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9"/>
  </p:notesMasterIdLst>
  <p:handoutMasterIdLst>
    <p:handoutMasterId r:id="rId40"/>
  </p:handoutMasterIdLst>
  <p:sldIdLst>
    <p:sldId id="994" r:id="rId2"/>
    <p:sldId id="955" r:id="rId3"/>
    <p:sldId id="989" r:id="rId4"/>
    <p:sldId id="990" r:id="rId5"/>
    <p:sldId id="998" r:id="rId6"/>
    <p:sldId id="629" r:id="rId7"/>
    <p:sldId id="1032" r:id="rId8"/>
    <p:sldId id="1031" r:id="rId9"/>
    <p:sldId id="1033" r:id="rId10"/>
    <p:sldId id="718" r:id="rId11"/>
    <p:sldId id="1030" r:id="rId12"/>
    <p:sldId id="719" r:id="rId13"/>
    <p:sldId id="1034" r:id="rId14"/>
    <p:sldId id="997" r:id="rId15"/>
    <p:sldId id="1035" r:id="rId16"/>
    <p:sldId id="721" r:id="rId17"/>
    <p:sldId id="259" r:id="rId18"/>
    <p:sldId id="946" r:id="rId19"/>
    <p:sldId id="923" r:id="rId20"/>
    <p:sldId id="792" r:id="rId21"/>
    <p:sldId id="984" r:id="rId22"/>
    <p:sldId id="905" r:id="rId23"/>
    <p:sldId id="921" r:id="rId24"/>
    <p:sldId id="939" r:id="rId25"/>
    <p:sldId id="1000" r:id="rId26"/>
    <p:sldId id="1036" r:id="rId27"/>
    <p:sldId id="972" r:id="rId28"/>
    <p:sldId id="1154" r:id="rId29"/>
    <p:sldId id="750" r:id="rId30"/>
    <p:sldId id="985" r:id="rId31"/>
    <p:sldId id="1001" r:id="rId32"/>
    <p:sldId id="1002" r:id="rId33"/>
    <p:sldId id="1155" r:id="rId34"/>
    <p:sldId id="988" r:id="rId35"/>
    <p:sldId id="742" r:id="rId36"/>
    <p:sldId id="881" r:id="rId37"/>
    <p:sldId id="531" r:id="rId38"/>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19E7F-8C05-4278-9501-874161250D4A}" v="40" dt="2024-12-13T20:18:57.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EE519E7F-8C05-4278-9501-874161250D4A}"/>
    <pc:docChg chg="undo custSel addSld delSld modSld sldOrd">
      <pc:chgData name="First Presbyterian Church, Blairstown, NJ" userId="96d466b960cbaa79" providerId="LiveId" clId="{EE519E7F-8C05-4278-9501-874161250D4A}" dt="2024-12-13T20:19:16.641" v="545" actId="14100"/>
      <pc:docMkLst>
        <pc:docMk/>
      </pc:docMkLst>
      <pc:sldChg chg="modSp mod">
        <pc:chgData name="First Presbyterian Church, Blairstown, NJ" userId="96d466b960cbaa79" providerId="LiveId" clId="{EE519E7F-8C05-4278-9501-874161250D4A}" dt="2024-12-13T19:33:48.847" v="188" actId="2710"/>
        <pc:sldMkLst>
          <pc:docMk/>
          <pc:sldMk cId="0" sldId="259"/>
        </pc:sldMkLst>
        <pc:spChg chg="mod">
          <ac:chgData name="First Presbyterian Church, Blairstown, NJ" userId="96d466b960cbaa79" providerId="LiveId" clId="{EE519E7F-8C05-4278-9501-874161250D4A}" dt="2024-12-13T19:33:48.847" v="188" actId="2710"/>
          <ac:spMkLst>
            <pc:docMk/>
            <pc:sldMk cId="0" sldId="259"/>
            <ac:spMk id="8194" creationId="{BC6D61EA-6048-4BEF-91FB-A3938ABBBFCE}"/>
          </ac:spMkLst>
        </pc:spChg>
      </pc:sldChg>
      <pc:sldChg chg="del">
        <pc:chgData name="First Presbyterian Church, Blairstown, NJ" userId="96d466b960cbaa79" providerId="LiveId" clId="{EE519E7F-8C05-4278-9501-874161250D4A}" dt="2024-12-13T19:24:02.400" v="42" actId="47"/>
        <pc:sldMkLst>
          <pc:docMk/>
          <pc:sldMk cId="0" sldId="320"/>
        </pc:sldMkLst>
      </pc:sldChg>
      <pc:sldChg chg="modSp mod">
        <pc:chgData name="First Presbyterian Church, Blairstown, NJ" userId="96d466b960cbaa79" providerId="LiveId" clId="{EE519E7F-8C05-4278-9501-874161250D4A}" dt="2024-12-13T20:05:54.229" v="497" actId="20577"/>
        <pc:sldMkLst>
          <pc:docMk/>
          <pc:sldMk cId="0" sldId="531"/>
        </pc:sldMkLst>
        <pc:spChg chg="mod">
          <ac:chgData name="First Presbyterian Church, Blairstown, NJ" userId="96d466b960cbaa79" providerId="LiveId" clId="{EE519E7F-8C05-4278-9501-874161250D4A}" dt="2024-12-13T20:05:54.229" v="497" actId="20577"/>
          <ac:spMkLst>
            <pc:docMk/>
            <pc:sldMk cId="0" sldId="531"/>
            <ac:spMk id="38914" creationId="{1DDA04CF-82F4-B929-4A69-DE74947EF39C}"/>
          </ac:spMkLst>
        </pc:spChg>
      </pc:sldChg>
      <pc:sldChg chg="modSp mod">
        <pc:chgData name="First Presbyterian Church, Blairstown, NJ" userId="96d466b960cbaa79" providerId="LiveId" clId="{EE519E7F-8C05-4278-9501-874161250D4A}" dt="2024-12-13T19:26:30.211" v="79" actId="6549"/>
        <pc:sldMkLst>
          <pc:docMk/>
          <pc:sldMk cId="0" sldId="629"/>
        </pc:sldMkLst>
        <pc:spChg chg="mod">
          <ac:chgData name="First Presbyterian Church, Blairstown, NJ" userId="96d466b960cbaa79" providerId="LiveId" clId="{EE519E7F-8C05-4278-9501-874161250D4A}" dt="2024-12-13T19:26:30.211" v="79" actId="6549"/>
          <ac:spMkLst>
            <pc:docMk/>
            <pc:sldMk cId="0" sldId="629"/>
            <ac:spMk id="11266" creationId="{7128D5BA-6C50-3F24-4E23-9D9E1E086003}"/>
          </ac:spMkLst>
        </pc:spChg>
      </pc:sldChg>
      <pc:sldChg chg="modSp mod">
        <pc:chgData name="First Presbyterian Church, Blairstown, NJ" userId="96d466b960cbaa79" providerId="LiveId" clId="{EE519E7F-8C05-4278-9501-874161250D4A}" dt="2024-12-13T19:28:11.275" v="100" actId="20577"/>
        <pc:sldMkLst>
          <pc:docMk/>
          <pc:sldMk cId="2910551119" sldId="718"/>
        </pc:sldMkLst>
        <pc:spChg chg="mod">
          <ac:chgData name="First Presbyterian Church, Blairstown, NJ" userId="96d466b960cbaa79" providerId="LiveId" clId="{EE519E7F-8C05-4278-9501-874161250D4A}" dt="2024-12-13T19:28:11.275" v="100" actId="20577"/>
          <ac:spMkLst>
            <pc:docMk/>
            <pc:sldMk cId="2910551119" sldId="718"/>
            <ac:spMk id="11266" creationId="{7128D5BA-6C50-3F24-4E23-9D9E1E086003}"/>
          </ac:spMkLst>
        </pc:spChg>
      </pc:sldChg>
      <pc:sldChg chg="modSp mod">
        <pc:chgData name="First Presbyterian Church, Blairstown, NJ" userId="96d466b960cbaa79" providerId="LiveId" clId="{EE519E7F-8C05-4278-9501-874161250D4A}" dt="2024-12-13T19:28:46.541" v="110" actId="1076"/>
        <pc:sldMkLst>
          <pc:docMk/>
          <pc:sldMk cId="3436319582" sldId="719"/>
        </pc:sldMkLst>
        <pc:spChg chg="mod">
          <ac:chgData name="First Presbyterian Church, Blairstown, NJ" userId="96d466b960cbaa79" providerId="LiveId" clId="{EE519E7F-8C05-4278-9501-874161250D4A}" dt="2024-12-13T19:28:46.541" v="110" actId="1076"/>
          <ac:spMkLst>
            <pc:docMk/>
            <pc:sldMk cId="3436319582" sldId="719"/>
            <ac:spMk id="11266" creationId="{7128D5BA-6C50-3F24-4E23-9D9E1E086003}"/>
          </ac:spMkLst>
        </pc:spChg>
      </pc:sldChg>
      <pc:sldChg chg="modSp mod ord">
        <pc:chgData name="First Presbyterian Church, Blairstown, NJ" userId="96d466b960cbaa79" providerId="LiveId" clId="{EE519E7F-8C05-4278-9501-874161250D4A}" dt="2024-12-13T19:33:04.622" v="182" actId="179"/>
        <pc:sldMkLst>
          <pc:docMk/>
          <pc:sldMk cId="0" sldId="721"/>
        </pc:sldMkLst>
        <pc:spChg chg="mod">
          <ac:chgData name="First Presbyterian Church, Blairstown, NJ" userId="96d466b960cbaa79" providerId="LiveId" clId="{EE519E7F-8C05-4278-9501-874161250D4A}" dt="2024-12-13T19:33:04.622" v="182" actId="179"/>
          <ac:spMkLst>
            <pc:docMk/>
            <pc:sldMk cId="0" sldId="721"/>
            <ac:spMk id="82948" creationId="{4CF610CB-4F8E-432E-8410-39C18A313456}"/>
          </ac:spMkLst>
        </pc:spChg>
      </pc:sldChg>
      <pc:sldChg chg="modSp mod">
        <pc:chgData name="First Presbyterian Church, Blairstown, NJ" userId="96d466b960cbaa79" providerId="LiveId" clId="{EE519E7F-8C05-4278-9501-874161250D4A}" dt="2024-12-13T20:04:15.792" v="481" actId="121"/>
        <pc:sldMkLst>
          <pc:docMk/>
          <pc:sldMk cId="0" sldId="742"/>
        </pc:sldMkLst>
        <pc:spChg chg="mod">
          <ac:chgData name="First Presbyterian Church, Blairstown, NJ" userId="96d466b960cbaa79" providerId="LiveId" clId="{EE519E7F-8C05-4278-9501-874161250D4A}" dt="2024-12-13T20:04:15.792" v="481" actId="121"/>
          <ac:spMkLst>
            <pc:docMk/>
            <pc:sldMk cId="0" sldId="742"/>
            <ac:spMk id="25602" creationId="{3C1CF077-8A5F-4010-AF46-0919BC272DA2}"/>
          </ac:spMkLst>
        </pc:spChg>
      </pc:sldChg>
      <pc:sldChg chg="modSp mod">
        <pc:chgData name="First Presbyterian Church, Blairstown, NJ" userId="96d466b960cbaa79" providerId="LiveId" clId="{EE519E7F-8C05-4278-9501-874161250D4A}" dt="2024-12-13T19:55:43.629" v="414" actId="1037"/>
        <pc:sldMkLst>
          <pc:docMk/>
          <pc:sldMk cId="0" sldId="750"/>
        </pc:sldMkLst>
        <pc:spChg chg="mod">
          <ac:chgData name="First Presbyterian Church, Blairstown, NJ" userId="96d466b960cbaa79" providerId="LiveId" clId="{EE519E7F-8C05-4278-9501-874161250D4A}" dt="2024-12-13T19:55:43.629" v="414" actId="1037"/>
          <ac:spMkLst>
            <pc:docMk/>
            <pc:sldMk cId="0" sldId="750"/>
            <ac:spMk id="14338" creationId="{D522C88E-8367-8040-CCB7-512F5506FFFD}"/>
          </ac:spMkLst>
        </pc:spChg>
      </pc:sldChg>
      <pc:sldChg chg="modSp mod">
        <pc:chgData name="First Presbyterian Church, Blairstown, NJ" userId="96d466b960cbaa79" providerId="LiveId" clId="{EE519E7F-8C05-4278-9501-874161250D4A}" dt="2024-12-13T20:18:08.148" v="524" actId="114"/>
        <pc:sldMkLst>
          <pc:docMk/>
          <pc:sldMk cId="3009477860" sldId="792"/>
        </pc:sldMkLst>
        <pc:spChg chg="mod">
          <ac:chgData name="First Presbyterian Church, Blairstown, NJ" userId="96d466b960cbaa79" providerId="LiveId" clId="{EE519E7F-8C05-4278-9501-874161250D4A}" dt="2024-12-13T20:18:08.148" v="524" actId="114"/>
          <ac:spMkLst>
            <pc:docMk/>
            <pc:sldMk cId="3009477860" sldId="792"/>
            <ac:spMk id="11266" creationId="{6241354C-3F84-FB44-61EF-E95BD43172DD}"/>
          </ac:spMkLst>
        </pc:spChg>
      </pc:sldChg>
      <pc:sldChg chg="modSp mod">
        <pc:chgData name="First Presbyterian Church, Blairstown, NJ" userId="96d466b960cbaa79" providerId="LiveId" clId="{EE519E7F-8C05-4278-9501-874161250D4A}" dt="2024-12-13T20:04:30.839" v="489" actId="20577"/>
        <pc:sldMkLst>
          <pc:docMk/>
          <pc:sldMk cId="3415117598" sldId="881"/>
        </pc:sldMkLst>
        <pc:spChg chg="mod">
          <ac:chgData name="First Presbyterian Church, Blairstown, NJ" userId="96d466b960cbaa79" providerId="LiveId" clId="{EE519E7F-8C05-4278-9501-874161250D4A}" dt="2024-12-13T20:04:30.839" v="489" actId="20577"/>
          <ac:spMkLst>
            <pc:docMk/>
            <pc:sldMk cId="3415117598" sldId="881"/>
            <ac:spMk id="25602" creationId="{3C1CF077-8A5F-4010-AF46-0919BC272DA2}"/>
          </ac:spMkLst>
        </pc:spChg>
      </pc:sldChg>
      <pc:sldChg chg="modSp mod">
        <pc:chgData name="First Presbyterian Church, Blairstown, NJ" userId="96d466b960cbaa79" providerId="LiveId" clId="{EE519E7F-8C05-4278-9501-874161250D4A}" dt="2024-12-13T19:47:17.357" v="313" actId="20577"/>
        <pc:sldMkLst>
          <pc:docMk/>
          <pc:sldMk cId="1174558784" sldId="905"/>
        </pc:sldMkLst>
        <pc:spChg chg="mod">
          <ac:chgData name="First Presbyterian Church, Blairstown, NJ" userId="96d466b960cbaa79" providerId="LiveId" clId="{EE519E7F-8C05-4278-9501-874161250D4A}" dt="2024-12-13T19:47:17.357" v="313" actId="20577"/>
          <ac:spMkLst>
            <pc:docMk/>
            <pc:sldMk cId="1174558784" sldId="905"/>
            <ac:spMk id="17410" creationId="{4532FAAA-3A0F-4CF3-BD4A-7E5B879733B0}"/>
          </ac:spMkLst>
        </pc:spChg>
      </pc:sldChg>
      <pc:sldChg chg="del">
        <pc:chgData name="First Presbyterian Church, Blairstown, NJ" userId="96d466b960cbaa79" providerId="LiveId" clId="{EE519E7F-8C05-4278-9501-874161250D4A}" dt="2024-12-13T19:47:26.093" v="314" actId="47"/>
        <pc:sldMkLst>
          <pc:docMk/>
          <pc:sldMk cId="533685851" sldId="920"/>
        </pc:sldMkLst>
      </pc:sldChg>
      <pc:sldChg chg="modSp mod">
        <pc:chgData name="First Presbyterian Church, Blairstown, NJ" userId="96d466b960cbaa79" providerId="LiveId" clId="{EE519E7F-8C05-4278-9501-874161250D4A}" dt="2024-12-13T19:49:04.427" v="339" actId="14100"/>
        <pc:sldMkLst>
          <pc:docMk/>
          <pc:sldMk cId="2704173309" sldId="921"/>
        </pc:sldMkLst>
        <pc:spChg chg="mod">
          <ac:chgData name="First Presbyterian Church, Blairstown, NJ" userId="96d466b960cbaa79" providerId="LiveId" clId="{EE519E7F-8C05-4278-9501-874161250D4A}" dt="2024-12-13T19:49:04.427" v="339" actId="14100"/>
          <ac:spMkLst>
            <pc:docMk/>
            <pc:sldMk cId="2704173309" sldId="921"/>
            <ac:spMk id="17410" creationId="{4532FAAA-3A0F-4CF3-BD4A-7E5B879733B0}"/>
          </ac:spMkLst>
        </pc:spChg>
      </pc:sldChg>
      <pc:sldChg chg="modSp mod">
        <pc:chgData name="First Presbyterian Church, Blairstown, NJ" userId="96d466b960cbaa79" providerId="LiveId" clId="{EE519E7F-8C05-4278-9501-874161250D4A}" dt="2024-12-13T19:45:10.337" v="273" actId="20577"/>
        <pc:sldMkLst>
          <pc:docMk/>
          <pc:sldMk cId="242367078" sldId="923"/>
        </pc:sldMkLst>
        <pc:spChg chg="mod">
          <ac:chgData name="First Presbyterian Church, Blairstown, NJ" userId="96d466b960cbaa79" providerId="LiveId" clId="{EE519E7F-8C05-4278-9501-874161250D4A}" dt="2024-12-13T19:45:10.337" v="273" actId="20577"/>
          <ac:spMkLst>
            <pc:docMk/>
            <pc:sldMk cId="242367078" sldId="923"/>
            <ac:spMk id="8194" creationId="{F31512E2-F393-4D44-A63D-55F78F8B5DAA}"/>
          </ac:spMkLst>
        </pc:spChg>
      </pc:sldChg>
      <pc:sldChg chg="modSp mod">
        <pc:chgData name="First Presbyterian Church, Blairstown, NJ" userId="96d466b960cbaa79" providerId="LiveId" clId="{EE519E7F-8C05-4278-9501-874161250D4A}" dt="2024-12-13T19:49:15.369" v="341" actId="20577"/>
        <pc:sldMkLst>
          <pc:docMk/>
          <pc:sldMk cId="1203527857" sldId="939"/>
        </pc:sldMkLst>
        <pc:spChg chg="mod">
          <ac:chgData name="First Presbyterian Church, Blairstown, NJ" userId="96d466b960cbaa79" providerId="LiveId" clId="{EE519E7F-8C05-4278-9501-874161250D4A}" dt="2024-12-13T19:49:15.369" v="341" actId="20577"/>
          <ac:spMkLst>
            <pc:docMk/>
            <pc:sldMk cId="1203527857" sldId="939"/>
            <ac:spMk id="17410" creationId="{4532FAAA-3A0F-4CF3-BD4A-7E5B879733B0}"/>
          </ac:spMkLst>
        </pc:spChg>
      </pc:sldChg>
      <pc:sldChg chg="del">
        <pc:chgData name="First Presbyterian Church, Blairstown, NJ" userId="96d466b960cbaa79" providerId="LiveId" clId="{EE519E7F-8C05-4278-9501-874161250D4A}" dt="2024-12-13T19:50:51.857" v="382" actId="47"/>
        <pc:sldMkLst>
          <pc:docMk/>
          <pc:sldMk cId="2984762322" sldId="942"/>
        </pc:sldMkLst>
      </pc:sldChg>
      <pc:sldChg chg="addSp modSp mod setBg">
        <pc:chgData name="First Presbyterian Church, Blairstown, NJ" userId="96d466b960cbaa79" providerId="LiveId" clId="{EE519E7F-8C05-4278-9501-874161250D4A}" dt="2024-12-13T19:38:58.505" v="223" actId="403"/>
        <pc:sldMkLst>
          <pc:docMk/>
          <pc:sldMk cId="0" sldId="946"/>
        </pc:sldMkLst>
        <pc:spChg chg="mod ord">
          <ac:chgData name="First Presbyterian Church, Blairstown, NJ" userId="96d466b960cbaa79" providerId="LiveId" clId="{EE519E7F-8C05-4278-9501-874161250D4A}" dt="2024-12-13T19:38:58.505" v="223" actId="403"/>
          <ac:spMkLst>
            <pc:docMk/>
            <pc:sldMk cId="0" sldId="946"/>
            <ac:spMk id="8194" creationId="{F31512E2-F393-4D44-A63D-55F78F8B5DAA}"/>
          </ac:spMkLst>
        </pc:spChg>
        <pc:spChg chg="add">
          <ac:chgData name="First Presbyterian Church, Blairstown, NJ" userId="96d466b960cbaa79" providerId="LiveId" clId="{EE519E7F-8C05-4278-9501-874161250D4A}" dt="2024-12-13T19:38:00.708" v="210" actId="26606"/>
          <ac:spMkLst>
            <pc:docMk/>
            <pc:sldMk cId="0" sldId="946"/>
            <ac:spMk id="8199" creationId="{F9CF7650-7342-48D6-999E-174C77B5F52E}"/>
          </ac:spMkLst>
        </pc:spChg>
        <pc:spChg chg="add">
          <ac:chgData name="First Presbyterian Church, Blairstown, NJ" userId="96d466b960cbaa79" providerId="LiveId" clId="{EE519E7F-8C05-4278-9501-874161250D4A}" dt="2024-12-13T19:38:00.708" v="210" actId="26606"/>
          <ac:spMkLst>
            <pc:docMk/>
            <pc:sldMk cId="0" sldId="946"/>
            <ac:spMk id="8201" creationId="{EB2D286E-2458-46AD-B49E-911912F70897}"/>
          </ac:spMkLst>
        </pc:spChg>
        <pc:picChg chg="add mod">
          <ac:chgData name="First Presbyterian Church, Blairstown, NJ" userId="96d466b960cbaa79" providerId="LiveId" clId="{EE519E7F-8C05-4278-9501-874161250D4A}" dt="2024-12-13T19:38:49.229" v="218"/>
          <ac:picMkLst>
            <pc:docMk/>
            <pc:sldMk cId="0" sldId="946"/>
            <ac:picMk id="3" creationId="{40EA5617-1848-79F9-C042-E7FD4DED32CB}"/>
          </ac:picMkLst>
        </pc:picChg>
      </pc:sldChg>
      <pc:sldChg chg="del">
        <pc:chgData name="First Presbyterian Church, Blairstown, NJ" userId="96d466b960cbaa79" providerId="LiveId" clId="{EE519E7F-8C05-4278-9501-874161250D4A}" dt="2024-12-13T19:47:26.093" v="314" actId="47"/>
        <pc:sldMkLst>
          <pc:docMk/>
          <pc:sldMk cId="485315366" sldId="949"/>
        </pc:sldMkLst>
      </pc:sldChg>
      <pc:sldChg chg="modSp mod">
        <pc:chgData name="First Presbyterian Church, Blairstown, NJ" userId="96d466b960cbaa79" providerId="LiveId" clId="{EE519E7F-8C05-4278-9501-874161250D4A}" dt="2024-12-13T16:44:16.455" v="10" actId="20577"/>
        <pc:sldMkLst>
          <pc:docMk/>
          <pc:sldMk cId="2803040606" sldId="955"/>
        </pc:sldMkLst>
        <pc:spChg chg="mod">
          <ac:chgData name="First Presbyterian Church, Blairstown, NJ" userId="96d466b960cbaa79" providerId="LiveId" clId="{EE519E7F-8C05-4278-9501-874161250D4A}" dt="2024-12-13T16:44:08.694" v="6" actId="1076"/>
          <ac:spMkLst>
            <pc:docMk/>
            <pc:sldMk cId="2803040606" sldId="955"/>
            <ac:spMk id="3" creationId="{E78AD04C-07FD-C61B-D46F-357A39F801CC}"/>
          </ac:spMkLst>
        </pc:spChg>
        <pc:spChg chg="mod">
          <ac:chgData name="First Presbyterian Church, Blairstown, NJ" userId="96d466b960cbaa79" providerId="LiveId" clId="{EE519E7F-8C05-4278-9501-874161250D4A}" dt="2024-12-13T16:44:16.455" v="10" actId="20577"/>
          <ac:spMkLst>
            <pc:docMk/>
            <pc:sldMk cId="2803040606" sldId="955"/>
            <ac:spMk id="7172" creationId="{CF3D2530-5B93-AA39-6862-E0E85C7C24F3}"/>
          </ac:spMkLst>
        </pc:spChg>
      </pc:sldChg>
      <pc:sldChg chg="addSp delSp modSp mod setBg">
        <pc:chgData name="First Presbyterian Church, Blairstown, NJ" userId="96d466b960cbaa79" providerId="LiveId" clId="{EE519E7F-8C05-4278-9501-874161250D4A}" dt="2024-12-13T19:50:35.102" v="381" actId="207"/>
        <pc:sldMkLst>
          <pc:docMk/>
          <pc:sldMk cId="1888417231" sldId="972"/>
        </pc:sldMkLst>
        <pc:spChg chg="mod">
          <ac:chgData name="First Presbyterian Church, Blairstown, NJ" userId="96d466b960cbaa79" providerId="LiveId" clId="{EE519E7F-8C05-4278-9501-874161250D4A}" dt="2024-12-13T19:50:35.102" v="381" actId="207"/>
          <ac:spMkLst>
            <pc:docMk/>
            <pc:sldMk cId="1888417231" sldId="972"/>
            <ac:spMk id="20482" creationId="{C80FA143-5C2D-9F78-FA4B-0A8D485387E3}"/>
          </ac:spMkLst>
        </pc:spChg>
        <pc:spChg chg="add del">
          <ac:chgData name="First Presbyterian Church, Blairstown, NJ" userId="96d466b960cbaa79" providerId="LiveId" clId="{EE519E7F-8C05-4278-9501-874161250D4A}" dt="2024-12-13T19:50:30.314" v="380" actId="26606"/>
          <ac:spMkLst>
            <pc:docMk/>
            <pc:sldMk cId="1888417231" sldId="972"/>
            <ac:spMk id="20489" creationId="{AC224410-FF86-4FBB-A05E-61232D4B1368}"/>
          </ac:spMkLst>
        </pc:spChg>
        <pc:spChg chg="add del">
          <ac:chgData name="First Presbyterian Church, Blairstown, NJ" userId="96d466b960cbaa79" providerId="LiveId" clId="{EE519E7F-8C05-4278-9501-874161250D4A}" dt="2024-12-13T19:50:30.314" v="380" actId="26606"/>
          <ac:spMkLst>
            <pc:docMk/>
            <pc:sldMk cId="1888417231" sldId="972"/>
            <ac:spMk id="20491" creationId="{F3BDD110-869E-4A8C-9250-C7AE5C840842}"/>
          </ac:spMkLst>
        </pc:spChg>
        <pc:picChg chg="add mod ord">
          <ac:chgData name="First Presbyterian Church, Blairstown, NJ" userId="96d466b960cbaa79" providerId="LiveId" clId="{EE519E7F-8C05-4278-9501-874161250D4A}" dt="2024-12-13T19:50:30.314" v="380" actId="26606"/>
          <ac:picMkLst>
            <pc:docMk/>
            <pc:sldMk cId="1888417231" sldId="972"/>
            <ac:picMk id="3" creationId="{96588D12-FF8E-4ACD-6E9E-34DF4A1E7A29}"/>
          </ac:picMkLst>
        </pc:picChg>
        <pc:picChg chg="add">
          <ac:chgData name="First Presbyterian Church, Blairstown, NJ" userId="96d466b960cbaa79" providerId="LiveId" clId="{EE519E7F-8C05-4278-9501-874161250D4A}" dt="2024-12-13T19:50:30.314" v="380" actId="26606"/>
          <ac:picMkLst>
            <pc:docMk/>
            <pc:sldMk cId="1888417231" sldId="972"/>
            <ac:picMk id="20496" creationId="{5D1BC6E4-DB3A-4398-8E56-4002F0E0BA4C}"/>
          </ac:picMkLst>
        </pc:picChg>
      </pc:sldChg>
      <pc:sldChg chg="del">
        <pc:chgData name="First Presbyterian Church, Blairstown, NJ" userId="96d466b960cbaa79" providerId="LiveId" clId="{EE519E7F-8C05-4278-9501-874161250D4A}" dt="2024-12-13T20:04:35.739" v="490" actId="47"/>
        <pc:sldMkLst>
          <pc:docMk/>
          <pc:sldMk cId="1836857" sldId="982"/>
        </pc:sldMkLst>
      </pc:sldChg>
      <pc:sldChg chg="modSp mod">
        <pc:chgData name="First Presbyterian Church, Blairstown, NJ" userId="96d466b960cbaa79" providerId="LiveId" clId="{EE519E7F-8C05-4278-9501-874161250D4A}" dt="2024-12-13T20:03:11.395" v="463" actId="20577"/>
        <pc:sldMkLst>
          <pc:docMk/>
          <pc:sldMk cId="4200034259" sldId="985"/>
        </pc:sldMkLst>
        <pc:spChg chg="mod">
          <ac:chgData name="First Presbyterian Church, Blairstown, NJ" userId="96d466b960cbaa79" providerId="LiveId" clId="{EE519E7F-8C05-4278-9501-874161250D4A}" dt="2024-12-13T20:03:11.395" v="463" actId="20577"/>
          <ac:spMkLst>
            <pc:docMk/>
            <pc:sldMk cId="4200034259" sldId="985"/>
            <ac:spMk id="25602" creationId="{3C1CF077-8A5F-4010-AF46-0919BC272DA2}"/>
          </ac:spMkLst>
        </pc:spChg>
      </pc:sldChg>
      <pc:sldChg chg="modSp mod ord">
        <pc:chgData name="First Presbyterian Church, Blairstown, NJ" userId="96d466b960cbaa79" providerId="LiveId" clId="{EE519E7F-8C05-4278-9501-874161250D4A}" dt="2024-12-13T20:08:29.314" v="523" actId="179"/>
        <pc:sldMkLst>
          <pc:docMk/>
          <pc:sldMk cId="2068192878" sldId="989"/>
        </pc:sldMkLst>
        <pc:spChg chg="mod">
          <ac:chgData name="First Presbyterian Church, Blairstown, NJ" userId="96d466b960cbaa79" providerId="LiveId" clId="{EE519E7F-8C05-4278-9501-874161250D4A}" dt="2024-12-13T20:08:29.314" v="523" actId="179"/>
          <ac:spMkLst>
            <pc:docMk/>
            <pc:sldMk cId="2068192878" sldId="989"/>
            <ac:spMk id="4" creationId="{7043F7DB-7DF7-89CB-61D0-C0ACDC2E381F}"/>
          </ac:spMkLst>
        </pc:spChg>
      </pc:sldChg>
      <pc:sldChg chg="modSp mod ord">
        <pc:chgData name="First Presbyterian Church, Blairstown, NJ" userId="96d466b960cbaa79" providerId="LiveId" clId="{EE519E7F-8C05-4278-9501-874161250D4A}" dt="2024-12-13T19:34:21.948" v="196" actId="20577"/>
        <pc:sldMkLst>
          <pc:docMk/>
          <pc:sldMk cId="3921263380" sldId="990"/>
        </pc:sldMkLst>
        <pc:spChg chg="mod">
          <ac:chgData name="First Presbyterian Church, Blairstown, NJ" userId="96d466b960cbaa79" providerId="LiveId" clId="{EE519E7F-8C05-4278-9501-874161250D4A}" dt="2024-12-13T19:34:21.948" v="196" actId="20577"/>
          <ac:spMkLst>
            <pc:docMk/>
            <pc:sldMk cId="3921263380" sldId="990"/>
            <ac:spMk id="4" creationId="{7043F7DB-7DF7-89CB-61D0-C0ACDC2E381F}"/>
          </ac:spMkLst>
        </pc:spChg>
      </pc:sldChg>
      <pc:sldChg chg="del">
        <pc:chgData name="First Presbyterian Church, Blairstown, NJ" userId="96d466b960cbaa79" providerId="LiveId" clId="{EE519E7F-8C05-4278-9501-874161250D4A}" dt="2024-12-13T19:47:26.093" v="314" actId="47"/>
        <pc:sldMkLst>
          <pc:docMk/>
          <pc:sldMk cId="3050590165" sldId="991"/>
        </pc:sldMkLst>
      </pc:sldChg>
      <pc:sldChg chg="addSp delSp modSp mod">
        <pc:chgData name="First Presbyterian Church, Blairstown, NJ" userId="96d466b960cbaa79" providerId="LiveId" clId="{EE519E7F-8C05-4278-9501-874161250D4A}" dt="2024-12-13T20:19:16.641" v="545" actId="14100"/>
        <pc:sldMkLst>
          <pc:docMk/>
          <pc:sldMk cId="0" sldId="994"/>
        </pc:sldMkLst>
        <pc:spChg chg="add mod">
          <ac:chgData name="First Presbyterian Church, Blairstown, NJ" userId="96d466b960cbaa79" providerId="LiveId" clId="{EE519E7F-8C05-4278-9501-874161250D4A}" dt="2024-12-13T20:19:16.641" v="545" actId="14100"/>
          <ac:spMkLst>
            <pc:docMk/>
            <pc:sldMk cId="0" sldId="994"/>
            <ac:spMk id="6" creationId="{FB4C47B6-664F-1AE0-F5A4-CDD5254C6F21}"/>
          </ac:spMkLst>
        </pc:spChg>
        <pc:spChg chg="mod">
          <ac:chgData name="First Presbyterian Church, Blairstown, NJ" userId="96d466b960cbaa79" providerId="LiveId" clId="{EE519E7F-8C05-4278-9501-874161250D4A}" dt="2024-12-13T16:41:38.105" v="3" actId="20577"/>
          <ac:spMkLst>
            <pc:docMk/>
            <pc:sldMk cId="0" sldId="994"/>
            <ac:spMk id="5126" creationId="{BF935A9D-2C0D-20C5-FD21-A359D353022D}"/>
          </ac:spMkLst>
        </pc:spChg>
        <pc:spChg chg="del">
          <ac:chgData name="First Presbyterian Church, Blairstown, NJ" userId="96d466b960cbaa79" providerId="LiveId" clId="{EE519E7F-8C05-4278-9501-874161250D4A}" dt="2024-12-13T16:43:29.995" v="4" actId="478"/>
          <ac:spMkLst>
            <pc:docMk/>
            <pc:sldMk cId="0" sldId="994"/>
            <ac:spMk id="5127" creationId="{35BA89E6-A0B9-A056-8295-D87EB25D6251}"/>
          </ac:spMkLst>
        </pc:spChg>
        <pc:picChg chg="mod">
          <ac:chgData name="First Presbyterian Church, Blairstown, NJ" userId="96d466b960cbaa79" providerId="LiveId" clId="{EE519E7F-8C05-4278-9501-874161250D4A}" dt="2024-12-13T20:18:57.057" v="539" actId="1076"/>
          <ac:picMkLst>
            <pc:docMk/>
            <pc:sldMk cId="0" sldId="994"/>
            <ac:picMk id="5122" creationId="{47D3B437-12BF-4AFB-81A1-D696316196DC}"/>
          </ac:picMkLst>
        </pc:picChg>
      </pc:sldChg>
      <pc:sldChg chg="del">
        <pc:chgData name="First Presbyterian Church, Blairstown, NJ" userId="96d466b960cbaa79" providerId="LiveId" clId="{EE519E7F-8C05-4278-9501-874161250D4A}" dt="2024-12-13T19:25:49.418" v="65" actId="47"/>
        <pc:sldMkLst>
          <pc:docMk/>
          <pc:sldMk cId="2794919166" sldId="995"/>
        </pc:sldMkLst>
      </pc:sldChg>
      <pc:sldChg chg="modSp mod">
        <pc:chgData name="First Presbyterian Church, Blairstown, NJ" userId="96d466b960cbaa79" providerId="LiveId" clId="{EE519E7F-8C05-4278-9501-874161250D4A}" dt="2024-12-13T19:25:30.158" v="55" actId="403"/>
        <pc:sldMkLst>
          <pc:docMk/>
          <pc:sldMk cId="1009733381" sldId="997"/>
        </pc:sldMkLst>
        <pc:spChg chg="mod">
          <ac:chgData name="First Presbyterian Church, Blairstown, NJ" userId="96d466b960cbaa79" providerId="LiveId" clId="{EE519E7F-8C05-4278-9501-874161250D4A}" dt="2024-12-13T19:25:30.158" v="55" actId="403"/>
          <ac:spMkLst>
            <pc:docMk/>
            <pc:sldMk cId="1009733381" sldId="997"/>
            <ac:spMk id="11266" creationId="{7128D5BA-6C50-3F24-4E23-9D9E1E086003}"/>
          </ac:spMkLst>
        </pc:spChg>
      </pc:sldChg>
      <pc:sldChg chg="modSp mod ord">
        <pc:chgData name="First Presbyterian Church, Blairstown, NJ" userId="96d466b960cbaa79" providerId="LiveId" clId="{EE519E7F-8C05-4278-9501-874161250D4A}" dt="2024-12-13T19:23:56.452" v="41" actId="14100"/>
        <pc:sldMkLst>
          <pc:docMk/>
          <pc:sldMk cId="2665594632" sldId="998"/>
        </pc:sldMkLst>
        <pc:spChg chg="mod">
          <ac:chgData name="First Presbyterian Church, Blairstown, NJ" userId="96d466b960cbaa79" providerId="LiveId" clId="{EE519E7F-8C05-4278-9501-874161250D4A}" dt="2024-12-13T19:23:56.452" v="41" actId="14100"/>
          <ac:spMkLst>
            <pc:docMk/>
            <pc:sldMk cId="2665594632" sldId="998"/>
            <ac:spMk id="4" creationId="{7043F7DB-7DF7-89CB-61D0-C0ACDC2E381F}"/>
          </ac:spMkLst>
        </pc:spChg>
      </pc:sldChg>
      <pc:sldChg chg="del">
        <pc:chgData name="First Presbyterian Church, Blairstown, NJ" userId="96d466b960cbaa79" providerId="LiveId" clId="{EE519E7F-8C05-4278-9501-874161250D4A}" dt="2024-12-13T19:33:16.338" v="183" actId="47"/>
        <pc:sldMkLst>
          <pc:docMk/>
          <pc:sldMk cId="363989363" sldId="999"/>
        </pc:sldMkLst>
      </pc:sldChg>
      <pc:sldChg chg="modSp mod">
        <pc:chgData name="First Presbyterian Church, Blairstown, NJ" userId="96d466b960cbaa79" providerId="LiveId" clId="{EE519E7F-8C05-4278-9501-874161250D4A}" dt="2024-12-13T19:49:33.182" v="371" actId="20577"/>
        <pc:sldMkLst>
          <pc:docMk/>
          <pc:sldMk cId="3839720484" sldId="1000"/>
        </pc:sldMkLst>
        <pc:spChg chg="mod">
          <ac:chgData name="First Presbyterian Church, Blairstown, NJ" userId="96d466b960cbaa79" providerId="LiveId" clId="{EE519E7F-8C05-4278-9501-874161250D4A}" dt="2024-12-13T19:49:33.182" v="371" actId="20577"/>
          <ac:spMkLst>
            <pc:docMk/>
            <pc:sldMk cId="3839720484" sldId="1000"/>
            <ac:spMk id="17410" creationId="{4532FAAA-3A0F-4CF3-BD4A-7E5B879733B0}"/>
          </ac:spMkLst>
        </pc:spChg>
      </pc:sldChg>
      <pc:sldChg chg="modSp mod">
        <pc:chgData name="First Presbyterian Church, Blairstown, NJ" userId="96d466b960cbaa79" providerId="LiveId" clId="{EE519E7F-8C05-4278-9501-874161250D4A}" dt="2024-12-13T20:03:07.827" v="462" actId="20577"/>
        <pc:sldMkLst>
          <pc:docMk/>
          <pc:sldMk cId="342006902" sldId="1001"/>
        </pc:sldMkLst>
        <pc:spChg chg="mod">
          <ac:chgData name="First Presbyterian Church, Blairstown, NJ" userId="96d466b960cbaa79" providerId="LiveId" clId="{EE519E7F-8C05-4278-9501-874161250D4A}" dt="2024-12-13T20:03:07.827" v="462" actId="20577"/>
          <ac:spMkLst>
            <pc:docMk/>
            <pc:sldMk cId="342006902" sldId="1001"/>
            <ac:spMk id="25602" creationId="{3C1CF077-8A5F-4010-AF46-0919BC272DA2}"/>
          </ac:spMkLst>
        </pc:spChg>
      </pc:sldChg>
      <pc:sldChg chg="modSp mod">
        <pc:chgData name="First Presbyterian Church, Blairstown, NJ" userId="96d466b960cbaa79" providerId="LiveId" clId="{EE519E7F-8C05-4278-9501-874161250D4A}" dt="2024-12-13T20:03:04.899" v="461" actId="20577"/>
        <pc:sldMkLst>
          <pc:docMk/>
          <pc:sldMk cId="342759993" sldId="1002"/>
        </pc:sldMkLst>
        <pc:spChg chg="mod">
          <ac:chgData name="First Presbyterian Church, Blairstown, NJ" userId="96d466b960cbaa79" providerId="LiveId" clId="{EE519E7F-8C05-4278-9501-874161250D4A}" dt="2024-12-13T20:03:04.899" v="461" actId="20577"/>
          <ac:spMkLst>
            <pc:docMk/>
            <pc:sldMk cId="342759993" sldId="1002"/>
            <ac:spMk id="25602" creationId="{3C1CF077-8A5F-4010-AF46-0919BC272DA2}"/>
          </ac:spMkLst>
        </pc:spChg>
      </pc:sldChg>
      <pc:sldChg chg="del">
        <pc:chgData name="First Presbyterian Church, Blairstown, NJ" userId="96d466b960cbaa79" providerId="LiveId" clId="{EE519E7F-8C05-4278-9501-874161250D4A}" dt="2024-12-13T19:50:51.857" v="382" actId="47"/>
        <pc:sldMkLst>
          <pc:docMk/>
          <pc:sldMk cId="3731266" sldId="1003"/>
        </pc:sldMkLst>
      </pc:sldChg>
      <pc:sldChg chg="del">
        <pc:chgData name="First Presbyterian Church, Blairstown, NJ" userId="96d466b960cbaa79" providerId="LiveId" clId="{EE519E7F-8C05-4278-9501-874161250D4A}" dt="2024-12-13T19:50:51.857" v="382" actId="47"/>
        <pc:sldMkLst>
          <pc:docMk/>
          <pc:sldMk cId="2936393179" sldId="1004"/>
        </pc:sldMkLst>
      </pc:sldChg>
      <pc:sldChg chg="del">
        <pc:chgData name="First Presbyterian Church, Blairstown, NJ" userId="96d466b960cbaa79" providerId="LiveId" clId="{EE519E7F-8C05-4278-9501-874161250D4A}" dt="2024-12-13T19:50:51.857" v="382" actId="47"/>
        <pc:sldMkLst>
          <pc:docMk/>
          <pc:sldMk cId="174222818" sldId="1005"/>
        </pc:sldMkLst>
      </pc:sldChg>
      <pc:sldChg chg="del">
        <pc:chgData name="First Presbyterian Church, Blairstown, NJ" userId="96d466b960cbaa79" providerId="LiveId" clId="{EE519E7F-8C05-4278-9501-874161250D4A}" dt="2024-12-13T19:50:51.857" v="382" actId="47"/>
        <pc:sldMkLst>
          <pc:docMk/>
          <pc:sldMk cId="2661477473" sldId="1006"/>
        </pc:sldMkLst>
      </pc:sldChg>
      <pc:sldChg chg="del">
        <pc:chgData name="First Presbyterian Church, Blairstown, NJ" userId="96d466b960cbaa79" providerId="LiveId" clId="{EE519E7F-8C05-4278-9501-874161250D4A}" dt="2024-12-13T19:50:51.857" v="382" actId="47"/>
        <pc:sldMkLst>
          <pc:docMk/>
          <pc:sldMk cId="1808170565" sldId="1007"/>
        </pc:sldMkLst>
      </pc:sldChg>
      <pc:sldChg chg="del">
        <pc:chgData name="First Presbyterian Church, Blairstown, NJ" userId="96d466b960cbaa79" providerId="LiveId" clId="{EE519E7F-8C05-4278-9501-874161250D4A}" dt="2024-12-13T19:50:51.857" v="382" actId="47"/>
        <pc:sldMkLst>
          <pc:docMk/>
          <pc:sldMk cId="703405613" sldId="1008"/>
        </pc:sldMkLst>
      </pc:sldChg>
      <pc:sldChg chg="del">
        <pc:chgData name="First Presbyterian Church, Blairstown, NJ" userId="96d466b960cbaa79" providerId="LiveId" clId="{EE519E7F-8C05-4278-9501-874161250D4A}" dt="2024-12-13T19:50:51.857" v="382" actId="47"/>
        <pc:sldMkLst>
          <pc:docMk/>
          <pc:sldMk cId="680189300" sldId="1009"/>
        </pc:sldMkLst>
      </pc:sldChg>
      <pc:sldChg chg="del">
        <pc:chgData name="First Presbyterian Church, Blairstown, NJ" userId="96d466b960cbaa79" providerId="LiveId" clId="{EE519E7F-8C05-4278-9501-874161250D4A}" dt="2024-12-13T19:50:51.857" v="382" actId="47"/>
        <pc:sldMkLst>
          <pc:docMk/>
          <pc:sldMk cId="316134217" sldId="1010"/>
        </pc:sldMkLst>
      </pc:sldChg>
      <pc:sldChg chg="del">
        <pc:chgData name="First Presbyterian Church, Blairstown, NJ" userId="96d466b960cbaa79" providerId="LiveId" clId="{EE519E7F-8C05-4278-9501-874161250D4A}" dt="2024-12-13T19:50:51.857" v="382" actId="47"/>
        <pc:sldMkLst>
          <pc:docMk/>
          <pc:sldMk cId="1620883824" sldId="1011"/>
        </pc:sldMkLst>
      </pc:sldChg>
      <pc:sldChg chg="del">
        <pc:chgData name="First Presbyterian Church, Blairstown, NJ" userId="96d466b960cbaa79" providerId="LiveId" clId="{EE519E7F-8C05-4278-9501-874161250D4A}" dt="2024-12-13T19:50:51.857" v="382" actId="47"/>
        <pc:sldMkLst>
          <pc:docMk/>
          <pc:sldMk cId="2707915803" sldId="1012"/>
        </pc:sldMkLst>
      </pc:sldChg>
      <pc:sldChg chg="del">
        <pc:chgData name="First Presbyterian Church, Blairstown, NJ" userId="96d466b960cbaa79" providerId="LiveId" clId="{EE519E7F-8C05-4278-9501-874161250D4A}" dt="2024-12-13T19:50:51.857" v="382" actId="47"/>
        <pc:sldMkLst>
          <pc:docMk/>
          <pc:sldMk cId="1222197214" sldId="1013"/>
        </pc:sldMkLst>
      </pc:sldChg>
      <pc:sldChg chg="del">
        <pc:chgData name="First Presbyterian Church, Blairstown, NJ" userId="96d466b960cbaa79" providerId="LiveId" clId="{EE519E7F-8C05-4278-9501-874161250D4A}" dt="2024-12-13T19:50:51.857" v="382" actId="47"/>
        <pc:sldMkLst>
          <pc:docMk/>
          <pc:sldMk cId="3154109871" sldId="1014"/>
        </pc:sldMkLst>
      </pc:sldChg>
      <pc:sldChg chg="del">
        <pc:chgData name="First Presbyterian Church, Blairstown, NJ" userId="96d466b960cbaa79" providerId="LiveId" clId="{EE519E7F-8C05-4278-9501-874161250D4A}" dt="2024-12-13T19:50:51.857" v="382" actId="47"/>
        <pc:sldMkLst>
          <pc:docMk/>
          <pc:sldMk cId="1741655342" sldId="1015"/>
        </pc:sldMkLst>
      </pc:sldChg>
      <pc:sldChg chg="del">
        <pc:chgData name="First Presbyterian Church, Blairstown, NJ" userId="96d466b960cbaa79" providerId="LiveId" clId="{EE519E7F-8C05-4278-9501-874161250D4A}" dt="2024-12-13T19:50:51.857" v="382" actId="47"/>
        <pc:sldMkLst>
          <pc:docMk/>
          <pc:sldMk cId="3811012575" sldId="1016"/>
        </pc:sldMkLst>
      </pc:sldChg>
      <pc:sldChg chg="del">
        <pc:chgData name="First Presbyterian Church, Blairstown, NJ" userId="96d466b960cbaa79" providerId="LiveId" clId="{EE519E7F-8C05-4278-9501-874161250D4A}" dt="2024-12-13T19:50:51.857" v="382" actId="47"/>
        <pc:sldMkLst>
          <pc:docMk/>
          <pc:sldMk cId="857040274" sldId="1017"/>
        </pc:sldMkLst>
      </pc:sldChg>
      <pc:sldChg chg="del">
        <pc:chgData name="First Presbyterian Church, Blairstown, NJ" userId="96d466b960cbaa79" providerId="LiveId" clId="{EE519E7F-8C05-4278-9501-874161250D4A}" dt="2024-12-13T19:50:51.857" v="382" actId="47"/>
        <pc:sldMkLst>
          <pc:docMk/>
          <pc:sldMk cId="2225244660" sldId="1018"/>
        </pc:sldMkLst>
      </pc:sldChg>
      <pc:sldChg chg="del">
        <pc:chgData name="First Presbyterian Church, Blairstown, NJ" userId="96d466b960cbaa79" providerId="LiveId" clId="{EE519E7F-8C05-4278-9501-874161250D4A}" dt="2024-12-13T19:50:51.857" v="382" actId="47"/>
        <pc:sldMkLst>
          <pc:docMk/>
          <pc:sldMk cId="315307707" sldId="1019"/>
        </pc:sldMkLst>
      </pc:sldChg>
      <pc:sldChg chg="del">
        <pc:chgData name="First Presbyterian Church, Blairstown, NJ" userId="96d466b960cbaa79" providerId="LiveId" clId="{EE519E7F-8C05-4278-9501-874161250D4A}" dt="2024-12-13T19:50:51.857" v="382" actId="47"/>
        <pc:sldMkLst>
          <pc:docMk/>
          <pc:sldMk cId="858022065" sldId="1020"/>
        </pc:sldMkLst>
      </pc:sldChg>
      <pc:sldChg chg="del">
        <pc:chgData name="First Presbyterian Church, Blairstown, NJ" userId="96d466b960cbaa79" providerId="LiveId" clId="{EE519E7F-8C05-4278-9501-874161250D4A}" dt="2024-12-13T19:50:51.857" v="382" actId="47"/>
        <pc:sldMkLst>
          <pc:docMk/>
          <pc:sldMk cId="3493554702" sldId="1021"/>
        </pc:sldMkLst>
      </pc:sldChg>
      <pc:sldChg chg="del">
        <pc:chgData name="First Presbyterian Church, Blairstown, NJ" userId="96d466b960cbaa79" providerId="LiveId" clId="{EE519E7F-8C05-4278-9501-874161250D4A}" dt="2024-12-13T19:50:51.857" v="382" actId="47"/>
        <pc:sldMkLst>
          <pc:docMk/>
          <pc:sldMk cId="538249399" sldId="1022"/>
        </pc:sldMkLst>
      </pc:sldChg>
      <pc:sldChg chg="del">
        <pc:chgData name="First Presbyterian Church, Blairstown, NJ" userId="96d466b960cbaa79" providerId="LiveId" clId="{EE519E7F-8C05-4278-9501-874161250D4A}" dt="2024-12-13T19:50:51.857" v="382" actId="47"/>
        <pc:sldMkLst>
          <pc:docMk/>
          <pc:sldMk cId="4091419407" sldId="1023"/>
        </pc:sldMkLst>
      </pc:sldChg>
      <pc:sldChg chg="del">
        <pc:chgData name="First Presbyterian Church, Blairstown, NJ" userId="96d466b960cbaa79" providerId="LiveId" clId="{EE519E7F-8C05-4278-9501-874161250D4A}" dt="2024-12-13T19:50:51.857" v="382" actId="47"/>
        <pc:sldMkLst>
          <pc:docMk/>
          <pc:sldMk cId="1615585638" sldId="1024"/>
        </pc:sldMkLst>
      </pc:sldChg>
      <pc:sldChg chg="del">
        <pc:chgData name="First Presbyterian Church, Blairstown, NJ" userId="96d466b960cbaa79" providerId="LiveId" clId="{EE519E7F-8C05-4278-9501-874161250D4A}" dt="2024-12-13T19:50:51.857" v="382" actId="47"/>
        <pc:sldMkLst>
          <pc:docMk/>
          <pc:sldMk cId="3113285041" sldId="1025"/>
        </pc:sldMkLst>
      </pc:sldChg>
      <pc:sldChg chg="del">
        <pc:chgData name="First Presbyterian Church, Blairstown, NJ" userId="96d466b960cbaa79" providerId="LiveId" clId="{EE519E7F-8C05-4278-9501-874161250D4A}" dt="2024-12-13T19:50:51.857" v="382" actId="47"/>
        <pc:sldMkLst>
          <pc:docMk/>
          <pc:sldMk cId="254067568" sldId="1026"/>
        </pc:sldMkLst>
      </pc:sldChg>
      <pc:sldChg chg="del">
        <pc:chgData name="First Presbyterian Church, Blairstown, NJ" userId="96d466b960cbaa79" providerId="LiveId" clId="{EE519E7F-8C05-4278-9501-874161250D4A}" dt="2024-12-13T19:50:51.857" v="382" actId="47"/>
        <pc:sldMkLst>
          <pc:docMk/>
          <pc:sldMk cId="744074357" sldId="1027"/>
        </pc:sldMkLst>
      </pc:sldChg>
      <pc:sldChg chg="del">
        <pc:chgData name="First Presbyterian Church, Blairstown, NJ" userId="96d466b960cbaa79" providerId="LiveId" clId="{EE519E7F-8C05-4278-9501-874161250D4A}" dt="2024-12-13T19:50:51.857" v="382" actId="47"/>
        <pc:sldMkLst>
          <pc:docMk/>
          <pc:sldMk cId="3634352848" sldId="1028"/>
        </pc:sldMkLst>
      </pc:sldChg>
      <pc:sldChg chg="del">
        <pc:chgData name="First Presbyterian Church, Blairstown, NJ" userId="96d466b960cbaa79" providerId="LiveId" clId="{EE519E7F-8C05-4278-9501-874161250D4A}" dt="2024-12-13T19:50:51.857" v="382" actId="47"/>
        <pc:sldMkLst>
          <pc:docMk/>
          <pc:sldMk cId="3505343120" sldId="1029"/>
        </pc:sldMkLst>
      </pc:sldChg>
      <pc:sldChg chg="modSp mod">
        <pc:chgData name="First Presbyterian Church, Blairstown, NJ" userId="96d466b960cbaa79" providerId="LiveId" clId="{EE519E7F-8C05-4278-9501-874161250D4A}" dt="2024-12-13T19:28:19.095" v="101" actId="1076"/>
        <pc:sldMkLst>
          <pc:docMk/>
          <pc:sldMk cId="595187613" sldId="1030"/>
        </pc:sldMkLst>
        <pc:spChg chg="mod">
          <ac:chgData name="First Presbyterian Church, Blairstown, NJ" userId="96d466b960cbaa79" providerId="LiveId" clId="{EE519E7F-8C05-4278-9501-874161250D4A}" dt="2024-12-13T19:28:19.095" v="101" actId="1076"/>
          <ac:spMkLst>
            <pc:docMk/>
            <pc:sldMk cId="595187613" sldId="1030"/>
            <ac:spMk id="11266" creationId="{7128D5BA-6C50-3F24-4E23-9D9E1E086003}"/>
          </ac:spMkLst>
        </pc:spChg>
      </pc:sldChg>
      <pc:sldChg chg="addSp delSp add mod">
        <pc:chgData name="First Presbyterian Church, Blairstown, NJ" userId="96d466b960cbaa79" providerId="LiveId" clId="{EE519E7F-8C05-4278-9501-874161250D4A}" dt="2024-12-13T19:27:42.008" v="93" actId="22"/>
        <pc:sldMkLst>
          <pc:docMk/>
          <pc:sldMk cId="2096926382" sldId="1031"/>
        </pc:sldMkLst>
        <pc:spChg chg="add del">
          <ac:chgData name="First Presbyterian Church, Blairstown, NJ" userId="96d466b960cbaa79" providerId="LiveId" clId="{EE519E7F-8C05-4278-9501-874161250D4A}" dt="2024-12-13T19:27:42.008" v="93" actId="22"/>
          <ac:spMkLst>
            <pc:docMk/>
            <pc:sldMk cId="2096926382" sldId="1031"/>
            <ac:spMk id="3" creationId="{7CE07932-D4E5-0545-535E-8C69BE69FCC4}"/>
          </ac:spMkLst>
        </pc:spChg>
      </pc:sldChg>
      <pc:sldChg chg="modSp add mod">
        <pc:chgData name="First Presbyterian Church, Blairstown, NJ" userId="96d466b960cbaa79" providerId="LiveId" clId="{EE519E7F-8C05-4278-9501-874161250D4A}" dt="2024-12-13T19:26:59.615" v="84" actId="20577"/>
        <pc:sldMkLst>
          <pc:docMk/>
          <pc:sldMk cId="2246619660" sldId="1032"/>
        </pc:sldMkLst>
        <pc:spChg chg="mod">
          <ac:chgData name="First Presbyterian Church, Blairstown, NJ" userId="96d466b960cbaa79" providerId="LiveId" clId="{EE519E7F-8C05-4278-9501-874161250D4A}" dt="2024-12-13T19:26:59.615" v="84" actId="20577"/>
          <ac:spMkLst>
            <pc:docMk/>
            <pc:sldMk cId="2246619660" sldId="1032"/>
            <ac:spMk id="11266" creationId="{F4B8DA8B-226C-A50E-3202-F9854C98DC79}"/>
          </ac:spMkLst>
        </pc:spChg>
      </pc:sldChg>
      <pc:sldChg chg="modSp add mod">
        <pc:chgData name="First Presbyterian Church, Blairstown, NJ" userId="96d466b960cbaa79" providerId="LiveId" clId="{EE519E7F-8C05-4278-9501-874161250D4A}" dt="2024-12-13T19:27:58.081" v="97" actId="20577"/>
        <pc:sldMkLst>
          <pc:docMk/>
          <pc:sldMk cId="3999631919" sldId="1033"/>
        </pc:sldMkLst>
        <pc:spChg chg="mod">
          <ac:chgData name="First Presbyterian Church, Blairstown, NJ" userId="96d466b960cbaa79" providerId="LiveId" clId="{EE519E7F-8C05-4278-9501-874161250D4A}" dt="2024-12-13T19:27:58.081" v="97" actId="20577"/>
          <ac:spMkLst>
            <pc:docMk/>
            <pc:sldMk cId="3999631919" sldId="1033"/>
            <ac:spMk id="11266" creationId="{B174639B-6158-3F96-23E8-5C8B1F47A09C}"/>
          </ac:spMkLst>
        </pc:spChg>
      </pc:sldChg>
      <pc:sldChg chg="modSp add mod">
        <pc:chgData name="First Presbyterian Church, Blairstown, NJ" userId="96d466b960cbaa79" providerId="LiveId" clId="{EE519E7F-8C05-4278-9501-874161250D4A}" dt="2024-12-13T19:28:59.308" v="115" actId="20577"/>
        <pc:sldMkLst>
          <pc:docMk/>
          <pc:sldMk cId="1959161992" sldId="1034"/>
        </pc:sldMkLst>
        <pc:spChg chg="mod">
          <ac:chgData name="First Presbyterian Church, Blairstown, NJ" userId="96d466b960cbaa79" providerId="LiveId" clId="{EE519E7F-8C05-4278-9501-874161250D4A}" dt="2024-12-13T19:28:59.308" v="115" actId="20577"/>
          <ac:spMkLst>
            <pc:docMk/>
            <pc:sldMk cId="1959161992" sldId="1034"/>
            <ac:spMk id="11266" creationId="{70132AB4-9D9D-1AC3-CCDE-5CB32C7F8E0C}"/>
          </ac:spMkLst>
        </pc:spChg>
      </pc:sldChg>
      <pc:sldChg chg="modSp add mod">
        <pc:chgData name="First Presbyterian Church, Blairstown, NJ" userId="96d466b960cbaa79" providerId="LiveId" clId="{EE519E7F-8C05-4278-9501-874161250D4A}" dt="2024-12-13T19:32:28.043" v="173" actId="6549"/>
        <pc:sldMkLst>
          <pc:docMk/>
          <pc:sldMk cId="1885706130" sldId="1035"/>
        </pc:sldMkLst>
        <pc:spChg chg="mod">
          <ac:chgData name="First Presbyterian Church, Blairstown, NJ" userId="96d466b960cbaa79" providerId="LiveId" clId="{EE519E7F-8C05-4278-9501-874161250D4A}" dt="2024-12-13T19:32:28.043" v="173" actId="6549"/>
          <ac:spMkLst>
            <pc:docMk/>
            <pc:sldMk cId="1885706130" sldId="1035"/>
            <ac:spMk id="82948" creationId="{C20CDAD3-1409-BBF7-C466-DCC3D9D6DE69}"/>
          </ac:spMkLst>
        </pc:spChg>
      </pc:sldChg>
      <pc:sldChg chg="modSp add mod">
        <pc:chgData name="First Presbyterian Church, Blairstown, NJ" userId="96d466b960cbaa79" providerId="LiveId" clId="{EE519E7F-8C05-4278-9501-874161250D4A}" dt="2024-12-13T19:49:39.401" v="373" actId="1076"/>
        <pc:sldMkLst>
          <pc:docMk/>
          <pc:sldMk cId="1408415226" sldId="1036"/>
        </pc:sldMkLst>
        <pc:spChg chg="mod">
          <ac:chgData name="First Presbyterian Church, Blairstown, NJ" userId="96d466b960cbaa79" providerId="LiveId" clId="{EE519E7F-8C05-4278-9501-874161250D4A}" dt="2024-12-13T19:49:39.401" v="373" actId="1076"/>
          <ac:spMkLst>
            <pc:docMk/>
            <pc:sldMk cId="1408415226" sldId="1036"/>
            <ac:spMk id="17410" creationId="{0E23CD95-ACD1-348D-E659-5B1E24ED7C30}"/>
          </ac:spMkLst>
        </pc:spChg>
      </pc:sldChg>
      <pc:sldChg chg="addSp delSp modSp add mod setBg delDesignElem">
        <pc:chgData name="First Presbyterian Church, Blairstown, NJ" userId="96d466b960cbaa79" providerId="LiveId" clId="{EE519E7F-8C05-4278-9501-874161250D4A}" dt="2024-12-13T19:54:56.375" v="404" actId="404"/>
        <pc:sldMkLst>
          <pc:docMk/>
          <pc:sldMk cId="1739444612" sldId="1154"/>
        </pc:sldMkLst>
        <pc:spChg chg="mod">
          <ac:chgData name="First Presbyterian Church, Blairstown, NJ" userId="96d466b960cbaa79" providerId="LiveId" clId="{EE519E7F-8C05-4278-9501-874161250D4A}" dt="2024-12-13T19:54:56.375" v="404" actId="404"/>
          <ac:spMkLst>
            <pc:docMk/>
            <pc:sldMk cId="1739444612" sldId="1154"/>
            <ac:spMk id="20482" creationId="{C80FA143-5C2D-9F78-FA4B-0A8D485387E3}"/>
          </ac:spMkLst>
        </pc:spChg>
        <pc:spChg chg="ord">
          <ac:chgData name="First Presbyterian Church, Blairstown, NJ" userId="96d466b960cbaa79" providerId="LiveId" clId="{EE519E7F-8C05-4278-9501-874161250D4A}" dt="2024-12-13T19:54:32.172" v="393" actId="26606"/>
          <ac:spMkLst>
            <pc:docMk/>
            <pc:sldMk cId="1739444612" sldId="1154"/>
            <ac:spMk id="20484" creationId="{6F651DD5-F7FB-F340-9570-0A659C803D91}"/>
          </ac:spMkLst>
        </pc:spChg>
        <pc:spChg chg="add">
          <ac:chgData name="First Presbyterian Church, Blairstown, NJ" userId="96d466b960cbaa79" providerId="LiveId" clId="{EE519E7F-8C05-4278-9501-874161250D4A}" dt="2024-12-13T19:54:32.172" v="393" actId="26606"/>
          <ac:spMkLst>
            <pc:docMk/>
            <pc:sldMk cId="1739444612" sldId="1154"/>
            <ac:spMk id="20489" creationId="{822F50EE-F19F-4D89-A39D-4F3345F16FA5}"/>
          </ac:spMkLst>
        </pc:spChg>
        <pc:spChg chg="del">
          <ac:chgData name="First Presbyterian Church, Blairstown, NJ" userId="96d466b960cbaa79" providerId="LiveId" clId="{EE519E7F-8C05-4278-9501-874161250D4A}" dt="2024-12-13T19:51:22.044" v="384"/>
          <ac:spMkLst>
            <pc:docMk/>
            <pc:sldMk cId="1739444612" sldId="1154"/>
            <ac:spMk id="20495" creationId="{9A6C2C86-63BF-47D5-AA3F-905111A238E2}"/>
          </ac:spMkLst>
        </pc:spChg>
        <pc:picChg chg="add mod">
          <ac:chgData name="First Presbyterian Church, Blairstown, NJ" userId="96d466b960cbaa79" providerId="LiveId" clId="{EE519E7F-8C05-4278-9501-874161250D4A}" dt="2024-12-13T19:54:40.928" v="394" actId="1366"/>
          <ac:picMkLst>
            <pc:docMk/>
            <pc:sldMk cId="1739444612" sldId="1154"/>
            <ac:picMk id="3" creationId="{17354C46-C092-E656-E137-5CA048A353E5}"/>
          </ac:picMkLst>
        </pc:picChg>
        <pc:cxnChg chg="del">
          <ac:chgData name="First Presbyterian Church, Blairstown, NJ" userId="96d466b960cbaa79" providerId="LiveId" clId="{EE519E7F-8C05-4278-9501-874161250D4A}" dt="2024-12-13T19:51:22.044" v="384"/>
          <ac:cxnSpMkLst>
            <pc:docMk/>
            <pc:sldMk cId="1739444612" sldId="1154"/>
            <ac:cxnSpMk id="20496" creationId="{425A0768-3044-4AA9-A889-D2CAA68C517A}"/>
          </ac:cxnSpMkLst>
        </pc:cxnChg>
      </pc:sldChg>
      <pc:sldChg chg="modSp add mod">
        <pc:chgData name="First Presbyterian Church, Blairstown, NJ" userId="96d466b960cbaa79" providerId="LiveId" clId="{EE519E7F-8C05-4278-9501-874161250D4A}" dt="2024-12-13T20:03:01.155" v="460" actId="20577"/>
        <pc:sldMkLst>
          <pc:docMk/>
          <pc:sldMk cId="1438173020" sldId="1155"/>
        </pc:sldMkLst>
        <pc:spChg chg="mod">
          <ac:chgData name="First Presbyterian Church, Blairstown, NJ" userId="96d466b960cbaa79" providerId="LiveId" clId="{EE519E7F-8C05-4278-9501-874161250D4A}" dt="2024-12-13T20:03:01.155" v="460" actId="20577"/>
          <ac:spMkLst>
            <pc:docMk/>
            <pc:sldMk cId="1438173020" sldId="1155"/>
            <ac:spMk id="25602" creationId="{0648E21C-0360-3054-927A-570022CD8F0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12/13/2024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18</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19</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47D3B437-12BF-4AFB-81A1-D696316196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34925"/>
            <a:ext cx="9190038"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
            <a:extLst>
              <a:ext uri="{FF2B5EF4-FFF2-40B4-BE49-F238E27FC236}">
                <a16:creationId xmlns:a16="http://schemas.microsoft.com/office/drawing/2014/main" id="{F2F5F8E1-B9EC-1E67-34C0-1F820995685F}"/>
              </a:ext>
            </a:extLst>
          </p:cNvPr>
          <p:cNvSpPr txBox="1">
            <a:spLocks noChangeArrowheads="1"/>
          </p:cNvSpPr>
          <p:nvPr/>
        </p:nvSpPr>
        <p:spPr bwMode="auto">
          <a:xfrm>
            <a:off x="152400" y="112713"/>
            <a:ext cx="24384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177800" indent="-177800">
              <a:spcBef>
                <a:spcPct val="0"/>
              </a:spcBef>
              <a:spcAft>
                <a:spcPts val="300"/>
              </a:spcAft>
              <a:buClrTx/>
              <a:buSzTx/>
              <a:buFontTx/>
              <a:buNone/>
              <a:defRPr/>
            </a:pPr>
            <a:r>
              <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rPr>
              <a:t>Enter in </a:t>
            </a:r>
            <a:r>
              <a:rPr lang="en-US" altLang="en-US" sz="36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rPr>
              <a:t>Silence </a:t>
            </a:r>
            <a:endPar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endParaRPr>
          </a:p>
        </p:txBody>
      </p:sp>
      <p:sp>
        <p:nvSpPr>
          <p:cNvPr id="4" name="Text Box 7">
            <a:extLst>
              <a:ext uri="{FF2B5EF4-FFF2-40B4-BE49-F238E27FC236}">
                <a16:creationId xmlns:a16="http://schemas.microsoft.com/office/drawing/2014/main" id="{6500F7F8-EA79-F728-5874-55F0B75ED360}"/>
              </a:ext>
            </a:extLst>
          </p:cNvPr>
          <p:cNvSpPr txBox="1">
            <a:spLocks noChangeArrowheads="1"/>
          </p:cNvSpPr>
          <p:nvPr/>
        </p:nvSpPr>
        <p:spPr bwMode="auto">
          <a:xfrm>
            <a:off x="152400" y="1290638"/>
            <a:ext cx="2895600"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177800" indent="-177800">
              <a:spcBef>
                <a:spcPct val="0"/>
              </a:spcBef>
              <a:spcAft>
                <a:spcPts val="300"/>
              </a:spcAft>
              <a:buClrTx/>
              <a:buSzTx/>
              <a:buFontTx/>
              <a:buNone/>
              <a:defRPr/>
            </a:pPr>
            <a:r>
              <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rPr>
              <a:t>Wait with </a:t>
            </a:r>
            <a:r>
              <a:rPr lang="en-US" altLang="en-US" sz="36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rPr>
              <a:t>Reverence  </a:t>
            </a:r>
            <a:endPar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endParaRPr>
          </a:p>
          <a:p>
            <a:pPr marL="177800" indent="-177800">
              <a:spcBef>
                <a:spcPct val="0"/>
              </a:spcBef>
              <a:spcAft>
                <a:spcPts val="300"/>
              </a:spcAft>
              <a:buClrTx/>
              <a:buSzTx/>
              <a:buFontTx/>
              <a:buNone/>
              <a:defRPr/>
            </a:pPr>
            <a:endParaRPr lang="en-US" altLang="en-US" sz="2000" dirty="0">
              <a:solidFill>
                <a:schemeClr val="bg1">
                  <a:lumMod val="20000"/>
                  <a:lumOff val="80000"/>
                </a:schemeClr>
              </a:solidFill>
              <a:effectLst>
                <a:outerShdw blurRad="38100" dist="38100" dir="2700000" algn="tl">
                  <a:srgbClr val="000000">
                    <a:alpha val="43137"/>
                  </a:srgbClr>
                </a:outerShdw>
              </a:effectLst>
            </a:endParaRPr>
          </a:p>
        </p:txBody>
      </p:sp>
      <p:sp>
        <p:nvSpPr>
          <p:cNvPr id="5" name="Text Box 7">
            <a:extLst>
              <a:ext uri="{FF2B5EF4-FFF2-40B4-BE49-F238E27FC236}">
                <a16:creationId xmlns:a16="http://schemas.microsoft.com/office/drawing/2014/main" id="{D4A32B6B-E39A-BEC6-8EDB-33909CDE21DF}"/>
              </a:ext>
            </a:extLst>
          </p:cNvPr>
          <p:cNvSpPr txBox="1">
            <a:spLocks noChangeArrowheads="1"/>
          </p:cNvSpPr>
          <p:nvPr/>
        </p:nvSpPr>
        <p:spPr bwMode="auto">
          <a:xfrm>
            <a:off x="152400" y="236220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177800" indent="-177800">
              <a:spcBef>
                <a:spcPct val="0"/>
              </a:spcBef>
              <a:spcAft>
                <a:spcPts val="300"/>
              </a:spcAft>
              <a:buClrTx/>
              <a:buSzTx/>
              <a:buFontTx/>
              <a:buNone/>
              <a:defRPr/>
            </a:pPr>
            <a:r>
              <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rPr>
              <a:t>Worship from </a:t>
            </a:r>
            <a:r>
              <a:rPr lang="en-US" altLang="en-US" sz="36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rPr>
              <a:t>Joy</a:t>
            </a:r>
            <a:endParaRPr lang="en-US" altLang="en-US" sz="2000" dirty="0">
              <a:solidFill>
                <a:schemeClr val="bg1">
                  <a:lumMod val="20000"/>
                  <a:lumOff val="80000"/>
                </a:schemeClr>
              </a:solidFill>
              <a:effectLst>
                <a:glow rad="63500">
                  <a:schemeClr val="accent4">
                    <a:satMod val="175000"/>
                    <a:alpha val="40000"/>
                  </a:schemeClr>
                </a:glow>
                <a:outerShdw blurRad="38100" dist="38100" dir="2700000" algn="tl">
                  <a:srgbClr val="000000">
                    <a:alpha val="43137"/>
                  </a:srgbClr>
                </a:outerShdw>
              </a:effectLst>
              <a:latin typeface="Scriptina" panose="02000505020000020004" pitchFamily="2" charset="0"/>
            </a:endParaRPr>
          </a:p>
          <a:p>
            <a:pPr algn="r" eaLnBrk="1" hangingPunct="1">
              <a:spcBef>
                <a:spcPct val="0"/>
              </a:spcBef>
              <a:buClrTx/>
              <a:buSzTx/>
              <a:buFontTx/>
              <a:buNone/>
              <a:defRPr/>
            </a:pPr>
            <a:endParaRPr lang="en-US" altLang="en-US" sz="1600" b="0" dirty="0">
              <a:solidFill>
                <a:schemeClr val="bg1">
                  <a:lumMod val="20000"/>
                  <a:lumOff val="80000"/>
                </a:schemeClr>
              </a:solidFill>
              <a:effectLst>
                <a:outerShdw blurRad="38100" dist="38100" dir="2700000" algn="tl">
                  <a:srgbClr val="000000">
                    <a:alpha val="43137"/>
                  </a:srgbClr>
                </a:outerShdw>
              </a:effectLst>
            </a:endParaRPr>
          </a:p>
        </p:txBody>
      </p:sp>
      <p:sp>
        <p:nvSpPr>
          <p:cNvPr id="5126" name="Rectangle 1">
            <a:extLst>
              <a:ext uri="{FF2B5EF4-FFF2-40B4-BE49-F238E27FC236}">
                <a16:creationId xmlns:a16="http://schemas.microsoft.com/office/drawing/2014/main" id="{BF935A9D-2C0D-20C5-FD21-A359D353022D}"/>
              </a:ext>
            </a:extLst>
          </p:cNvPr>
          <p:cNvSpPr>
            <a:spLocks noChangeArrowheads="1"/>
          </p:cNvSpPr>
          <p:nvPr/>
        </p:nvSpPr>
        <p:spPr bwMode="auto">
          <a:xfrm>
            <a:off x="4535488" y="-26988"/>
            <a:ext cx="3732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b="0" dirty="0">
                <a:latin typeface="Monotype Corsiva" panose="03010101010201010101" pitchFamily="66" charset="0"/>
              </a:rPr>
              <a:t>Dec. 15, 2024 at 10 AM</a:t>
            </a:r>
            <a:endParaRPr lang="en-US" altLang="en-US" dirty="0">
              <a:latin typeface="Monotype Corsiva" panose="03010101010201010101" pitchFamily="66" charset="0"/>
            </a:endParaRPr>
          </a:p>
        </p:txBody>
      </p:sp>
      <p:sp>
        <p:nvSpPr>
          <p:cNvPr id="6" name="TextBox 5">
            <a:extLst>
              <a:ext uri="{FF2B5EF4-FFF2-40B4-BE49-F238E27FC236}">
                <a16:creationId xmlns:a16="http://schemas.microsoft.com/office/drawing/2014/main" id="{FB4C47B6-664F-1AE0-F5A4-CDD5254C6F21}"/>
              </a:ext>
            </a:extLst>
          </p:cNvPr>
          <p:cNvSpPr txBox="1"/>
          <p:nvPr/>
        </p:nvSpPr>
        <p:spPr>
          <a:xfrm>
            <a:off x="5410200" y="3124200"/>
            <a:ext cx="3657600" cy="2741776"/>
          </a:xfrm>
          <a:prstGeom prst="rect">
            <a:avLst/>
          </a:prstGeom>
          <a:noFill/>
        </p:spPr>
        <p:txBody>
          <a:bodyPr wrap="square">
            <a:spAutoFit/>
          </a:bodyPr>
          <a:lstStyle/>
          <a:p>
            <a:pPr marL="36830" marR="0" indent="-36830" algn="ctr">
              <a:spcBef>
                <a:spcPts val="400"/>
              </a:spcBef>
              <a:spcAft>
                <a:spcPts val="100"/>
              </a:spcAft>
            </a:pPr>
            <a:br>
              <a:rPr lang="en-US" sz="2800" kern="1400" dirty="0">
                <a:solidFill>
                  <a:srgbClr val="000000"/>
                </a:solidFill>
                <a:effectLst/>
                <a:highlight>
                  <a:srgbClr val="FFFF00"/>
                </a:highlight>
                <a:latin typeface="Tahoma" panose="020B0604030504040204" pitchFamily="34" charset="0"/>
                <a:ea typeface="Times New Roman" panose="02020603050405020304" pitchFamily="18" charset="0"/>
              </a:rPr>
            </a:br>
            <a:r>
              <a:rPr lang="en-US" sz="2800" kern="1400" dirty="0">
                <a:solidFill>
                  <a:srgbClr val="000000"/>
                </a:solidFill>
                <a:effectLst/>
                <a:highlight>
                  <a:srgbClr val="FFFF00"/>
                </a:highlight>
                <a:latin typeface="Tahoma" panose="020B0604030504040204" pitchFamily="34" charset="0"/>
                <a:ea typeface="Times New Roman" panose="02020603050405020304" pitchFamily="18" charset="0"/>
              </a:rPr>
              <a:t>If you are able, please turn off the Bluetooth on your electronic device(s).</a:t>
            </a:r>
          </a:p>
          <a:p>
            <a:pPr marL="36830" marR="0" indent="-36830" algn="ctr">
              <a:spcBef>
                <a:spcPts val="400"/>
              </a:spcBef>
              <a:spcAft>
                <a:spcPts val="100"/>
              </a:spcAft>
            </a:pPr>
            <a:r>
              <a:rPr lang="en-US" sz="2800" kern="1400" dirty="0">
                <a:solidFill>
                  <a:srgbClr val="000000"/>
                </a:solidFill>
                <a:effectLst/>
                <a:highlight>
                  <a:srgbClr val="FFFF00"/>
                </a:highlight>
                <a:latin typeface="Tahoma" panose="020B0604030504040204" pitchFamily="34" charset="0"/>
                <a:ea typeface="Times New Roman" panose="02020603050405020304" pitchFamily="18" charset="0"/>
              </a:rPr>
              <a:t> Thank you.</a:t>
            </a:r>
            <a:endParaRPr lang="en-US" sz="2800" kern="1400" dirty="0">
              <a:solidFill>
                <a:srgbClr val="000000"/>
              </a:solidFill>
              <a:effectLst/>
              <a:highlight>
                <a:srgbClr val="FFFF00"/>
              </a:highligh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38100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Your very name puts the proud to shame,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to those who would for you yearn,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will show your might,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put the strong to flight,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world is about to turn. </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055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53340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heart shall sing of the day you bring.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the fires of your justice burn.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Wipe away all tears, for the dawn draws near, and the world is about to turn.</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 </a:t>
            </a:r>
          </a:p>
        </p:txBody>
      </p:sp>
    </p:spTree>
    <p:extLst>
      <p:ext uri="{BB962C8B-B14F-4D97-AF65-F5344CB8AC3E}">
        <p14:creationId xmlns:p14="http://schemas.microsoft.com/office/powerpoint/2010/main" val="59518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19050" y="533400"/>
            <a:ext cx="9144000" cy="360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Though the nations rage from age to age,</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we remember who holds us fast: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God’s mercy must deliver us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from the conqueror’s crushing grasp. </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43631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2A999-6AC2-CC19-AAF8-AD4B0A03A08E}"/>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70132AB4-9D9D-1AC3-CCDE-5CB32C7F8E0C}"/>
              </a:ext>
            </a:extLst>
          </p:cNvPr>
          <p:cNvSpPr txBox="1">
            <a:spLocks noChangeArrowheads="1"/>
          </p:cNvSpPr>
          <p:nvPr/>
        </p:nvSpPr>
        <p:spPr bwMode="auto">
          <a:xfrm>
            <a:off x="0" y="2286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This saving word that our forebears heard</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is the promise which holds us bound,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till the spear and rod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can be crushed by God,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who is turning the world around.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95916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685800"/>
            <a:ext cx="9144000" cy="294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heart shall sing of the day you bring.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the fires of your justice burn.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Wipe away all tears, for the dawn draws near, and the world is about to turn.</a:t>
            </a:r>
          </a:p>
        </p:txBody>
      </p:sp>
    </p:spTree>
    <p:extLst>
      <p:ext uri="{BB962C8B-B14F-4D97-AF65-F5344CB8AC3E}">
        <p14:creationId xmlns:p14="http://schemas.microsoft.com/office/powerpoint/2010/main" val="100973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CD8B8-5BA8-12CF-7781-E8A3D362198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C20CDAD3-1409-BBF7-C466-DCC3D9D6DE69}"/>
              </a:ext>
            </a:extLst>
          </p:cNvPr>
          <p:cNvSpPr>
            <a:spLocks noChangeArrowheads="1"/>
          </p:cNvSpPr>
          <p:nvPr/>
        </p:nvSpPr>
        <p:spPr bwMode="auto">
          <a:xfrm>
            <a:off x="266700" y="117693"/>
            <a:ext cx="8610600" cy="6209007"/>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ADVENT PRAYER OF CONFESSION:  (responsive)</a:t>
            </a:r>
          </a:p>
          <a:p>
            <a:pPr marR="0">
              <a:spcBef>
                <a:spcPts val="0"/>
              </a:spcBef>
              <a:spcAft>
                <a:spcPts val="600"/>
              </a:spcAft>
              <a:tabLst>
                <a:tab pos="5486400" algn="r"/>
              </a:tabLst>
            </a:pPr>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Inspire us to light candles of joy, </a:t>
            </a:r>
            <a:b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spite of the world’s sadness;</a:t>
            </a:r>
          </a:p>
          <a:p>
            <a:pPr marL="914400" marR="0" indent="-91440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Inspire us to light candles of hope, despite the world’s madness;</a:t>
            </a:r>
          </a:p>
          <a:p>
            <a:pPr marR="0" algn="just">
              <a:spcBef>
                <a:spcPts val="0"/>
              </a:spcBef>
              <a:spcAft>
                <a:spcPts val="600"/>
              </a:spcAft>
              <a:tabLst>
                <a:tab pos="5486400" algn="r"/>
              </a:tabLst>
            </a:pPr>
            <a:endPar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algn="just">
              <a:spcBef>
                <a:spcPts val="0"/>
              </a:spcBef>
              <a:spcAft>
                <a:spcPts val="600"/>
              </a:spcAft>
              <a:tabLst>
                <a:tab pos="5486400" algn="r"/>
              </a:tabLst>
            </a:pPr>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Help us light candles of courage where fear is ever present. </a:t>
            </a:r>
          </a:p>
          <a:p>
            <a:pPr marL="914400" marR="0" indent="-91440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Encourage us to light candles of grace where heavy burdens weigh on us; . . .</a:t>
            </a:r>
          </a:p>
        </p:txBody>
      </p:sp>
    </p:spTree>
    <p:extLst>
      <p:ext uri="{BB962C8B-B14F-4D97-AF65-F5344CB8AC3E}">
        <p14:creationId xmlns:p14="http://schemas.microsoft.com/office/powerpoint/2010/main" val="188570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266700" y="117693"/>
            <a:ext cx="8610600" cy="5685787"/>
          </a:xfrm>
          <a:prstGeom prst="rect">
            <a:avLst/>
          </a:prstGeom>
          <a:noFill/>
          <a:ln w="9525">
            <a:noFill/>
            <a:miter lim="800000"/>
            <a:headEnd/>
            <a:tailEnd/>
          </a:ln>
          <a:effectLst/>
        </p:spPr>
        <p:txBody>
          <a:bodyPr wrap="square">
            <a:spAutoFit/>
          </a:bodyPr>
          <a:lstStyle/>
          <a:p>
            <a:pPr marR="0">
              <a:spcBef>
                <a:spcPts val="0"/>
              </a:spcBef>
              <a:spcAft>
                <a:spcPts val="600"/>
              </a:spcAft>
              <a:tabLst>
                <a:tab pos="5486400" algn="r"/>
              </a:tabLst>
            </a:pPr>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Enable us to light candles of courageous faith </a:t>
            </a:r>
            <a:b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where fear is ever present within us;</a:t>
            </a:r>
          </a:p>
          <a:p>
            <a:pPr marR="0" algn="just">
              <a:spcBef>
                <a:spcPts val="0"/>
              </a:spcBef>
              <a:spcAft>
                <a:spcPts val="600"/>
              </a:spcAft>
              <a:tabLst>
                <a:tab pos="5486400" algn="r"/>
              </a:tabLst>
            </a:pPr>
            <a:endPar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514350" marR="0" indent="-51435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Grant us grace, loving God, that your love may flow through us and your love may be seen illumining from us. This we pray in the name of the One who is the light of the world, Jesus, your Son our Savior. Amen.</a:t>
            </a:r>
            <a:endParaRPr lang="en-US" sz="32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PARDON: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Know that you are forgiven. Be at peace and filled with joy. </a:t>
            </a:r>
            <a:b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rejoice in Christ’s love and forgiveness.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51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hildren singing&#10;&#10;Description automatically generated">
            <a:extLst>
              <a:ext uri="{FF2B5EF4-FFF2-40B4-BE49-F238E27FC236}">
                <a16:creationId xmlns:a16="http://schemas.microsoft.com/office/drawing/2014/main" id="{40EA5617-1848-79F9-C042-E7FD4DED32C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685800" y="829547"/>
            <a:ext cx="4432067" cy="5198906"/>
          </a:xfrm>
          <a:prstGeom prst="rect">
            <a:avLst/>
          </a:prstGeom>
        </p:spPr>
      </p:pic>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248400" y="914400"/>
            <a:ext cx="2209800" cy="472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CHILDREN’S CHOIR:   </a:t>
            </a:r>
          </a:p>
          <a:p>
            <a:pPr marL="0" indent="0" algn="ctr">
              <a:buFont typeface="Wingdings" panose="05000000000000000000" pitchFamily="2" charset="2"/>
              <a:buNone/>
              <a:defRPr/>
            </a:pPr>
            <a:r>
              <a:rPr lang="en-US"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600" i="1" dirty="0">
                <a:solidFill>
                  <a:schemeClr val="bg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Angels We Have Heard on High</a:t>
            </a:r>
            <a:endParaRPr lang="en-US" i="1" dirty="0">
              <a:solidFill>
                <a:schemeClr val="bg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marL="0" indent="0">
              <a:buFont typeface="Wingdings" panose="05000000000000000000" pitchFamily="2" charset="2"/>
              <a:buNone/>
              <a:defRPr/>
            </a:pPr>
            <a:endParaRPr lang="en-US" sz="32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Clr>
                <a:srgbClr val="FFFFCC"/>
              </a:buClr>
              <a:buFont typeface="Wingdings" panose="05000000000000000000" pitchFamily="2" charset="2"/>
              <a:buNone/>
              <a:defRPr/>
            </a:pPr>
            <a:endParaRPr lang="en-US"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pPr>
            <a:r>
              <a:rPr lang="en-US" sz="2400" kern="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Pastor: 	The peace of Christ be with you</a:t>
            </a:r>
          </a:p>
          <a:p>
            <a:pPr marL="2286000" marR="0" indent="-400050">
              <a:spcBef>
                <a:spcPts val="0"/>
              </a:spcBef>
              <a:spcAft>
                <a:spcPts val="0"/>
              </a:spcAft>
              <a:buNone/>
            </a:pPr>
            <a:r>
              <a:rPr lang="en-US" sz="3200" b="1" kern="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People: 	And also with you.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Children may go downstairs for Pageant practice.</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24236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Font typeface="Wingdings" pitchFamily="2" charset="2"/>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lgn="ctr">
              <a:spcBef>
                <a:spcPct val="0"/>
              </a:spcBef>
              <a:buClrTx/>
              <a:buSzTx/>
              <a:buFontTx/>
              <a:buNone/>
              <a:tabLst>
                <a:tab pos="863600" algn="l"/>
                <a:tab pos="8636000" algn="r"/>
              </a:tabLst>
              <a:defRPr/>
            </a:pPr>
            <a:endParaRPr lang="en-US" altLang="en-US" sz="2800" b="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CHORAL INTROIT:   	Chancel Choir</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457200" y="2577495"/>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9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lnSpc>
                <a:spcPct val="150000"/>
              </a:lnSpc>
              <a:spcBef>
                <a:spcPct val="0"/>
              </a:spcBef>
              <a:buClrTx/>
              <a:buSzTx/>
              <a:buFontTx/>
              <a:buNone/>
              <a:defRPr/>
            </a:pPr>
            <a:r>
              <a:rPr lang="en-US" altLang="en-US" sz="2400" b="0" i="1" dirty="0">
                <a:effectLst>
                  <a:outerShdw blurRad="38100" dist="38100" dir="2700000" algn="tl">
                    <a:srgbClr val="000000">
                      <a:alpha val="43137"/>
                    </a:srgbClr>
                  </a:outerShdw>
                </a:effectLst>
              </a:rPr>
              <a:t>“Offertory” by John Ness Beck</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Soloist, Donald Nicholls</a:t>
            </a:r>
          </a:p>
          <a:p>
            <a:pPr algn="ct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Mailing your offering to the church: 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47625"/>
            <a:ext cx="9144000" cy="6078587"/>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200" b="0" dirty="0"/>
              <a:t>* SONG OF GRATITUDE:  </a:t>
            </a:r>
            <a:r>
              <a:rPr lang="en-US" altLang="en-US" sz="2200" b="0" i="1" dirty="0"/>
              <a:t> No. 23 Angels We Have Heard on High v. 1</a:t>
            </a:r>
          </a:p>
          <a:p>
            <a:pPr algn="ctr" eaLnBrk="1" hangingPunct="1">
              <a:lnSpc>
                <a:spcPct val="150000"/>
              </a:lnSpc>
              <a:spcBef>
                <a:spcPct val="0"/>
              </a:spcBef>
              <a:buClrTx/>
              <a:buSzTx/>
              <a:buFont typeface="Wingdings" pitchFamily="2" charset="2"/>
              <a:buNone/>
              <a:defRPr/>
            </a:pPr>
            <a:r>
              <a:rPr lang="en-US" altLang="en-US" sz="2800" b="1" i="1" dirty="0"/>
              <a:t>Angels we have heard on high</a:t>
            </a:r>
          </a:p>
          <a:p>
            <a:pPr algn="ctr" eaLnBrk="1" hangingPunct="1">
              <a:lnSpc>
                <a:spcPct val="150000"/>
              </a:lnSpc>
              <a:spcBef>
                <a:spcPct val="0"/>
              </a:spcBef>
              <a:buClrTx/>
              <a:buSzTx/>
              <a:buFont typeface="Wingdings" pitchFamily="2" charset="2"/>
              <a:buNone/>
              <a:defRPr/>
            </a:pPr>
            <a:r>
              <a:rPr lang="en-US" altLang="en-US" sz="2800" b="1" i="1" dirty="0"/>
              <a:t>Sweetly singing o'er the plains,</a:t>
            </a:r>
          </a:p>
          <a:p>
            <a:pPr algn="ctr" eaLnBrk="1" hangingPunct="1">
              <a:lnSpc>
                <a:spcPct val="150000"/>
              </a:lnSpc>
              <a:spcBef>
                <a:spcPct val="0"/>
              </a:spcBef>
              <a:buClrTx/>
              <a:buSzTx/>
              <a:buFont typeface="Wingdings" pitchFamily="2" charset="2"/>
              <a:buNone/>
              <a:defRPr/>
            </a:pPr>
            <a:r>
              <a:rPr lang="en-US" altLang="en-US" sz="2800" b="1" i="1" dirty="0"/>
              <a:t>And the mountains in reply</a:t>
            </a:r>
          </a:p>
          <a:p>
            <a:pPr algn="ctr" eaLnBrk="1" hangingPunct="1">
              <a:lnSpc>
                <a:spcPct val="150000"/>
              </a:lnSpc>
              <a:spcBef>
                <a:spcPct val="0"/>
              </a:spcBef>
              <a:buClrTx/>
              <a:buSzTx/>
              <a:buFont typeface="Wingdings" pitchFamily="2" charset="2"/>
              <a:buNone/>
              <a:defRPr/>
            </a:pPr>
            <a:r>
              <a:rPr lang="en-US" altLang="en-US" sz="2800" b="1" i="1" dirty="0"/>
              <a:t>Echoing their joyous strains.</a:t>
            </a:r>
          </a:p>
          <a:p>
            <a:pPr algn="ctr" eaLnBrk="1" hangingPunct="1">
              <a:lnSpc>
                <a:spcPct val="150000"/>
              </a:lnSpc>
              <a:spcBef>
                <a:spcPct val="0"/>
              </a:spcBef>
              <a:buClrTx/>
              <a:buSzTx/>
              <a:buFont typeface="Wingdings" pitchFamily="2" charset="2"/>
              <a:buNone/>
              <a:defRPr/>
            </a:pPr>
            <a:r>
              <a:rPr lang="en-US" altLang="en-US" sz="2800" b="1" i="1" dirty="0"/>
              <a:t>Gloria, in excelsis Deo;</a:t>
            </a:r>
          </a:p>
          <a:p>
            <a:pPr algn="ctr" eaLnBrk="1" hangingPunct="1">
              <a:lnSpc>
                <a:spcPct val="150000"/>
              </a:lnSpc>
              <a:spcBef>
                <a:spcPct val="0"/>
              </a:spcBef>
              <a:buClrTx/>
              <a:buSzTx/>
              <a:buFont typeface="Wingdings" pitchFamily="2" charset="2"/>
              <a:buNone/>
              <a:defRPr/>
            </a:pPr>
            <a:r>
              <a:rPr lang="en-US" altLang="en-US" sz="2800" b="1" i="1" dirty="0"/>
              <a:t>Gloria, in excelsis Deo.</a:t>
            </a:r>
          </a:p>
          <a:p>
            <a:pPr eaLnBrk="1" hangingPunct="1">
              <a:spcBef>
                <a:spcPct val="0"/>
              </a:spcBef>
              <a:buClrTx/>
              <a:buSzTx/>
              <a:buFontTx/>
              <a:buNone/>
              <a:defRPr/>
            </a:pPr>
            <a:endParaRPr lang="en-US" altLang="en-US" sz="2800" b="1" dirty="0"/>
          </a:p>
          <a:p>
            <a:pPr eaLnBrk="1" hangingPunct="1">
              <a:spcBef>
                <a:spcPct val="0"/>
              </a:spcBef>
              <a:buClrTx/>
              <a:buSzTx/>
              <a:buFontTx/>
              <a:buNone/>
              <a:defRPr/>
            </a:pPr>
            <a:endParaRPr lang="en-US" altLang="en-US" sz="2800" dirty="0"/>
          </a:p>
          <a:p>
            <a:pPr eaLnBrk="1" hangingPunct="1">
              <a:spcBef>
                <a:spcPct val="0"/>
              </a:spcBef>
              <a:buClrTx/>
              <a:buSzTx/>
              <a:buFontTx/>
              <a:buNone/>
              <a:defRPr/>
            </a:pPr>
            <a:r>
              <a:rPr lang="en-US" altLang="en-US" sz="2400" dirty="0"/>
              <a:t>* </a:t>
            </a:r>
            <a:r>
              <a:rPr lang="en-US" altLang="en-US" sz="2400" b="0" dirty="0"/>
              <a:t>PRAYER OF DEDICATION</a:t>
            </a:r>
          </a:p>
          <a:p>
            <a:pPr eaLnBrk="1" hangingPunct="1">
              <a:spcBef>
                <a:spcPct val="0"/>
              </a:spcBef>
              <a:buClrTx/>
              <a:buSzTx/>
              <a:buFontTx/>
              <a:buNone/>
              <a:defRPr/>
            </a:pPr>
            <a:endParaRPr lang="en-US" alt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686800" cy="670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t>DECLARING GOD‘S  WORD</a:t>
            </a:r>
          </a:p>
          <a:p>
            <a:pPr eaLnBrk="1" hangingPunct="1">
              <a:spcBef>
                <a:spcPct val="0"/>
              </a:spcBef>
              <a:buClrTx/>
              <a:buSzTx/>
              <a:buFontTx/>
              <a:buNone/>
              <a:defRPr/>
            </a:pPr>
            <a:endParaRPr lang="en-US" altLang="en-US" sz="800" b="0" dirty="0">
              <a:highlight>
                <a:srgbClr val="FFFF00"/>
              </a:highlight>
            </a:endParaRPr>
          </a:p>
          <a:p>
            <a:pPr>
              <a:buNone/>
              <a:defRPr/>
            </a:pPr>
            <a:r>
              <a:rPr lang="en-US" sz="2400" b="0" dirty="0">
                <a:cs typeface="Arial" pitchFamily="34" charset="0"/>
              </a:rPr>
              <a:t>EPISTLE READING:	Philippians 4: 4–7</a:t>
            </a:r>
          </a:p>
          <a:p>
            <a:pPr>
              <a:buNone/>
              <a:defRPr/>
            </a:pPr>
            <a:r>
              <a:rPr lang="en-US" sz="2400" b="0" dirty="0">
                <a:cs typeface="Arial" pitchFamily="34" charset="0"/>
              </a:rPr>
              <a:t>	St. Paul exhorts us to rejoice always in the Lord.</a:t>
            </a:r>
          </a:p>
          <a:p>
            <a:pPr indent="2857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Rejoice in the Lord always; again I will say, Rejoice.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Let your gentleness be known to everyone. The Lord is near.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be anxious about anything, but in everything by prayer and supplication with thanksgiving let your requests be made known to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peace of God, which surpasses all understanding, will guard your hearts and your minds in Christ Jesus.</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8392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3: 7–18	</a:t>
            </a:r>
          </a:p>
          <a:p>
            <a:pPr marR="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People experience joy by returning to God.</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John said to the crowds coming out to be baptized by him, “You brood of vipers! Who warned you to flee from the coming wrath?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bear fruits worthy of repentance, and do not begin to say to yourselves, ‘We have Abraham as our ancestor,’ for I tell you, God is able from these stones to raise up children to Abraham.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Even now the ax is lying at the root of the trees; therefore every tree that does not bear good fruit will be cut down and thrown into the fire.”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6106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crowds asked him, “What, then, should we do?”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reply he said to them, “Whoever has two coats must share with anyone who has none, and whoever has food must do likewise.”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Even tax collectors came to be baptized, and they asked him, “Teacher, what should we do?”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said to them, “Collect no more than the amount prescribed for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Soldiers also asked him, “And we, what should we do?” He said to them, . . .</a:t>
            </a:r>
          </a:p>
        </p:txBody>
      </p:sp>
    </p:spTree>
    <p:extLst>
      <p:ext uri="{BB962C8B-B14F-4D97-AF65-F5344CB8AC3E}">
        <p14:creationId xmlns:p14="http://schemas.microsoft.com/office/powerpoint/2010/main" val="1203527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6106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extort money from anyone by threats or false accusation, and be satisfied with your wages.”</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the people were filled with expectation and all were questioning in their hearts concerning John, whether he might be the Messiah,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John answered all of them by saying, “I baptize you with water, but one who is more powerful than I is coming; I am not worthy to untie the strap of his sandals. He will baptize you with the Holy Spirit and fire. . . . </a:t>
            </a:r>
          </a:p>
        </p:txBody>
      </p:sp>
    </p:spTree>
    <p:extLst>
      <p:ext uri="{BB962C8B-B14F-4D97-AF65-F5344CB8AC3E}">
        <p14:creationId xmlns:p14="http://schemas.microsoft.com/office/powerpoint/2010/main" val="3839720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B466-ED79-ADD3-721B-AFB5489EAAB5}"/>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23CD95-ACD1-348D-E659-5B1E24ED7C30}"/>
              </a:ext>
            </a:extLst>
          </p:cNvPr>
          <p:cNvSpPr txBox="1">
            <a:spLocks noChangeArrowheads="1"/>
          </p:cNvSpPr>
          <p:nvPr/>
        </p:nvSpPr>
        <p:spPr bwMode="auto">
          <a:xfrm>
            <a:off x="381000" y="457200"/>
            <a:ext cx="8610600" cy="396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 winnowing fork is in his hand to clear his threshing floor and to gather the wheat into his granary, but the chaff he will burn with unquenchable fire.”</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with many other exhortations he proclaimed the good news to the people.</a:t>
            </a:r>
          </a:p>
        </p:txBody>
      </p:sp>
    </p:spTree>
    <p:extLst>
      <p:ext uri="{BB962C8B-B14F-4D97-AF65-F5344CB8AC3E}">
        <p14:creationId xmlns:p14="http://schemas.microsoft.com/office/powerpoint/2010/main" val="1408415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group of colorful musical notes&#10;&#10;Description automatically generated">
            <a:extLst>
              <a:ext uri="{FF2B5EF4-FFF2-40B4-BE49-F238E27FC236}">
                <a16:creationId xmlns:a16="http://schemas.microsoft.com/office/drawing/2014/main" id="{96588D12-FF8E-4ACD-6E9E-34DF4A1E7A29}"/>
              </a:ext>
            </a:extLst>
          </p:cNvPr>
          <p:cNvPicPr>
            <a:picLocks noChangeAspect="1"/>
          </p:cNvPicPr>
          <p:nvPr/>
        </p:nvPicPr>
        <p:blipFill>
          <a:blip r:embed="rId3">
            <a:extLst>
              <a:ext uri="{28A0092B-C50C-407E-A947-70E740481C1C}">
                <a14:useLocalDpi xmlns:a14="http://schemas.microsoft.com/office/drawing/2010/main" val="0"/>
              </a:ext>
            </a:extLst>
          </a:blip>
          <a:srcRect l="5896" r="57982"/>
          <a:stretch/>
        </p:blipFill>
        <p:spPr>
          <a:xfrm>
            <a:off x="-7986" y="1"/>
            <a:ext cx="3428736" cy="6858000"/>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59620"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pPr>
            <a:r>
              <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ANTHEM with the Chancel Choir:</a:t>
            </a:r>
          </a:p>
          <a:p>
            <a:pPr eaLnBrk="1" hangingPunct="1">
              <a:spcAft>
                <a:spcPts val="600"/>
              </a:spcAft>
              <a:buClr>
                <a:schemeClr val="tx2"/>
              </a:buClr>
              <a:buFont typeface="Wingdings 2" charset="2"/>
              <a:buNone/>
            </a:pP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pPr>
            <a:r>
              <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“In the Bleak Midwinter” </a:t>
            </a:r>
          </a:p>
          <a:p>
            <a:pPr eaLnBrk="1" hangingPunct="1">
              <a:spcAft>
                <a:spcPts val="600"/>
              </a:spcAft>
              <a:buClr>
                <a:schemeClr val="tx2"/>
              </a:buClr>
              <a:buFont typeface="Wingdings 2" charset="2"/>
              <a:buNone/>
            </a:pPr>
            <a:r>
              <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Gustav Holst</a:t>
            </a: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0496" name="Picture 20495">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986642" y="965196"/>
            <a:ext cx="3437267" cy="43084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
                <a:schemeClr val="tx2"/>
              </a:buClr>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PASTOR DAVID’S</a:t>
            </a:r>
            <a:b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b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SERMON: </a:t>
            </a:r>
          </a:p>
          <a:p>
            <a:pPr algn="ctr" eaLnBrk="1" hangingPunct="1">
              <a:lnSpc>
                <a:spcPct val="90000"/>
              </a:lnSpc>
              <a:spcBef>
                <a:spcPct val="0"/>
              </a:spcBef>
              <a:spcAft>
                <a:spcPts val="600"/>
              </a:spcAft>
              <a:buClr>
                <a:schemeClr val="tx2"/>
              </a:buClr>
              <a:buNone/>
              <a:tabLst>
                <a:tab pos="7543800" algn="r"/>
              </a:tabLst>
            </a:pPr>
            <a:endParaRPr lang="en-US" altLang="en-US" sz="3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algn="ctr" eaLnBrk="1" hangingPunct="1">
              <a:lnSpc>
                <a:spcPct val="90000"/>
              </a:lnSpc>
              <a:spcBef>
                <a:spcPct val="0"/>
              </a:spcBef>
              <a:spcAft>
                <a:spcPts val="600"/>
              </a:spcAft>
              <a:buClr>
                <a:schemeClr val="tx2"/>
              </a:buClr>
              <a:buNone/>
              <a:tabLst>
                <a:tab pos="7543800" algn="r"/>
              </a:tabLst>
            </a:pPr>
            <a:r>
              <a:rPr lang="en-US" altLang="en-US" sz="3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a:t>
            </a:r>
          </a:p>
          <a:p>
            <a:pPr algn="ctr" eaLnBrk="1" hangingPunct="1">
              <a:lnSpc>
                <a:spcPct val="90000"/>
              </a:lnSpc>
              <a:spcBef>
                <a:spcPct val="0"/>
              </a:spcBef>
              <a:spcAft>
                <a:spcPts val="600"/>
              </a:spcAft>
              <a:buClr>
                <a:schemeClr val="tx2"/>
              </a:buClr>
              <a:buNone/>
              <a:tabLst>
                <a:tab pos="7543800" algn="r"/>
              </a:tabLst>
            </a:pPr>
            <a:r>
              <a:rPr lang="en-US" altLang="en-US" sz="3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Stirring Up Joy</a:t>
            </a:r>
          </a:p>
        </p:txBody>
      </p:sp>
      <p:sp>
        <p:nvSpPr>
          <p:cNvPr id="20489" name="Rectangle 20488">
            <a:extLst>
              <a:ext uri="{FF2B5EF4-FFF2-40B4-BE49-F238E27FC236}">
                <a16:creationId xmlns:a16="http://schemas.microsoft.com/office/drawing/2014/main" id="{822F50EE-F19F-4D89-A39D-4F3345F16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378208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and white card with a white angel and text&#10;&#10;Description automatically generated">
            <a:extLst>
              <a:ext uri="{FF2B5EF4-FFF2-40B4-BE49-F238E27FC236}">
                <a16:creationId xmlns:a16="http://schemas.microsoft.com/office/drawing/2014/main" id="{17354C46-C092-E656-E137-5CA048A35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86" y="1438360"/>
            <a:ext cx="2483363" cy="3835314"/>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13804"/>
            <a:ext cx="8991600" cy="688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lnSpc>
                <a:spcPct val="150000"/>
              </a:lnSpc>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A Declaration of Faith</a:t>
            </a:r>
            <a:endParaRPr lang="en-US" altLang="en-US" sz="1100" b="0" i="1" dirty="0">
              <a:effectLst>
                <a:outerShdw blurRad="38100" dist="38100" dir="2700000" algn="tl">
                  <a:srgbClr val="000000">
                    <a:alpha val="43137"/>
                  </a:srgbClr>
                </a:outerShdw>
              </a:effectLst>
            </a:endParaRPr>
          </a:p>
          <a:p>
            <a:pPr marR="0" algn="just">
              <a:lnSpc>
                <a:spcPct val="150000"/>
              </a:lnSpc>
              <a:spcBef>
                <a:spcPts val="0"/>
              </a:spcBef>
              <a:spcAft>
                <a:spcPts val="0"/>
              </a:spcAft>
              <a:buNone/>
              <a:tabLst>
                <a:tab pos="5486400" algn="r"/>
              </a:tabLst>
            </a:pPr>
            <a:r>
              <a:rPr lang="en-US" sz="31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affirm that the Lord sent the promised Deliverer to God’s people. Jesus, the long-expected Savior, came into the world as a child, descended from David, conceived by the Holy Spirit, born of Mary, a virgin. Jesus lived as a Jew among Jews. He announced to his people the coming of God’s kingdom of justice and peace on earth. Amen.</a:t>
            </a:r>
            <a:endParaRPr lang="en-US" sz="3100"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3F7DB-7DF7-89CB-61D0-C0ACDC2E381F}"/>
              </a:ext>
            </a:extLst>
          </p:cNvPr>
          <p:cNvSpPr txBox="1"/>
          <p:nvPr/>
        </p:nvSpPr>
        <p:spPr>
          <a:xfrm>
            <a:off x="0" y="228600"/>
            <a:ext cx="9067800" cy="6147452"/>
          </a:xfrm>
          <a:prstGeom prst="rect">
            <a:avLst/>
          </a:prstGeom>
          <a:noFill/>
        </p:spPr>
        <p:txBody>
          <a:bodyPr wrap="square">
            <a:spAutoFit/>
          </a:bodyPr>
          <a:lstStyle/>
          <a:p>
            <a:pPr algn="ctr">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LIGHTING OF THE ADVENT CANDLE OF JOY:   	D’Agostino Family</a:t>
            </a:r>
          </a:p>
          <a:p>
            <a:pPr algn="ctr">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1143000" indent="-685800">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The advent wreath is a circle with no beginning or end.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It symbolizes God’s unending love and faithfulness.</a:t>
            </a:r>
          </a:p>
          <a:p>
            <a:pPr marL="1314450" indent="-857250">
              <a:lnSpc>
                <a:spcPct val="150000"/>
              </a:lnSpc>
              <a:spcAft>
                <a:spcPts val="1200"/>
              </a:spcAft>
              <a:tabLst>
                <a:tab pos="5486400" algn="r"/>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It reaffirms God’s eternal claim </a:t>
            </a:r>
            <a:br>
              <a:rPr lang="en-US" sz="3200" b="1" kern="1400" dirty="0">
                <a:effectLst/>
                <a:latin typeface="Tahoma" panose="020B0604030504040204" pitchFamily="34" charset="0"/>
                <a:ea typeface="Tahoma" panose="020B0604030504040204" pitchFamily="34" charset="0"/>
                <a:cs typeface="Tahoma" panose="020B0604030504040204" pitchFamily="34" charset="0"/>
              </a:rPr>
            </a:br>
            <a:r>
              <a:rPr lang="en-US" sz="3200" b="1" kern="1400" dirty="0">
                <a:effectLst/>
                <a:latin typeface="Tahoma" panose="020B0604030504040204" pitchFamily="34" charset="0"/>
                <a:ea typeface="Tahoma" panose="020B0604030504040204" pitchFamily="34" charset="0"/>
                <a:cs typeface="Tahoma" panose="020B0604030504040204" pitchFamily="34" charset="0"/>
              </a:rPr>
              <a:t>on our lives:</a:t>
            </a:r>
          </a:p>
          <a:p>
            <a:pPr marL="1143000" indent="-685800">
              <a:spcAft>
                <a:spcPts val="120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1143000" indent="-685800">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The light of the candle reminds us of Jesus,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the Light of the world.</a:t>
            </a:r>
          </a:p>
          <a:p>
            <a:pPr marL="1314450" indent="-857250">
              <a:lnSpc>
                <a:spcPct val="150000"/>
              </a:lnSpc>
              <a:spcAft>
                <a:spcPts val="600"/>
              </a:spcAft>
              <a:tabLst>
                <a:tab pos="5486400" algn="r"/>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In Jesus was the life and the</a:t>
            </a:r>
            <a:br>
              <a:rPr lang="en-US" sz="3200" b="1" kern="1400" dirty="0">
                <a:effectLst/>
                <a:latin typeface="Tahoma" panose="020B0604030504040204" pitchFamily="34" charset="0"/>
                <a:ea typeface="Tahoma" panose="020B0604030504040204" pitchFamily="34" charset="0"/>
                <a:cs typeface="Tahoma" panose="020B0604030504040204" pitchFamily="34" charset="0"/>
              </a:rPr>
            </a:br>
            <a:r>
              <a:rPr lang="en-US" sz="3200" b="1" kern="1400" dirty="0">
                <a:effectLst/>
                <a:latin typeface="Tahoma" panose="020B0604030504040204" pitchFamily="34" charset="0"/>
                <a:ea typeface="Tahoma" panose="020B0604030504040204" pitchFamily="34" charset="0"/>
                <a:cs typeface="Tahoma" panose="020B0604030504040204" pitchFamily="34" charset="0"/>
              </a:rPr>
              <a:t>light for all people.</a:t>
            </a:r>
          </a:p>
        </p:txBody>
      </p:sp>
    </p:spTree>
    <p:extLst>
      <p:ext uri="{BB962C8B-B14F-4D97-AF65-F5344CB8AC3E}">
        <p14:creationId xmlns:p14="http://schemas.microsoft.com/office/powerpoint/2010/main" val="206819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3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No. 16 	The Angel Gabriel from Heaven Came</a:t>
            </a: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angel Gabriel from heaven came,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His wings as drifted snow,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his eyes as flame;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 hail,” said he, “O lowly maiden Mary."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Most highly favored lady, Gloria!</a:t>
            </a: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0034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08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“For know a </a:t>
            </a:r>
            <a:r>
              <a:rPr lang="en-US" altLang="en-US" b="1" i="1" dirty="0" err="1">
                <a:effectLst>
                  <a:outerShdw blurRad="38100" dist="38100" dir="2700000" algn="tl">
                    <a:srgbClr val="000000">
                      <a:alpha val="43137"/>
                    </a:srgbClr>
                  </a:outerShdw>
                </a:effectLst>
              </a:rPr>
              <a:t>blessèd</a:t>
            </a:r>
            <a:r>
              <a:rPr lang="en-US" altLang="en-US" b="1" i="1" dirty="0">
                <a:effectLst>
                  <a:outerShdw blurRad="38100" dist="38100" dir="2700000" algn="tl">
                    <a:srgbClr val="000000">
                      <a:alpha val="43137"/>
                    </a:srgbClr>
                  </a:outerShdw>
                </a:effectLst>
              </a:rPr>
              <a:t> mother you shall be,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 generations praise continually,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Your Son shall be Emmanuel,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seers foretold."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Most highly favored lady, Gloria!</a:t>
            </a:r>
          </a:p>
          <a:p>
            <a:pPr algn="r">
              <a:lnSpc>
                <a:spcPct val="150000"/>
              </a:lnSpc>
              <a:spcBef>
                <a:spcPct val="0"/>
              </a:spcBef>
              <a:buFont typeface="Wingdings" pitchFamily="2" charset="2"/>
              <a:buNone/>
              <a:defRPr/>
            </a:pP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006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Then gentle Mary meekly bowed her head,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“To me be as it pleases God,” she said,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“My soul shall laud and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magnify God's holy name.”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Most highly favored lady, Gloria!</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4275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48EA-13ED-468F-28F7-9E15F63436F3}"/>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0648E21C-0360-3054-927A-570022CD8F05}"/>
              </a:ext>
            </a:extLst>
          </p:cNvPr>
          <p:cNvSpPr>
            <a:spLocks noChangeArrowheads="1"/>
          </p:cNvSpPr>
          <p:nvPr/>
        </p:nvSpPr>
        <p:spPr bwMode="auto">
          <a:xfrm>
            <a:off x="0" y="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Of her, Emmanuel, the Christ, was born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In Bethlehem, all on a Christmas morn,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Christian folk throughout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world will ever say: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Most highly favored lady, Gloria!</a:t>
            </a:r>
          </a:p>
        </p:txBody>
      </p:sp>
    </p:spTree>
    <p:extLst>
      <p:ext uri="{BB962C8B-B14F-4D97-AF65-F5344CB8AC3E}">
        <p14:creationId xmlns:p14="http://schemas.microsoft.com/office/powerpoint/2010/main" val="1438173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152400" y="85007"/>
            <a:ext cx="9144000" cy="606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400" b="0" dirty="0"/>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the power and the glory, forever.  Amen.</a:t>
            </a:r>
          </a:p>
        </p:txBody>
      </p:sp>
    </p:spTree>
    <p:extLst>
      <p:ext uri="{BB962C8B-B14F-4D97-AF65-F5344CB8AC3E}">
        <p14:creationId xmlns:p14="http://schemas.microsoft.com/office/powerpoint/2010/main" val="3736124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00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r>
              <a:rPr lang="en-US" sz="2800" b="1" dirty="0">
                <a:effectLst>
                  <a:outerShdw blurRad="38100" dist="38100" dir="2700000" algn="tl">
                    <a:srgbClr val="000000">
                      <a:alpha val="43137"/>
                    </a:srgbClr>
                  </a:outerShdw>
                </a:effectLst>
              </a:rPr>
              <a:t>DEPARTING IN GOD’S NAME</a:t>
            </a:r>
          </a:p>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No. 8      Lift Up Your Heads, Ye Mighty Gates</a:t>
            </a:r>
          </a:p>
          <a:p>
            <a:pPr>
              <a:spcBef>
                <a:spcPct val="0"/>
              </a:spcBef>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Lift up your heads, ye mighty gates,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Behold, the King of glory waits;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King of kings is drawing near;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Savior of the world is here!</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Fling wide the portals of your heart;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Make it a temple, set apart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From earthly use for heaven's employ,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Adorned with prayer and love and joy.</a:t>
            </a: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Redeemer, come! I open wide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My heart to Thee: here, Lord, abide.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Let me Thy inner presence feel;</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Thy grace and love in me reveal.</a:t>
            </a:r>
          </a:p>
        </p:txBody>
      </p:sp>
    </p:spTree>
    <p:extLst>
      <p:ext uri="{BB962C8B-B14F-4D97-AF65-F5344CB8AC3E}">
        <p14:creationId xmlns:p14="http://schemas.microsoft.com/office/powerpoint/2010/main" val="341511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5" name="Picture 38937">
            <a:extLst>
              <a:ext uri="{FF2B5EF4-FFF2-40B4-BE49-F238E27FC236}">
                <a16:creationId xmlns:a16="http://schemas.microsoft.com/office/drawing/2014/main" id="{97EEB557-E045-4967-91EE-5412EB4FA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760412" y="547806"/>
            <a:ext cx="7606349" cy="5670113"/>
          </a:xfrm>
          <a:prstGeom prst="rect">
            <a:avLst/>
          </a:prstGeom>
        </p:spPr>
      </p:pic>
      <p:sp>
        <p:nvSpPr>
          <p:cNvPr id="38936" name="Rectangle 38939">
            <a:extLst>
              <a:ext uri="{FF2B5EF4-FFF2-40B4-BE49-F238E27FC236}">
                <a16:creationId xmlns:a16="http://schemas.microsoft.com/office/drawing/2014/main" id="{E1B06D72-EEA4-4E56-9D5E-96440C15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354" y="1064806"/>
            <a:ext cx="6862464"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3" name="Rectangle 38932">
            <a:extLst>
              <a:ext uri="{FF2B5EF4-FFF2-40B4-BE49-F238E27FC236}">
                <a16:creationId xmlns:a16="http://schemas.microsoft.com/office/drawing/2014/main" id="{B11B7F6C-4CAC-4D1B-B7CF-43D98610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095" y="1723609"/>
            <a:ext cx="2548638" cy="317276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1096939"/>
            <a:ext cx="6879292" cy="26931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		Chancel Choir</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			</a:t>
            </a:r>
            <a:r>
              <a:rPr lang="it-IT"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Pianist, Andrea Morokutti</a:t>
            </a:r>
            <a:endParaRPr lang="en-US" altLang="en-US" sz="2000"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3600" b="1" i="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3976541"/>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24000" y="5334000"/>
            <a:ext cx="6172200" cy="369332"/>
          </a:xfrm>
          <a:prstGeom prst="rect">
            <a:avLst/>
          </a:prstGeom>
          <a:noFill/>
        </p:spPr>
        <p:txBody>
          <a:bodyPr wrap="square">
            <a:spAutoFit/>
          </a:bodyPr>
          <a:lstStyle/>
          <a:p>
            <a:pPr algn="ctr" defTabSz="301752">
              <a:spcAft>
                <a:spcPts val="396"/>
              </a:spcAft>
              <a:defRPr/>
            </a:pPr>
            <a:r>
              <a:rPr lang="en-US" altLang="en-US" kern="1200" dirty="0">
                <a:solidFill>
                  <a:srgbClr val="002060"/>
                </a:solidFill>
                <a:latin typeface="Posterama" panose="020B0504020200020000" pitchFamily="34" charset="0"/>
                <a:ea typeface="+mn-ea"/>
                <a:cs typeface="Posterama" panose="020B0504020200020000" pitchFamily="34" charset="0"/>
              </a:rPr>
              <a:t>for refreshments &amp; fellowship following worship.</a:t>
            </a:r>
            <a:endParaRPr lang="en-US" altLang="en-US" sz="3200" dirty="0">
              <a:solidFill>
                <a:srgbClr val="002060"/>
              </a:solidFill>
              <a:latin typeface="Posterama" panose="020B0504020200020000" pitchFamily="34" charset="0"/>
              <a:cs typeface="Posterama" panose="020B0504020200020000"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3F7DB-7DF7-89CB-61D0-C0ACDC2E381F}"/>
              </a:ext>
            </a:extLst>
          </p:cNvPr>
          <p:cNvSpPr txBox="1"/>
          <p:nvPr/>
        </p:nvSpPr>
        <p:spPr>
          <a:xfrm>
            <a:off x="457200" y="304800"/>
            <a:ext cx="8153400" cy="3416320"/>
          </a:xfrm>
          <a:prstGeom prst="rect">
            <a:avLst/>
          </a:prstGeom>
          <a:noFill/>
        </p:spPr>
        <p:txBody>
          <a:bodyPr wrap="square">
            <a:spAutoFit/>
          </a:bodyPr>
          <a:lstStyle/>
          <a:p>
            <a:pPr marL="457200" indent="-457200" algn="just">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His life and light exude joy to the world. May the joy of Christ dwell in you.</a:t>
            </a:r>
          </a:p>
          <a:p>
            <a:pPr marL="800100" indent="-800100" algn="just">
              <a:spcAft>
                <a:spcPts val="1200"/>
              </a:spcAft>
              <a:tabLst>
                <a:tab pos="5486400" algn="r"/>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And also in you.</a:t>
            </a:r>
          </a:p>
          <a:p>
            <a:pPr marL="457200" indent="-457200" algn="just">
              <a:spcAft>
                <a:spcPts val="120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457200" indent="-457200" algn="just">
              <a:spcAft>
                <a:spcPts val="12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We light the third candle of Advent, the candle of joy. Let us worship God. </a:t>
            </a:r>
          </a:p>
          <a:p>
            <a:pPr marL="742950" marR="0" indent="-742950">
              <a:spcBef>
                <a:spcPts val="0"/>
              </a:spcBef>
              <a:spcAft>
                <a:spcPts val="100"/>
              </a:spcAft>
              <a:tabLst>
                <a:tab pos="5657215" algn="r"/>
              </a:tabLst>
            </a:pPr>
            <a:endParaRPr lang="en-US" sz="2400" b="1" kern="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126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3F7DB-7DF7-89CB-61D0-C0ACDC2E381F}"/>
              </a:ext>
            </a:extLst>
          </p:cNvPr>
          <p:cNvSpPr txBox="1"/>
          <p:nvPr/>
        </p:nvSpPr>
        <p:spPr>
          <a:xfrm>
            <a:off x="152400" y="228600"/>
            <a:ext cx="8839200" cy="6385979"/>
          </a:xfrm>
          <a:prstGeom prst="rect">
            <a:avLst/>
          </a:prstGeom>
          <a:noFill/>
        </p:spPr>
        <p:txBody>
          <a:bodyPr wrap="square">
            <a:spAutoFit/>
          </a:bodyPr>
          <a:lstStyle/>
          <a:p>
            <a:pPr marL="742950" marR="0" indent="-742950">
              <a:spcBef>
                <a:spcPts val="0"/>
              </a:spcBef>
              <a:spcAft>
                <a:spcPts val="100"/>
              </a:spcAft>
              <a:tabLst>
                <a:tab pos="5657215"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ADVENT CANDLE SONG: </a:t>
            </a:r>
            <a:r>
              <a:rPr lang="en-US" sz="2400" i="1" kern="1400" dirty="0">
                <a:effectLst/>
                <a:latin typeface="Tahoma" panose="020B0604030504040204" pitchFamily="34" charset="0"/>
                <a:ea typeface="Tahoma" panose="020B0604030504040204" pitchFamily="34" charset="0"/>
                <a:cs typeface="Tahoma" panose="020B0604030504040204" pitchFamily="34" charset="0"/>
              </a:rPr>
              <a:t>  Light of the World Come Down	  </a:t>
            </a:r>
          </a:p>
          <a:p>
            <a:pPr marL="742950" marR="0" indent="-742950" algn="r">
              <a:spcBef>
                <a:spcPts val="0"/>
              </a:spcBef>
              <a:spcAft>
                <a:spcPts val="100"/>
              </a:spcAft>
              <a:tabLst>
                <a:tab pos="5657215"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Arranged by Rev. Dick Wright</a:t>
            </a:r>
          </a:p>
          <a:p>
            <a:pPr marL="742950" marR="0" indent="-742950">
              <a:spcBef>
                <a:spcPts val="0"/>
              </a:spcBef>
              <a:spcAft>
                <a:spcPts val="100"/>
              </a:spcAft>
              <a:tabLst>
                <a:tab pos="5657215"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Light of the world come down, </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fill our hearts new</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 With expectation so to welcome you.</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These candles now are lit, </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let their light shine, </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And help your spirit </a:t>
            </a:r>
          </a:p>
          <a:p>
            <a:pPr marL="742950" marR="0" indent="-742950" algn="ctr">
              <a:lnSpc>
                <a:spcPct val="150000"/>
              </a:lnSpc>
              <a:spcBef>
                <a:spcPts val="0"/>
              </a:spcBef>
              <a:spcAft>
                <a:spcPts val="100"/>
              </a:spcAft>
              <a:tabLst>
                <a:tab pos="5657215"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melt this heart of mine.</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559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427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My Soul Cries Out with a Joyful Shout</a:t>
            </a:r>
            <a:r>
              <a:rPr lang="en-US" altLang="en-US" sz="1800" b="0" i="1" dirty="0">
                <a:effectLst>
                  <a:outerShdw blurRad="38100" dist="38100" dir="2700000" algn="tl">
                    <a:srgbClr val="000000">
                      <a:alpha val="43137"/>
                    </a:srgbClr>
                  </a:outerShdw>
                </a:effectLst>
              </a:rPr>
              <a:t>	(vv. 1–3, No. 100, GTG)</a:t>
            </a:r>
          </a:p>
          <a:p>
            <a:pPr eaLnBrk="1" hangingPunct="1">
              <a:spcBef>
                <a:spcPct val="0"/>
              </a:spcBef>
              <a:buClrTx/>
              <a:buSzTx/>
              <a:buFontTx/>
              <a:buNone/>
              <a:defRPr/>
            </a:pPr>
            <a:endParaRPr lang="en-US" altLang="en-US" sz="18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soul cries out, with a joyful shout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the God of my heart is great,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my spirit sings of the wondrous things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you bring to the ones who wait.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AC8B-0870-8092-95B9-EACBC6B2590E}"/>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F4B8DA8B-226C-A50E-3202-F9854C98DC79}"/>
              </a:ext>
            </a:extLst>
          </p:cNvPr>
          <p:cNvSpPr txBox="1">
            <a:spLocks noChangeArrowheads="1"/>
          </p:cNvSpPr>
          <p:nvPr/>
        </p:nvSpPr>
        <p:spPr bwMode="auto">
          <a:xfrm>
            <a:off x="0" y="0"/>
            <a:ext cx="9144000" cy="543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1800" b="0"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fixed your sight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 your servant’s plight,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my weakness you did not spurn,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so from east to west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shall my name be blest.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Could the world be about to turn?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24661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B1171-4D35-3075-313A-5DE3B10CD929}"/>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31697CFE-F251-8A59-90BE-ACBECF87376B}"/>
              </a:ext>
            </a:extLst>
          </p:cNvPr>
          <p:cNvSpPr txBox="1">
            <a:spLocks noChangeArrowheads="1"/>
          </p:cNvSpPr>
          <p:nvPr/>
        </p:nvSpPr>
        <p:spPr bwMode="auto">
          <a:xfrm>
            <a:off x="-9525" y="320457"/>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heart shall sing of the day you bring.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the fires of your justice burn.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Wipe away all tears, for the dawn draws near, and the world is about to turn.</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 </a:t>
            </a:r>
          </a:p>
        </p:txBody>
      </p:sp>
    </p:spTree>
    <p:extLst>
      <p:ext uri="{BB962C8B-B14F-4D97-AF65-F5344CB8AC3E}">
        <p14:creationId xmlns:p14="http://schemas.microsoft.com/office/powerpoint/2010/main" val="209692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0E9FF-7562-1B31-278E-11EAC803D93C}"/>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B174639B-6158-3F96-23E8-5C8B1F47A09C}"/>
              </a:ext>
            </a:extLst>
          </p:cNvPr>
          <p:cNvSpPr txBox="1">
            <a:spLocks noChangeArrowheads="1"/>
          </p:cNvSpPr>
          <p:nvPr/>
        </p:nvSpPr>
        <p:spPr bwMode="auto">
          <a:xfrm>
            <a:off x="0" y="381000"/>
            <a:ext cx="91440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Though I am small, my God, my all,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work great things in 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your mercy will last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the depths of the past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the end of the age to be. </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999631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30991</TotalTime>
  <Words>2062</Words>
  <Application>Microsoft Office PowerPoint</Application>
  <PresentationFormat>Letter Paper (8.5x11 in)</PresentationFormat>
  <Paragraphs>232</Paragraphs>
  <Slides>37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Calisto MT</vt:lpstr>
      <vt:lpstr>Monotype Corsiva</vt:lpstr>
      <vt:lpstr>Posterama</vt:lpstr>
      <vt:lpstr>Scriptina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1268</cp:revision>
  <cp:lastPrinted>2023-07-07T15:07:13Z</cp:lastPrinted>
  <dcterms:created xsi:type="dcterms:W3CDTF">2009-07-01T23:04:59Z</dcterms:created>
  <dcterms:modified xsi:type="dcterms:W3CDTF">2024-12-13T20:19:19Z</dcterms:modified>
</cp:coreProperties>
</file>