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7049" r:id="rId1"/>
  </p:sldMasterIdLst>
  <p:notesMasterIdLst>
    <p:notesMasterId r:id="rId47"/>
  </p:notesMasterIdLst>
  <p:handoutMasterIdLst>
    <p:handoutMasterId r:id="rId48"/>
  </p:handoutMasterIdLst>
  <p:sldIdLst>
    <p:sldId id="1149" r:id="rId2"/>
    <p:sldId id="955" r:id="rId3"/>
    <p:sldId id="320" r:id="rId4"/>
    <p:sldId id="1157" r:id="rId5"/>
    <p:sldId id="704" r:id="rId6"/>
    <p:sldId id="1059" r:id="rId7"/>
    <p:sldId id="1060" r:id="rId8"/>
    <p:sldId id="1160" r:id="rId9"/>
    <p:sldId id="1161" r:id="rId10"/>
    <p:sldId id="721" r:id="rId11"/>
    <p:sldId id="1039" r:id="rId12"/>
    <p:sldId id="259" r:id="rId13"/>
    <p:sldId id="1098" r:id="rId14"/>
    <p:sldId id="993" r:id="rId15"/>
    <p:sldId id="792" r:id="rId16"/>
    <p:sldId id="716" r:id="rId17"/>
    <p:sldId id="905" r:id="rId18"/>
    <p:sldId id="920" r:id="rId19"/>
    <p:sldId id="921" r:id="rId20"/>
    <p:sldId id="1117" r:id="rId21"/>
    <p:sldId id="1158" r:id="rId22"/>
    <p:sldId id="1133" r:id="rId23"/>
    <p:sldId id="942" r:id="rId24"/>
    <p:sldId id="810" r:id="rId25"/>
    <p:sldId id="1110" r:id="rId26"/>
    <p:sldId id="833" r:id="rId27"/>
    <p:sldId id="742" r:id="rId28"/>
    <p:sldId id="743" r:id="rId29"/>
    <p:sldId id="1034" r:id="rId30"/>
    <p:sldId id="1003" r:id="rId31"/>
    <p:sldId id="1134" r:id="rId32"/>
    <p:sldId id="1004" r:id="rId33"/>
    <p:sldId id="1005" r:id="rId34"/>
    <p:sldId id="1123" r:id="rId35"/>
    <p:sldId id="1153" r:id="rId36"/>
    <p:sldId id="1007" r:id="rId37"/>
    <p:sldId id="803" r:id="rId38"/>
    <p:sldId id="1002" r:id="rId39"/>
    <p:sldId id="918" r:id="rId40"/>
    <p:sldId id="804" r:id="rId41"/>
    <p:sldId id="1159" r:id="rId42"/>
    <p:sldId id="1135" r:id="rId43"/>
    <p:sldId id="477" r:id="rId44"/>
    <p:sldId id="1154" r:id="rId45"/>
    <p:sldId id="1038" r:id="rId46"/>
  </p:sldIdLst>
  <p:sldSz cx="9144000" cy="6858000" type="letter"/>
  <p:notesSz cx="9296400" cy="7010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59C6E"/>
    <a:srgbClr val="FDE151"/>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A418E74-8A39-4DEA-84BD-C4267A10EF47}" v="46" dt="2024-11-29T18:03:03.58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794" autoAdjust="0"/>
    <p:restoredTop sz="98718" autoAdjust="0"/>
  </p:normalViewPr>
  <p:slideViewPr>
    <p:cSldViewPr>
      <p:cViewPr varScale="1">
        <p:scale>
          <a:sx n="101" d="100"/>
          <a:sy n="101" d="100"/>
        </p:scale>
        <p:origin x="1986"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99" d="100"/>
          <a:sy n="99" d="100"/>
        </p:scale>
        <p:origin x="2718" y="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microsoft.com/office/2016/11/relationships/changesInfo" Target="changesInfos/changesInfo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irst Presbyterian Church, Blairstown, NJ" userId="96d466b960cbaa79" providerId="LiveId" clId="{AA418E74-8A39-4DEA-84BD-C4267A10EF47}"/>
    <pc:docChg chg="undo redo custSel addSld delSld modSld sldOrd">
      <pc:chgData name="First Presbyterian Church, Blairstown, NJ" userId="96d466b960cbaa79" providerId="LiveId" clId="{AA418E74-8A39-4DEA-84BD-C4267A10EF47}" dt="2024-11-29T18:06:02.547" v="407" actId="20577"/>
      <pc:docMkLst>
        <pc:docMk/>
      </pc:docMkLst>
      <pc:sldChg chg="modSp mod">
        <pc:chgData name="First Presbyterian Church, Blairstown, NJ" userId="96d466b960cbaa79" providerId="LiveId" clId="{AA418E74-8A39-4DEA-84BD-C4267A10EF47}" dt="2024-11-26T18:13:17.345" v="81"/>
        <pc:sldMkLst>
          <pc:docMk/>
          <pc:sldMk cId="0" sldId="259"/>
        </pc:sldMkLst>
        <pc:spChg chg="mod">
          <ac:chgData name="First Presbyterian Church, Blairstown, NJ" userId="96d466b960cbaa79" providerId="LiveId" clId="{AA418E74-8A39-4DEA-84BD-C4267A10EF47}" dt="2024-11-26T18:13:17.345" v="81"/>
          <ac:spMkLst>
            <pc:docMk/>
            <pc:sldMk cId="0" sldId="259"/>
            <ac:spMk id="8194" creationId="{BC6D61EA-6048-4BEF-91FB-A3938ABBBFCE}"/>
          </ac:spMkLst>
        </pc:spChg>
      </pc:sldChg>
      <pc:sldChg chg="modSp mod">
        <pc:chgData name="First Presbyterian Church, Blairstown, NJ" userId="96d466b960cbaa79" providerId="LiveId" clId="{AA418E74-8A39-4DEA-84BD-C4267A10EF47}" dt="2024-11-26T18:09:54.320" v="40" actId="1038"/>
        <pc:sldMkLst>
          <pc:docMk/>
          <pc:sldMk cId="0" sldId="320"/>
        </pc:sldMkLst>
        <pc:spChg chg="mod">
          <ac:chgData name="First Presbyterian Church, Blairstown, NJ" userId="96d466b960cbaa79" providerId="LiveId" clId="{AA418E74-8A39-4DEA-84BD-C4267A10EF47}" dt="2024-11-26T18:09:54.320" v="40" actId="1038"/>
          <ac:spMkLst>
            <pc:docMk/>
            <pc:sldMk cId="0" sldId="320"/>
            <ac:spMk id="7170" creationId="{8EF1FF12-5DC1-4FF4-9F10-6F883AD9071E}"/>
          </ac:spMkLst>
        </pc:spChg>
      </pc:sldChg>
      <pc:sldChg chg="modSp mod">
        <pc:chgData name="First Presbyterian Church, Blairstown, NJ" userId="96d466b960cbaa79" providerId="LiveId" clId="{AA418E74-8A39-4DEA-84BD-C4267A10EF47}" dt="2024-11-26T18:47:19.720" v="300" actId="20577"/>
        <pc:sldMkLst>
          <pc:docMk/>
          <pc:sldMk cId="0" sldId="477"/>
        </pc:sldMkLst>
        <pc:spChg chg="mod">
          <ac:chgData name="First Presbyterian Church, Blairstown, NJ" userId="96d466b960cbaa79" providerId="LiveId" clId="{AA418E74-8A39-4DEA-84BD-C4267A10EF47}" dt="2024-11-26T18:47:19.720" v="300" actId="20577"/>
          <ac:spMkLst>
            <pc:docMk/>
            <pc:sldMk cId="0" sldId="477"/>
            <ac:spMk id="15366" creationId="{8009916E-F9B4-AD66-E523-1BB89503E84A}"/>
          </ac:spMkLst>
        </pc:spChg>
      </pc:sldChg>
      <pc:sldChg chg="modSp mod">
        <pc:chgData name="First Presbyterian Church, Blairstown, NJ" userId="96d466b960cbaa79" providerId="LiveId" clId="{AA418E74-8A39-4DEA-84BD-C4267A10EF47}" dt="2024-11-26T18:11:50.824" v="73" actId="1036"/>
        <pc:sldMkLst>
          <pc:docMk/>
          <pc:sldMk cId="0" sldId="704"/>
        </pc:sldMkLst>
        <pc:spChg chg="mod">
          <ac:chgData name="First Presbyterian Church, Blairstown, NJ" userId="96d466b960cbaa79" providerId="LiveId" clId="{AA418E74-8A39-4DEA-84BD-C4267A10EF47}" dt="2024-11-26T18:11:50.824" v="73" actId="1036"/>
          <ac:spMkLst>
            <pc:docMk/>
            <pc:sldMk cId="0" sldId="704"/>
            <ac:spMk id="19458" creationId="{5D7F9985-0473-9648-70DE-D4F109A99C6B}"/>
          </ac:spMkLst>
        </pc:spChg>
      </pc:sldChg>
      <pc:sldChg chg="modSp mod">
        <pc:chgData name="First Presbyterian Church, Blairstown, NJ" userId="96d466b960cbaa79" providerId="LiveId" clId="{AA418E74-8A39-4DEA-84BD-C4267A10EF47}" dt="2024-11-29T18:01:32.310" v="380" actId="6549"/>
        <pc:sldMkLst>
          <pc:docMk/>
          <pc:sldMk cId="0" sldId="721"/>
        </pc:sldMkLst>
        <pc:spChg chg="mod">
          <ac:chgData name="First Presbyterian Church, Blairstown, NJ" userId="96d466b960cbaa79" providerId="LiveId" clId="{AA418E74-8A39-4DEA-84BD-C4267A10EF47}" dt="2024-11-29T18:01:32.310" v="380" actId="6549"/>
          <ac:spMkLst>
            <pc:docMk/>
            <pc:sldMk cId="0" sldId="721"/>
            <ac:spMk id="82948" creationId="{4CF610CB-4F8E-432E-8410-39C18A313456}"/>
          </ac:spMkLst>
        </pc:spChg>
      </pc:sldChg>
      <pc:sldChg chg="modSp mod">
        <pc:chgData name="First Presbyterian Church, Blairstown, NJ" userId="96d466b960cbaa79" providerId="LiveId" clId="{AA418E74-8A39-4DEA-84BD-C4267A10EF47}" dt="2024-11-29T18:05:01.848" v="403" actId="20577"/>
        <pc:sldMkLst>
          <pc:docMk/>
          <pc:sldMk cId="0" sldId="742"/>
        </pc:sldMkLst>
        <pc:spChg chg="mod">
          <ac:chgData name="First Presbyterian Church, Blairstown, NJ" userId="96d466b960cbaa79" providerId="LiveId" clId="{AA418E74-8A39-4DEA-84BD-C4267A10EF47}" dt="2024-11-29T18:05:01.848" v="403" actId="20577"/>
          <ac:spMkLst>
            <pc:docMk/>
            <pc:sldMk cId="0" sldId="742"/>
            <ac:spMk id="27651" creationId="{C146BDDD-22B0-515A-55A3-CFBC6597D0D8}"/>
          </ac:spMkLst>
        </pc:spChg>
      </pc:sldChg>
      <pc:sldChg chg="modSp mod">
        <pc:chgData name="First Presbyterian Church, Blairstown, NJ" userId="96d466b960cbaa79" providerId="LiveId" clId="{AA418E74-8A39-4DEA-84BD-C4267A10EF47}" dt="2024-11-26T19:44:07.236" v="303" actId="20577"/>
        <pc:sldMkLst>
          <pc:docMk/>
          <pc:sldMk cId="0" sldId="743"/>
        </pc:sldMkLst>
        <pc:spChg chg="mod">
          <ac:chgData name="First Presbyterian Church, Blairstown, NJ" userId="96d466b960cbaa79" providerId="LiveId" clId="{AA418E74-8A39-4DEA-84BD-C4267A10EF47}" dt="2024-11-26T19:44:07.236" v="303" actId="20577"/>
          <ac:spMkLst>
            <pc:docMk/>
            <pc:sldMk cId="0" sldId="743"/>
            <ac:spMk id="28674" creationId="{E9342DD8-9A98-C69B-A6B0-E3650560A06F}"/>
          </ac:spMkLst>
        </pc:spChg>
      </pc:sldChg>
      <pc:sldChg chg="modSp">
        <pc:chgData name="First Presbyterian Church, Blairstown, NJ" userId="96d466b960cbaa79" providerId="LiveId" clId="{AA418E74-8A39-4DEA-84BD-C4267A10EF47}" dt="2024-11-26T20:52:56.862" v="366" actId="1076"/>
        <pc:sldMkLst>
          <pc:docMk/>
          <pc:sldMk cId="3009477860" sldId="792"/>
        </pc:sldMkLst>
        <pc:spChg chg="mod">
          <ac:chgData name="First Presbyterian Church, Blairstown, NJ" userId="96d466b960cbaa79" providerId="LiveId" clId="{AA418E74-8A39-4DEA-84BD-C4267A10EF47}" dt="2024-11-26T20:52:56.862" v="366" actId="1076"/>
          <ac:spMkLst>
            <pc:docMk/>
            <pc:sldMk cId="3009477860" sldId="792"/>
            <ac:spMk id="11266" creationId="{6241354C-3F84-FB44-61EF-E95BD43172DD}"/>
          </ac:spMkLst>
        </pc:spChg>
      </pc:sldChg>
      <pc:sldChg chg="modSp mod">
        <pc:chgData name="First Presbyterian Church, Blairstown, NJ" userId="96d466b960cbaa79" providerId="LiveId" clId="{AA418E74-8A39-4DEA-84BD-C4267A10EF47}" dt="2024-11-26T18:35:10.420" v="247" actId="20577"/>
        <pc:sldMkLst>
          <pc:docMk/>
          <pc:sldMk cId="0" sldId="804"/>
        </pc:sldMkLst>
        <pc:spChg chg="mod">
          <ac:chgData name="First Presbyterian Church, Blairstown, NJ" userId="96d466b960cbaa79" providerId="LiveId" clId="{AA418E74-8A39-4DEA-84BD-C4267A10EF47}" dt="2024-11-26T18:35:10.420" v="247" actId="20577"/>
          <ac:spMkLst>
            <pc:docMk/>
            <pc:sldMk cId="0" sldId="804"/>
            <ac:spMk id="25602" creationId="{2D821541-CF73-4BF4-8C45-1701997279AA}"/>
          </ac:spMkLst>
        </pc:spChg>
      </pc:sldChg>
      <pc:sldChg chg="modSp mod">
        <pc:chgData name="First Presbyterian Church, Blairstown, NJ" userId="96d466b960cbaa79" providerId="LiveId" clId="{AA418E74-8A39-4DEA-84BD-C4267A10EF47}" dt="2024-11-29T18:03:52.497" v="398" actId="6549"/>
        <pc:sldMkLst>
          <pc:docMk/>
          <pc:sldMk cId="0" sldId="810"/>
        </pc:sldMkLst>
        <pc:spChg chg="mod">
          <ac:chgData name="First Presbyterian Church, Blairstown, NJ" userId="96d466b960cbaa79" providerId="LiveId" clId="{AA418E74-8A39-4DEA-84BD-C4267A10EF47}" dt="2024-11-29T18:03:52.497" v="398" actId="6549"/>
          <ac:spMkLst>
            <pc:docMk/>
            <pc:sldMk cId="0" sldId="810"/>
            <ac:spMk id="2" creationId="{B02FA93B-BAF4-47FB-8D2F-693B023BBD2F}"/>
          </ac:spMkLst>
        </pc:spChg>
      </pc:sldChg>
      <pc:sldChg chg="modSp mod">
        <pc:chgData name="First Presbyterian Church, Blairstown, NJ" userId="96d466b960cbaa79" providerId="LiveId" clId="{AA418E74-8A39-4DEA-84BD-C4267A10EF47}" dt="2024-11-26T18:28:35.915" v="204"/>
        <pc:sldMkLst>
          <pc:docMk/>
          <pc:sldMk cId="3790361146" sldId="833"/>
        </pc:sldMkLst>
        <pc:spChg chg="mod">
          <ac:chgData name="First Presbyterian Church, Blairstown, NJ" userId="96d466b960cbaa79" providerId="LiveId" clId="{AA418E74-8A39-4DEA-84BD-C4267A10EF47}" dt="2024-11-26T18:28:35.915" v="204"/>
          <ac:spMkLst>
            <pc:docMk/>
            <pc:sldMk cId="3790361146" sldId="833"/>
            <ac:spMk id="2" creationId="{B02FA93B-BAF4-47FB-8D2F-693B023BBD2F}"/>
          </ac:spMkLst>
        </pc:spChg>
      </pc:sldChg>
      <pc:sldChg chg="modSp mod">
        <pc:chgData name="First Presbyterian Church, Blairstown, NJ" userId="96d466b960cbaa79" providerId="LiveId" clId="{AA418E74-8A39-4DEA-84BD-C4267A10EF47}" dt="2024-11-26T18:17:17.720" v="147" actId="14100"/>
        <pc:sldMkLst>
          <pc:docMk/>
          <pc:sldMk cId="1174558784" sldId="905"/>
        </pc:sldMkLst>
        <pc:spChg chg="mod">
          <ac:chgData name="First Presbyterian Church, Blairstown, NJ" userId="96d466b960cbaa79" providerId="LiveId" clId="{AA418E74-8A39-4DEA-84BD-C4267A10EF47}" dt="2024-11-26T18:17:17.720" v="147" actId="14100"/>
          <ac:spMkLst>
            <pc:docMk/>
            <pc:sldMk cId="1174558784" sldId="905"/>
            <ac:spMk id="17410" creationId="{4532FAAA-3A0F-4CF3-BD4A-7E5B879733B0}"/>
          </ac:spMkLst>
        </pc:spChg>
      </pc:sldChg>
      <pc:sldChg chg="modSp mod">
        <pc:chgData name="First Presbyterian Church, Blairstown, NJ" userId="96d466b960cbaa79" providerId="LiveId" clId="{AA418E74-8A39-4DEA-84BD-C4267A10EF47}" dt="2024-11-26T18:17:23.804" v="148" actId="1076"/>
        <pc:sldMkLst>
          <pc:docMk/>
          <pc:sldMk cId="533685851" sldId="920"/>
        </pc:sldMkLst>
        <pc:spChg chg="mod">
          <ac:chgData name="First Presbyterian Church, Blairstown, NJ" userId="96d466b960cbaa79" providerId="LiveId" clId="{AA418E74-8A39-4DEA-84BD-C4267A10EF47}" dt="2024-11-26T18:17:23.804" v="148" actId="1076"/>
          <ac:spMkLst>
            <pc:docMk/>
            <pc:sldMk cId="533685851" sldId="920"/>
            <ac:spMk id="17410" creationId="{4532FAAA-3A0F-4CF3-BD4A-7E5B879733B0}"/>
          </ac:spMkLst>
        </pc:spChg>
      </pc:sldChg>
      <pc:sldChg chg="modSp mod">
        <pc:chgData name="First Presbyterian Church, Blairstown, NJ" userId="96d466b960cbaa79" providerId="LiveId" clId="{AA418E74-8A39-4DEA-84BD-C4267A10EF47}" dt="2024-11-26T18:18:42.634" v="166" actId="20577"/>
        <pc:sldMkLst>
          <pc:docMk/>
          <pc:sldMk cId="2704173309" sldId="921"/>
        </pc:sldMkLst>
        <pc:spChg chg="mod">
          <ac:chgData name="First Presbyterian Church, Blairstown, NJ" userId="96d466b960cbaa79" providerId="LiveId" clId="{AA418E74-8A39-4DEA-84BD-C4267A10EF47}" dt="2024-11-26T18:18:42.634" v="166" actId="20577"/>
          <ac:spMkLst>
            <pc:docMk/>
            <pc:sldMk cId="2704173309" sldId="921"/>
            <ac:spMk id="17410" creationId="{4532FAAA-3A0F-4CF3-BD4A-7E5B879733B0}"/>
          </ac:spMkLst>
        </pc:spChg>
      </pc:sldChg>
      <pc:sldChg chg="addSp delSp modSp mod">
        <pc:chgData name="First Presbyterian Church, Blairstown, NJ" userId="96d466b960cbaa79" providerId="LiveId" clId="{AA418E74-8A39-4DEA-84BD-C4267A10EF47}" dt="2024-11-29T17:06:12.867" v="370" actId="207"/>
        <pc:sldMkLst>
          <pc:docMk/>
          <pc:sldMk cId="2984762322" sldId="942"/>
        </pc:sldMkLst>
        <pc:spChg chg="add del">
          <ac:chgData name="First Presbyterian Church, Blairstown, NJ" userId="96d466b960cbaa79" providerId="LiveId" clId="{AA418E74-8A39-4DEA-84BD-C4267A10EF47}" dt="2024-11-26T18:27:28.114" v="186" actId="22"/>
          <ac:spMkLst>
            <pc:docMk/>
            <pc:sldMk cId="2984762322" sldId="942"/>
            <ac:spMk id="3" creationId="{BC11E128-83F9-4CB5-F423-2C7C701435CB}"/>
          </ac:spMkLst>
        </pc:spChg>
        <pc:spChg chg="mod">
          <ac:chgData name="First Presbyterian Church, Blairstown, NJ" userId="96d466b960cbaa79" providerId="LiveId" clId="{AA418E74-8A39-4DEA-84BD-C4267A10EF47}" dt="2024-11-29T17:06:12.867" v="370" actId="207"/>
          <ac:spMkLst>
            <pc:docMk/>
            <pc:sldMk cId="2984762322" sldId="942"/>
            <ac:spMk id="20482" creationId="{C80FA143-5C2D-9F78-FA4B-0A8D485387E3}"/>
          </ac:spMkLst>
        </pc:spChg>
      </pc:sldChg>
      <pc:sldChg chg="modSp mod">
        <pc:chgData name="First Presbyterian Church, Blairstown, NJ" userId="96d466b960cbaa79" providerId="LiveId" clId="{AA418E74-8A39-4DEA-84BD-C4267A10EF47}" dt="2024-11-26T18:14:47.652" v="92" actId="20577"/>
        <pc:sldMkLst>
          <pc:docMk/>
          <pc:sldMk cId="3505342783" sldId="993"/>
        </pc:sldMkLst>
        <pc:spChg chg="mod">
          <ac:chgData name="First Presbyterian Church, Blairstown, NJ" userId="96d466b960cbaa79" providerId="LiveId" clId="{AA418E74-8A39-4DEA-84BD-C4267A10EF47}" dt="2024-11-26T18:14:47.652" v="92" actId="20577"/>
          <ac:spMkLst>
            <pc:docMk/>
            <pc:sldMk cId="3505342783" sldId="993"/>
            <ac:spMk id="8194" creationId="{F31512E2-F393-4D44-A63D-55F78F8B5DAA}"/>
          </ac:spMkLst>
        </pc:spChg>
      </pc:sldChg>
      <pc:sldChg chg="modSp mod">
        <pc:chgData name="First Presbyterian Church, Blairstown, NJ" userId="96d466b960cbaa79" providerId="LiveId" clId="{AA418E74-8A39-4DEA-84BD-C4267A10EF47}" dt="2024-11-26T18:33:37.160" v="236" actId="6549"/>
        <pc:sldMkLst>
          <pc:docMk/>
          <pc:sldMk cId="0" sldId="1004"/>
        </pc:sldMkLst>
        <pc:spChg chg="mod">
          <ac:chgData name="First Presbyterian Church, Blairstown, NJ" userId="96d466b960cbaa79" providerId="LiveId" clId="{AA418E74-8A39-4DEA-84BD-C4267A10EF47}" dt="2024-11-26T18:33:37.160" v="236" actId="6549"/>
          <ac:spMkLst>
            <pc:docMk/>
            <pc:sldMk cId="0" sldId="1004"/>
            <ac:spMk id="26627" creationId="{CEF03C42-897A-4B2E-BFCE-A5A7AFAC93D8}"/>
          </ac:spMkLst>
        </pc:spChg>
      </pc:sldChg>
      <pc:sldChg chg="modSp mod">
        <pc:chgData name="First Presbyterian Church, Blairstown, NJ" userId="96d466b960cbaa79" providerId="LiveId" clId="{AA418E74-8A39-4DEA-84BD-C4267A10EF47}" dt="2024-11-26T18:12:30.285" v="80"/>
        <pc:sldMkLst>
          <pc:docMk/>
          <pc:sldMk cId="1214362201" sldId="1039"/>
        </pc:sldMkLst>
        <pc:spChg chg="mod">
          <ac:chgData name="First Presbyterian Church, Blairstown, NJ" userId="96d466b960cbaa79" providerId="LiveId" clId="{AA418E74-8A39-4DEA-84BD-C4267A10EF47}" dt="2024-11-26T18:12:30.285" v="80"/>
          <ac:spMkLst>
            <pc:docMk/>
            <pc:sldMk cId="1214362201" sldId="1039"/>
            <ac:spMk id="82948" creationId="{4CF610CB-4F8E-432E-8410-39C18A313456}"/>
          </ac:spMkLst>
        </pc:spChg>
      </pc:sldChg>
      <pc:sldChg chg="modSp mod ord">
        <pc:chgData name="First Presbyterian Church, Blairstown, NJ" userId="96d466b960cbaa79" providerId="LiveId" clId="{AA418E74-8A39-4DEA-84BD-C4267A10EF47}" dt="2024-11-26T20:52:10.875" v="365"/>
        <pc:sldMkLst>
          <pc:docMk/>
          <pc:sldMk cId="3319086001" sldId="1059"/>
        </pc:sldMkLst>
        <pc:spChg chg="mod">
          <ac:chgData name="First Presbyterian Church, Blairstown, NJ" userId="96d466b960cbaa79" providerId="LiveId" clId="{AA418E74-8A39-4DEA-84BD-C4267A10EF47}" dt="2024-11-26T18:11:40.851" v="69" actId="6549"/>
          <ac:spMkLst>
            <pc:docMk/>
            <pc:sldMk cId="3319086001" sldId="1059"/>
            <ac:spMk id="19458" creationId="{5D7F9985-0473-9648-70DE-D4F109A99C6B}"/>
          </ac:spMkLst>
        </pc:spChg>
      </pc:sldChg>
      <pc:sldChg chg="modSp mod ord">
        <pc:chgData name="First Presbyterian Church, Blairstown, NJ" userId="96d466b960cbaa79" providerId="LiveId" clId="{AA418E74-8A39-4DEA-84BD-C4267A10EF47}" dt="2024-11-26T20:52:10.875" v="365"/>
        <pc:sldMkLst>
          <pc:docMk/>
          <pc:sldMk cId="69669321" sldId="1060"/>
        </pc:sldMkLst>
        <pc:spChg chg="mod">
          <ac:chgData name="First Presbyterian Church, Blairstown, NJ" userId="96d466b960cbaa79" providerId="LiveId" clId="{AA418E74-8A39-4DEA-84BD-C4267A10EF47}" dt="2024-11-26T18:11:33.690" v="67" actId="6549"/>
          <ac:spMkLst>
            <pc:docMk/>
            <pc:sldMk cId="69669321" sldId="1060"/>
            <ac:spMk id="19458" creationId="{5D7F9985-0473-9648-70DE-D4F109A99C6B}"/>
          </ac:spMkLst>
        </pc:spChg>
      </pc:sldChg>
      <pc:sldChg chg="modSp mod">
        <pc:chgData name="First Presbyterian Church, Blairstown, NJ" userId="96d466b960cbaa79" providerId="LiveId" clId="{AA418E74-8A39-4DEA-84BD-C4267A10EF47}" dt="2024-11-29T18:02:17.897" v="390" actId="20577"/>
        <pc:sldMkLst>
          <pc:docMk/>
          <pc:sldMk cId="0" sldId="1098"/>
        </pc:sldMkLst>
        <pc:spChg chg="mod">
          <ac:chgData name="First Presbyterian Church, Blairstown, NJ" userId="96d466b960cbaa79" providerId="LiveId" clId="{AA418E74-8A39-4DEA-84BD-C4267A10EF47}" dt="2024-11-29T18:02:17.897" v="390" actId="20577"/>
          <ac:spMkLst>
            <pc:docMk/>
            <pc:sldMk cId="0" sldId="1098"/>
            <ac:spMk id="8194" creationId="{F31512E2-F393-4D44-A63D-55F78F8B5DAA}"/>
          </ac:spMkLst>
        </pc:spChg>
      </pc:sldChg>
      <pc:sldChg chg="modSp mod">
        <pc:chgData name="First Presbyterian Church, Blairstown, NJ" userId="96d466b960cbaa79" providerId="LiveId" clId="{AA418E74-8A39-4DEA-84BD-C4267A10EF47}" dt="2024-11-29T18:03:58.028" v="399"/>
        <pc:sldMkLst>
          <pc:docMk/>
          <pc:sldMk cId="2201003250" sldId="1110"/>
        </pc:sldMkLst>
        <pc:spChg chg="mod">
          <ac:chgData name="First Presbyterian Church, Blairstown, NJ" userId="96d466b960cbaa79" providerId="LiveId" clId="{AA418E74-8A39-4DEA-84BD-C4267A10EF47}" dt="2024-11-29T18:03:58.028" v="399"/>
          <ac:spMkLst>
            <pc:docMk/>
            <pc:sldMk cId="2201003250" sldId="1110"/>
            <ac:spMk id="2" creationId="{B02FA93B-BAF4-47FB-8D2F-693B023BBD2F}"/>
          </ac:spMkLst>
        </pc:spChg>
      </pc:sldChg>
      <pc:sldChg chg="modSp mod">
        <pc:chgData name="First Presbyterian Church, Blairstown, NJ" userId="96d466b960cbaa79" providerId="LiveId" clId="{AA418E74-8A39-4DEA-84BD-C4267A10EF47}" dt="2024-11-26T18:19:06.830" v="176" actId="20577"/>
        <pc:sldMkLst>
          <pc:docMk/>
          <pc:sldMk cId="280637398" sldId="1117"/>
        </pc:sldMkLst>
        <pc:spChg chg="mod">
          <ac:chgData name="First Presbyterian Church, Blairstown, NJ" userId="96d466b960cbaa79" providerId="LiveId" clId="{AA418E74-8A39-4DEA-84BD-C4267A10EF47}" dt="2024-11-26T18:19:06.830" v="176" actId="20577"/>
          <ac:spMkLst>
            <pc:docMk/>
            <pc:sldMk cId="280637398" sldId="1117"/>
            <ac:spMk id="17410" creationId="{4532FAAA-3A0F-4CF3-BD4A-7E5B879733B0}"/>
          </ac:spMkLst>
        </pc:spChg>
      </pc:sldChg>
      <pc:sldChg chg="modSp mod">
        <pc:chgData name="First Presbyterian Church, Blairstown, NJ" userId="96d466b960cbaa79" providerId="LiveId" clId="{AA418E74-8A39-4DEA-84BD-C4267A10EF47}" dt="2024-11-29T18:06:02.547" v="407" actId="20577"/>
        <pc:sldMkLst>
          <pc:docMk/>
          <pc:sldMk cId="11859096" sldId="1123"/>
        </pc:sldMkLst>
        <pc:spChg chg="mod">
          <ac:chgData name="First Presbyterian Church, Blairstown, NJ" userId="96d466b960cbaa79" providerId="LiveId" clId="{AA418E74-8A39-4DEA-84BD-C4267A10EF47}" dt="2024-11-29T18:06:02.547" v="407" actId="20577"/>
          <ac:spMkLst>
            <pc:docMk/>
            <pc:sldMk cId="11859096" sldId="1123"/>
            <ac:spMk id="29699" creationId="{60AC2D4B-2FA8-46F6-A454-47FC3CF6D924}"/>
          </ac:spMkLst>
        </pc:spChg>
      </pc:sldChg>
      <pc:sldChg chg="del">
        <pc:chgData name="First Presbyterian Church, Blairstown, NJ" userId="96d466b960cbaa79" providerId="LiveId" clId="{AA418E74-8A39-4DEA-84BD-C4267A10EF47}" dt="2024-11-26T18:17:28.655" v="149" actId="47"/>
        <pc:sldMkLst>
          <pc:docMk/>
          <pc:sldMk cId="2059953328" sldId="1130"/>
        </pc:sldMkLst>
      </pc:sldChg>
      <pc:sldChg chg="modSp mod">
        <pc:chgData name="First Presbyterian Church, Blairstown, NJ" userId="96d466b960cbaa79" providerId="LiveId" clId="{AA418E74-8A39-4DEA-84BD-C4267A10EF47}" dt="2024-11-29T17:14:06.352" v="373" actId="6549"/>
        <pc:sldMkLst>
          <pc:docMk/>
          <pc:sldMk cId="949462407" sldId="1133"/>
        </pc:sldMkLst>
        <pc:spChg chg="mod">
          <ac:chgData name="First Presbyterian Church, Blairstown, NJ" userId="96d466b960cbaa79" providerId="LiveId" clId="{AA418E74-8A39-4DEA-84BD-C4267A10EF47}" dt="2024-11-29T17:14:06.352" v="373" actId="6549"/>
          <ac:spMkLst>
            <pc:docMk/>
            <pc:sldMk cId="949462407" sldId="1133"/>
            <ac:spMk id="4" creationId="{CFC89C4D-D273-C32D-F82B-B270049DFDB9}"/>
          </ac:spMkLst>
        </pc:spChg>
      </pc:sldChg>
      <pc:sldChg chg="modSp mod">
        <pc:chgData name="First Presbyterian Church, Blairstown, NJ" userId="96d466b960cbaa79" providerId="LiveId" clId="{AA418E74-8A39-4DEA-84BD-C4267A10EF47}" dt="2024-11-26T18:33:23.302" v="235" actId="20577"/>
        <pc:sldMkLst>
          <pc:docMk/>
          <pc:sldMk cId="1857892735" sldId="1134"/>
        </pc:sldMkLst>
        <pc:spChg chg="mod">
          <ac:chgData name="First Presbyterian Church, Blairstown, NJ" userId="96d466b960cbaa79" providerId="LiveId" clId="{AA418E74-8A39-4DEA-84BD-C4267A10EF47}" dt="2024-11-26T18:33:23.302" v="235" actId="20577"/>
          <ac:spMkLst>
            <pc:docMk/>
            <pc:sldMk cId="1857892735" sldId="1134"/>
            <ac:spMk id="26627" creationId="{4F99F17B-AFE4-4506-A13F-D60606D05B6C}"/>
          </ac:spMkLst>
        </pc:spChg>
      </pc:sldChg>
      <pc:sldChg chg="modSp mod">
        <pc:chgData name="First Presbyterian Church, Blairstown, NJ" userId="96d466b960cbaa79" providerId="LiveId" clId="{AA418E74-8A39-4DEA-84BD-C4267A10EF47}" dt="2024-11-26T18:47:05.371" v="299" actId="20577"/>
        <pc:sldMkLst>
          <pc:docMk/>
          <pc:sldMk cId="858032268" sldId="1135"/>
        </pc:sldMkLst>
        <pc:spChg chg="mod">
          <ac:chgData name="First Presbyterian Church, Blairstown, NJ" userId="96d466b960cbaa79" providerId="LiveId" clId="{AA418E74-8A39-4DEA-84BD-C4267A10EF47}" dt="2024-11-26T18:47:05.371" v="299" actId="20577"/>
          <ac:spMkLst>
            <pc:docMk/>
            <pc:sldMk cId="858032268" sldId="1135"/>
            <ac:spMk id="14338" creationId="{C144A683-EA5A-50E9-316C-189FC0688551}"/>
          </ac:spMkLst>
        </pc:spChg>
      </pc:sldChg>
      <pc:sldChg chg="modSp del mod">
        <pc:chgData name="First Presbyterian Church, Blairstown, NJ" userId="96d466b960cbaa79" providerId="LiveId" clId="{AA418E74-8A39-4DEA-84BD-C4267A10EF47}" dt="2024-11-26T19:44:03.941" v="301" actId="47"/>
        <pc:sldMkLst>
          <pc:docMk/>
          <pc:sldMk cId="3943547576" sldId="1138"/>
        </pc:sldMkLst>
        <pc:spChg chg="mod">
          <ac:chgData name="First Presbyterian Church, Blairstown, NJ" userId="96d466b960cbaa79" providerId="LiveId" clId="{AA418E74-8A39-4DEA-84BD-C4267A10EF47}" dt="2024-11-26T18:30:40.551" v="222" actId="6549"/>
          <ac:spMkLst>
            <pc:docMk/>
            <pc:sldMk cId="3943547576" sldId="1138"/>
            <ac:spMk id="27651" creationId="{C146BDDD-22B0-515A-55A3-CFBC6597D0D8}"/>
          </ac:spMkLst>
        </pc:spChg>
      </pc:sldChg>
      <pc:sldChg chg="modSp">
        <pc:chgData name="First Presbyterian Church, Blairstown, NJ" userId="96d466b960cbaa79" providerId="LiveId" clId="{AA418E74-8A39-4DEA-84BD-C4267A10EF47}" dt="2024-11-29T17:59:25.957" v="374"/>
        <pc:sldMkLst>
          <pc:docMk/>
          <pc:sldMk cId="0" sldId="1149"/>
        </pc:sldMkLst>
        <pc:picChg chg="mod">
          <ac:chgData name="First Presbyterian Church, Blairstown, NJ" userId="96d466b960cbaa79" providerId="LiveId" clId="{AA418E74-8A39-4DEA-84BD-C4267A10EF47}" dt="2024-11-29T17:59:25.957" v="374"/>
          <ac:picMkLst>
            <pc:docMk/>
            <pc:sldMk cId="0" sldId="1149"/>
            <ac:picMk id="7" creationId="{6D28309A-E8B3-3950-18BB-8A2666CF1B09}"/>
          </ac:picMkLst>
        </pc:picChg>
      </pc:sldChg>
      <pc:sldChg chg="modSp mod">
        <pc:chgData name="First Presbyterian Church, Blairstown, NJ" userId="96d466b960cbaa79" providerId="LiveId" clId="{AA418E74-8A39-4DEA-84BD-C4267A10EF47}" dt="2024-11-26T18:46:50.303" v="287" actId="1076"/>
        <pc:sldMkLst>
          <pc:docMk/>
          <pc:sldMk cId="2557872152" sldId="1154"/>
        </pc:sldMkLst>
        <pc:spChg chg="mod">
          <ac:chgData name="First Presbyterian Church, Blairstown, NJ" userId="96d466b960cbaa79" providerId="LiveId" clId="{AA418E74-8A39-4DEA-84BD-C4267A10EF47}" dt="2024-11-26T18:46:50.303" v="287" actId="1076"/>
          <ac:spMkLst>
            <pc:docMk/>
            <pc:sldMk cId="2557872152" sldId="1154"/>
            <ac:spMk id="15366" creationId="{9D3D918E-C69A-8B07-C7E7-848FC8DCB9DB}"/>
          </ac:spMkLst>
        </pc:spChg>
      </pc:sldChg>
      <pc:sldChg chg="del">
        <pc:chgData name="First Presbyterian Church, Blairstown, NJ" userId="96d466b960cbaa79" providerId="LiveId" clId="{AA418E74-8A39-4DEA-84BD-C4267A10EF47}" dt="2024-11-26T18:46:53.140" v="288" actId="47"/>
        <pc:sldMkLst>
          <pc:docMk/>
          <pc:sldMk cId="1116863620" sldId="1155"/>
        </pc:sldMkLst>
      </pc:sldChg>
      <pc:sldChg chg="del">
        <pc:chgData name="First Presbyterian Church, Blairstown, NJ" userId="96d466b960cbaa79" providerId="LiveId" clId="{AA418E74-8A39-4DEA-84BD-C4267A10EF47}" dt="2024-11-26T18:11:55.590" v="74" actId="47"/>
        <pc:sldMkLst>
          <pc:docMk/>
          <pc:sldMk cId="3571993751" sldId="1156"/>
        </pc:sldMkLst>
      </pc:sldChg>
      <pc:sldChg chg="modSp add mod">
        <pc:chgData name="First Presbyterian Church, Blairstown, NJ" userId="96d466b960cbaa79" providerId="LiveId" clId="{AA418E74-8A39-4DEA-84BD-C4267A10EF47}" dt="2024-11-26T18:09:59.766" v="45" actId="1036"/>
        <pc:sldMkLst>
          <pc:docMk/>
          <pc:sldMk cId="1559992491" sldId="1157"/>
        </pc:sldMkLst>
        <pc:spChg chg="mod">
          <ac:chgData name="First Presbyterian Church, Blairstown, NJ" userId="96d466b960cbaa79" providerId="LiveId" clId="{AA418E74-8A39-4DEA-84BD-C4267A10EF47}" dt="2024-11-26T18:09:59.766" v="45" actId="1036"/>
          <ac:spMkLst>
            <pc:docMk/>
            <pc:sldMk cId="1559992491" sldId="1157"/>
            <ac:spMk id="7170" creationId="{5606F20C-C58C-B550-F6BD-89649373974C}"/>
          </ac:spMkLst>
        </pc:spChg>
      </pc:sldChg>
      <pc:sldChg chg="modSp add mod">
        <pc:chgData name="First Presbyterian Church, Blairstown, NJ" userId="96d466b960cbaa79" providerId="LiveId" clId="{AA418E74-8A39-4DEA-84BD-C4267A10EF47}" dt="2024-11-29T18:03:03.584" v="392" actId="1076"/>
        <pc:sldMkLst>
          <pc:docMk/>
          <pc:sldMk cId="3217468107" sldId="1158"/>
        </pc:sldMkLst>
        <pc:spChg chg="mod">
          <ac:chgData name="First Presbyterian Church, Blairstown, NJ" userId="96d466b960cbaa79" providerId="LiveId" clId="{AA418E74-8A39-4DEA-84BD-C4267A10EF47}" dt="2024-11-29T18:03:03.584" v="392" actId="1076"/>
          <ac:spMkLst>
            <pc:docMk/>
            <pc:sldMk cId="3217468107" sldId="1158"/>
            <ac:spMk id="17410" creationId="{5AD70264-E30E-2D56-2791-818B08892DA3}"/>
          </ac:spMkLst>
        </pc:spChg>
      </pc:sldChg>
      <pc:sldChg chg="modSp add mod">
        <pc:chgData name="First Presbyterian Church, Blairstown, NJ" userId="96d466b960cbaa79" providerId="LiveId" clId="{AA418E74-8A39-4DEA-84BD-C4267A10EF47}" dt="2024-11-26T18:35:19.355" v="251" actId="1076"/>
        <pc:sldMkLst>
          <pc:docMk/>
          <pc:sldMk cId="3987098868" sldId="1159"/>
        </pc:sldMkLst>
        <pc:spChg chg="mod">
          <ac:chgData name="First Presbyterian Church, Blairstown, NJ" userId="96d466b960cbaa79" providerId="LiveId" clId="{AA418E74-8A39-4DEA-84BD-C4267A10EF47}" dt="2024-11-26T18:35:19.355" v="251" actId="1076"/>
          <ac:spMkLst>
            <pc:docMk/>
            <pc:sldMk cId="3987098868" sldId="1159"/>
            <ac:spMk id="25602" creationId="{F00D51AA-784A-19EE-5E3D-BEC75B8DE024}"/>
          </ac:spMkLst>
        </pc:spChg>
      </pc:sldChg>
      <pc:sldChg chg="addSp delSp modSp new mod">
        <pc:chgData name="First Presbyterian Church, Blairstown, NJ" userId="96d466b960cbaa79" providerId="LiveId" clId="{AA418E74-8A39-4DEA-84BD-C4267A10EF47}" dt="2024-11-29T17:59:35.843" v="375"/>
        <pc:sldMkLst>
          <pc:docMk/>
          <pc:sldMk cId="174795599" sldId="1160"/>
        </pc:sldMkLst>
        <pc:spChg chg="del">
          <ac:chgData name="First Presbyterian Church, Blairstown, NJ" userId="96d466b960cbaa79" providerId="LiveId" clId="{AA418E74-8A39-4DEA-84BD-C4267A10EF47}" dt="2024-11-26T20:48:09.112" v="313" actId="478"/>
          <ac:spMkLst>
            <pc:docMk/>
            <pc:sldMk cId="174795599" sldId="1160"/>
            <ac:spMk id="2" creationId="{EF722807-9CE6-6FFF-F00A-EE1AE13DF245}"/>
          </ac:spMkLst>
        </pc:spChg>
        <pc:spChg chg="add mod">
          <ac:chgData name="First Presbyterian Church, Blairstown, NJ" userId="96d466b960cbaa79" providerId="LiveId" clId="{AA418E74-8A39-4DEA-84BD-C4267A10EF47}" dt="2024-11-26T20:50:47.890" v="344" actId="122"/>
          <ac:spMkLst>
            <pc:docMk/>
            <pc:sldMk cId="174795599" sldId="1160"/>
            <ac:spMk id="5" creationId="{EFFFB82B-BE37-83DE-3A28-146F41672CB6}"/>
          </ac:spMkLst>
        </pc:spChg>
        <pc:spChg chg="add del mod">
          <ac:chgData name="First Presbyterian Church, Blairstown, NJ" userId="96d466b960cbaa79" providerId="LiveId" clId="{AA418E74-8A39-4DEA-84BD-C4267A10EF47}" dt="2024-11-26T20:50:08.065" v="326" actId="478"/>
          <ac:spMkLst>
            <pc:docMk/>
            <pc:sldMk cId="174795599" sldId="1160"/>
            <ac:spMk id="7" creationId="{DC9DF05C-8B2F-512B-6D50-436DEC0ED865}"/>
          </ac:spMkLst>
        </pc:spChg>
        <pc:picChg chg="add mod">
          <ac:chgData name="First Presbyterian Church, Blairstown, NJ" userId="96d466b960cbaa79" providerId="LiveId" clId="{AA418E74-8A39-4DEA-84BD-C4267A10EF47}" dt="2024-11-29T17:59:35.843" v="375"/>
          <ac:picMkLst>
            <pc:docMk/>
            <pc:sldMk cId="174795599" sldId="1160"/>
            <ac:picMk id="3" creationId="{874A9E9D-8829-5A8C-70E6-C627E2F14A91}"/>
          </ac:picMkLst>
        </pc:picChg>
      </pc:sldChg>
      <pc:sldChg chg="delSp modSp add mod">
        <pc:chgData name="First Presbyterian Church, Blairstown, NJ" userId="96d466b960cbaa79" providerId="LiveId" clId="{AA418E74-8A39-4DEA-84BD-C4267A10EF47}" dt="2024-11-26T20:51:48.885" v="363" actId="20577"/>
        <pc:sldMkLst>
          <pc:docMk/>
          <pc:sldMk cId="3901792088" sldId="1161"/>
        </pc:sldMkLst>
        <pc:spChg chg="del">
          <ac:chgData name="First Presbyterian Church, Blairstown, NJ" userId="96d466b960cbaa79" providerId="LiveId" clId="{AA418E74-8A39-4DEA-84BD-C4267A10EF47}" dt="2024-11-26T20:51:06.519" v="347" actId="478"/>
          <ac:spMkLst>
            <pc:docMk/>
            <pc:sldMk cId="3901792088" sldId="1161"/>
            <ac:spMk id="5" creationId="{DDBAAB9C-8A52-A8DF-3007-F97103ED01C2}"/>
          </ac:spMkLst>
        </pc:spChg>
        <pc:spChg chg="mod">
          <ac:chgData name="First Presbyterian Church, Blairstown, NJ" userId="96d466b960cbaa79" providerId="LiveId" clId="{AA418E74-8A39-4DEA-84BD-C4267A10EF47}" dt="2024-11-26T20:51:48.885" v="363" actId="20577"/>
          <ac:spMkLst>
            <pc:docMk/>
            <pc:sldMk cId="3901792088" sldId="1161"/>
            <ac:spMk id="7" creationId="{24C9DD98-62E2-CEE2-E8FB-7CD7CC97E55F}"/>
          </ac:spMkLst>
        </pc:spChg>
        <pc:picChg chg="del">
          <ac:chgData name="First Presbyterian Church, Blairstown, NJ" userId="96d466b960cbaa79" providerId="LiveId" clId="{AA418E74-8A39-4DEA-84BD-C4267A10EF47}" dt="2024-11-26T20:51:04.666" v="346" actId="478"/>
          <ac:picMkLst>
            <pc:docMk/>
            <pc:sldMk cId="3901792088" sldId="1161"/>
            <ac:picMk id="3" creationId="{DCBF1680-7E9E-7A8A-F583-10B592D16FE4}"/>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6018" name="Rectangle 2">
            <a:extLst>
              <a:ext uri="{FF2B5EF4-FFF2-40B4-BE49-F238E27FC236}">
                <a16:creationId xmlns:a16="http://schemas.microsoft.com/office/drawing/2014/main" id="{95345409-788C-4CEB-80BF-7FCD2CFF4A10}"/>
              </a:ext>
            </a:extLst>
          </p:cNvPr>
          <p:cNvSpPr>
            <a:spLocks noGrp="1" noChangeArrowheads="1"/>
          </p:cNvSpPr>
          <p:nvPr>
            <p:ph type="hdr" sz="quarter"/>
          </p:nvPr>
        </p:nvSpPr>
        <p:spPr bwMode="auto">
          <a:xfrm>
            <a:off x="0" y="0"/>
            <a:ext cx="4030663"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17" tIns="46009" rIns="92017" bIns="46009" numCol="1" anchor="t" anchorCtr="0" compatLnSpc="1">
            <a:prstTxWarp prst="textNoShape">
              <a:avLst/>
            </a:prstTxWarp>
          </a:bodyPr>
          <a:lstStyle>
            <a:lvl1pPr defTabSz="918784">
              <a:defRPr sz="1300" b="0">
                <a:latin typeface="Arial" charset="0"/>
                <a:cs typeface="Arial" charset="0"/>
              </a:defRPr>
            </a:lvl1pPr>
          </a:lstStyle>
          <a:p>
            <a:pPr>
              <a:defRPr/>
            </a:pPr>
            <a:endParaRPr lang="en-US"/>
          </a:p>
        </p:txBody>
      </p:sp>
      <p:sp>
        <p:nvSpPr>
          <p:cNvPr id="86019" name="Rectangle 3">
            <a:extLst>
              <a:ext uri="{FF2B5EF4-FFF2-40B4-BE49-F238E27FC236}">
                <a16:creationId xmlns:a16="http://schemas.microsoft.com/office/drawing/2014/main" id="{A0EFEBAB-8391-4033-B415-84AA62A3E39B}"/>
              </a:ext>
            </a:extLst>
          </p:cNvPr>
          <p:cNvSpPr>
            <a:spLocks noGrp="1" noChangeArrowheads="1"/>
          </p:cNvSpPr>
          <p:nvPr>
            <p:ph type="dt" sz="quarter" idx="1"/>
          </p:nvPr>
        </p:nvSpPr>
        <p:spPr bwMode="auto">
          <a:xfrm>
            <a:off x="5264150" y="0"/>
            <a:ext cx="4030663"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17" tIns="46009" rIns="92017" bIns="46009" numCol="1" anchor="t" anchorCtr="0" compatLnSpc="1">
            <a:prstTxWarp prst="textNoShape">
              <a:avLst/>
            </a:prstTxWarp>
          </a:bodyPr>
          <a:lstStyle>
            <a:lvl1pPr algn="r" defTabSz="918784">
              <a:defRPr sz="1300" b="0">
                <a:latin typeface="Arial" charset="0"/>
                <a:cs typeface="Arial" charset="0"/>
              </a:defRPr>
            </a:lvl1pPr>
          </a:lstStyle>
          <a:p>
            <a:pPr>
              <a:defRPr/>
            </a:pPr>
            <a:endParaRPr lang="en-US"/>
          </a:p>
        </p:txBody>
      </p:sp>
      <p:sp>
        <p:nvSpPr>
          <p:cNvPr id="86020" name="Rectangle 4">
            <a:extLst>
              <a:ext uri="{FF2B5EF4-FFF2-40B4-BE49-F238E27FC236}">
                <a16:creationId xmlns:a16="http://schemas.microsoft.com/office/drawing/2014/main" id="{7D82E61B-ACBC-4CFB-8D8F-97F24CBE6D77}"/>
              </a:ext>
            </a:extLst>
          </p:cNvPr>
          <p:cNvSpPr>
            <a:spLocks noGrp="1" noChangeArrowheads="1"/>
          </p:cNvSpPr>
          <p:nvPr>
            <p:ph type="ftr" sz="quarter" idx="2"/>
          </p:nvPr>
        </p:nvSpPr>
        <p:spPr bwMode="auto">
          <a:xfrm>
            <a:off x="0" y="6657975"/>
            <a:ext cx="4030663"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17" tIns="46009" rIns="92017" bIns="46009" numCol="1" anchor="b" anchorCtr="0" compatLnSpc="1">
            <a:prstTxWarp prst="textNoShape">
              <a:avLst/>
            </a:prstTxWarp>
          </a:bodyPr>
          <a:lstStyle>
            <a:lvl1pPr defTabSz="918784">
              <a:defRPr sz="1300" b="0">
                <a:latin typeface="Arial" charset="0"/>
                <a:cs typeface="Arial" charset="0"/>
              </a:defRPr>
            </a:lvl1pPr>
          </a:lstStyle>
          <a:p>
            <a:pPr>
              <a:defRPr/>
            </a:pPr>
            <a:endParaRPr lang="en-US"/>
          </a:p>
        </p:txBody>
      </p:sp>
      <p:sp>
        <p:nvSpPr>
          <p:cNvPr id="86021" name="Rectangle 5">
            <a:extLst>
              <a:ext uri="{FF2B5EF4-FFF2-40B4-BE49-F238E27FC236}">
                <a16:creationId xmlns:a16="http://schemas.microsoft.com/office/drawing/2014/main" id="{0CBA459D-143F-42B0-8169-C80439DE9576}"/>
              </a:ext>
            </a:extLst>
          </p:cNvPr>
          <p:cNvSpPr>
            <a:spLocks noGrp="1" noChangeArrowheads="1"/>
          </p:cNvSpPr>
          <p:nvPr>
            <p:ph type="sldNum" sz="quarter" idx="3"/>
          </p:nvPr>
        </p:nvSpPr>
        <p:spPr bwMode="auto">
          <a:xfrm>
            <a:off x="5264150" y="6657975"/>
            <a:ext cx="4030663"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17" tIns="46009" rIns="92017" bIns="46009" numCol="1" anchor="b" anchorCtr="0" compatLnSpc="1">
            <a:prstTxWarp prst="textNoShape">
              <a:avLst/>
            </a:prstTxWarp>
          </a:bodyPr>
          <a:lstStyle>
            <a:lvl1pPr algn="r" defTabSz="917575">
              <a:defRPr sz="1300" b="0">
                <a:latin typeface="Arial" panose="020B0604020202020204" pitchFamily="34" charset="0"/>
              </a:defRPr>
            </a:lvl1pPr>
          </a:lstStyle>
          <a:p>
            <a:fld id="{8949C558-9695-47A0-B5D7-90E8B2F89EBC}" type="slidenum">
              <a:rPr lang="en-US" altLang="en-US"/>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7346" name="Rectangle 2">
            <a:extLst>
              <a:ext uri="{FF2B5EF4-FFF2-40B4-BE49-F238E27FC236}">
                <a16:creationId xmlns:a16="http://schemas.microsoft.com/office/drawing/2014/main" id="{C64A5BE3-ECA7-4A7B-9028-E48DA4087423}"/>
              </a:ext>
            </a:extLst>
          </p:cNvPr>
          <p:cNvSpPr>
            <a:spLocks noGrp="1" noChangeArrowheads="1"/>
          </p:cNvSpPr>
          <p:nvPr>
            <p:ph type="hdr" sz="quarter"/>
          </p:nvPr>
        </p:nvSpPr>
        <p:spPr bwMode="auto">
          <a:xfrm>
            <a:off x="0" y="0"/>
            <a:ext cx="4030663" cy="350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683" tIns="46342" rIns="92683" bIns="46342" numCol="1" anchor="t" anchorCtr="0" compatLnSpc="1">
            <a:prstTxWarp prst="textNoShape">
              <a:avLst/>
            </a:prstTxWarp>
          </a:bodyPr>
          <a:lstStyle>
            <a:lvl1pPr eaLnBrk="0" hangingPunct="0">
              <a:defRPr sz="1200" b="0">
                <a:cs typeface="Arial" charset="0"/>
              </a:defRPr>
            </a:lvl1pPr>
          </a:lstStyle>
          <a:p>
            <a:pPr>
              <a:defRPr/>
            </a:pPr>
            <a:endParaRPr lang="en-US"/>
          </a:p>
        </p:txBody>
      </p:sp>
      <p:sp>
        <p:nvSpPr>
          <p:cNvPr id="57347" name="Rectangle 3">
            <a:extLst>
              <a:ext uri="{FF2B5EF4-FFF2-40B4-BE49-F238E27FC236}">
                <a16:creationId xmlns:a16="http://schemas.microsoft.com/office/drawing/2014/main" id="{E504145B-5023-482A-BB0E-CFF1852B3C9D}"/>
              </a:ext>
            </a:extLst>
          </p:cNvPr>
          <p:cNvSpPr>
            <a:spLocks noGrp="1" noChangeArrowheads="1"/>
          </p:cNvSpPr>
          <p:nvPr>
            <p:ph type="dt" idx="1"/>
          </p:nvPr>
        </p:nvSpPr>
        <p:spPr bwMode="auto">
          <a:xfrm>
            <a:off x="5265738" y="0"/>
            <a:ext cx="4029075" cy="350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683" tIns="46342" rIns="92683" bIns="46342" numCol="1" anchor="t" anchorCtr="0" compatLnSpc="1">
            <a:prstTxWarp prst="textNoShape">
              <a:avLst/>
            </a:prstTxWarp>
          </a:bodyPr>
          <a:lstStyle>
            <a:lvl1pPr algn="r" eaLnBrk="0" hangingPunct="0">
              <a:defRPr sz="1200" b="0">
                <a:cs typeface="Arial" charset="0"/>
              </a:defRPr>
            </a:lvl1pPr>
          </a:lstStyle>
          <a:p>
            <a:pPr>
              <a:defRPr/>
            </a:pPr>
            <a:fld id="{D2560A9F-3D58-4725-A9CC-6CE926D7E376}" type="datetimeFigureOut">
              <a:rPr lang="en-US"/>
              <a:pPr>
                <a:defRPr/>
              </a:pPr>
              <a:t>11/29/2024</a:t>
            </a:fld>
            <a:endParaRPr lang="en-US" dirty="0"/>
          </a:p>
        </p:txBody>
      </p:sp>
      <p:sp>
        <p:nvSpPr>
          <p:cNvPr id="39940" name="Rectangle 4">
            <a:extLst>
              <a:ext uri="{FF2B5EF4-FFF2-40B4-BE49-F238E27FC236}">
                <a16:creationId xmlns:a16="http://schemas.microsoft.com/office/drawing/2014/main" id="{592DE60C-5AB4-4825-8ED3-F1F171847563}"/>
              </a:ext>
            </a:extLst>
          </p:cNvPr>
          <p:cNvSpPr>
            <a:spLocks noGrp="1" noRot="1" noChangeAspect="1" noChangeArrowheads="1" noTextEdit="1"/>
          </p:cNvSpPr>
          <p:nvPr>
            <p:ph type="sldImg" idx="2"/>
          </p:nvPr>
        </p:nvSpPr>
        <p:spPr bwMode="auto">
          <a:xfrm>
            <a:off x="2895600" y="525463"/>
            <a:ext cx="3505200" cy="26289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7349" name="Rectangle 5">
            <a:extLst>
              <a:ext uri="{FF2B5EF4-FFF2-40B4-BE49-F238E27FC236}">
                <a16:creationId xmlns:a16="http://schemas.microsoft.com/office/drawing/2014/main" id="{3C96E1F5-6C78-4069-AE05-0F88114B5BE0}"/>
              </a:ext>
            </a:extLst>
          </p:cNvPr>
          <p:cNvSpPr>
            <a:spLocks noGrp="1" noChangeArrowheads="1"/>
          </p:cNvSpPr>
          <p:nvPr>
            <p:ph type="body" sz="quarter" idx="3"/>
          </p:nvPr>
        </p:nvSpPr>
        <p:spPr bwMode="auto">
          <a:xfrm>
            <a:off x="928688" y="3330575"/>
            <a:ext cx="7439025" cy="3154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683" tIns="46342" rIns="92683" bIns="46342"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7350" name="Rectangle 6">
            <a:extLst>
              <a:ext uri="{FF2B5EF4-FFF2-40B4-BE49-F238E27FC236}">
                <a16:creationId xmlns:a16="http://schemas.microsoft.com/office/drawing/2014/main" id="{C59122AF-A62E-4C94-B22A-9F9A8960E0A2}"/>
              </a:ext>
            </a:extLst>
          </p:cNvPr>
          <p:cNvSpPr>
            <a:spLocks noGrp="1" noChangeArrowheads="1"/>
          </p:cNvSpPr>
          <p:nvPr>
            <p:ph type="ftr" sz="quarter" idx="4"/>
          </p:nvPr>
        </p:nvSpPr>
        <p:spPr bwMode="auto">
          <a:xfrm>
            <a:off x="0" y="6657975"/>
            <a:ext cx="4030663" cy="350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683" tIns="46342" rIns="92683" bIns="46342" numCol="1" anchor="b" anchorCtr="0" compatLnSpc="1">
            <a:prstTxWarp prst="textNoShape">
              <a:avLst/>
            </a:prstTxWarp>
          </a:bodyPr>
          <a:lstStyle>
            <a:lvl1pPr eaLnBrk="0" hangingPunct="0">
              <a:defRPr sz="1200" b="0">
                <a:cs typeface="Arial" charset="0"/>
              </a:defRPr>
            </a:lvl1pPr>
          </a:lstStyle>
          <a:p>
            <a:pPr>
              <a:defRPr/>
            </a:pPr>
            <a:endParaRPr lang="en-US"/>
          </a:p>
        </p:txBody>
      </p:sp>
      <p:sp>
        <p:nvSpPr>
          <p:cNvPr id="57351" name="Rectangle 7">
            <a:extLst>
              <a:ext uri="{FF2B5EF4-FFF2-40B4-BE49-F238E27FC236}">
                <a16:creationId xmlns:a16="http://schemas.microsoft.com/office/drawing/2014/main" id="{3A67A980-A14A-4639-A830-12872F1ACD63}"/>
              </a:ext>
            </a:extLst>
          </p:cNvPr>
          <p:cNvSpPr>
            <a:spLocks noGrp="1" noChangeArrowheads="1"/>
          </p:cNvSpPr>
          <p:nvPr>
            <p:ph type="sldNum" sz="quarter" idx="5"/>
          </p:nvPr>
        </p:nvSpPr>
        <p:spPr bwMode="auto">
          <a:xfrm>
            <a:off x="5265738" y="6657975"/>
            <a:ext cx="4029075" cy="350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683" tIns="46342" rIns="92683" bIns="46342" numCol="1" anchor="b" anchorCtr="0" compatLnSpc="1">
            <a:prstTxWarp prst="textNoShape">
              <a:avLst/>
            </a:prstTxWarp>
          </a:bodyPr>
          <a:lstStyle>
            <a:lvl1pPr algn="r" eaLnBrk="0" hangingPunct="0">
              <a:defRPr sz="1200" b="0"/>
            </a:lvl1pPr>
          </a:lstStyle>
          <a:p>
            <a:fld id="{AB4C82E0-486A-462B-BDD0-4E609807901F}"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a:extLst>
              <a:ext uri="{FF2B5EF4-FFF2-40B4-BE49-F238E27FC236}">
                <a16:creationId xmlns:a16="http://schemas.microsoft.com/office/drawing/2014/main" id="{43FF2536-355F-4D46-9DAB-C26512789BB9}"/>
              </a:ext>
            </a:extLst>
          </p:cNvPr>
          <p:cNvSpPr>
            <a:spLocks noGrp="1" noRot="1" noChangeAspect="1" noTextEdit="1"/>
          </p:cNvSpPr>
          <p:nvPr>
            <p:ph type="sldImg"/>
          </p:nvPr>
        </p:nvSpPr>
        <p:spPr>
          <a:ln/>
        </p:spPr>
      </p:sp>
      <p:sp>
        <p:nvSpPr>
          <p:cNvPr id="40963" name="Notes Placeholder 2">
            <a:extLst>
              <a:ext uri="{FF2B5EF4-FFF2-40B4-BE49-F238E27FC236}">
                <a16:creationId xmlns:a16="http://schemas.microsoft.com/office/drawing/2014/main" id="{06DEAD90-9D01-4AB0-ADA7-AED832E8D66E}"/>
              </a:ext>
            </a:extLst>
          </p:cNvPr>
          <p:cNvSpPr>
            <a:spLocks noGrp="1"/>
          </p:cNvSpPr>
          <p:nvPr>
            <p:ph type="body" idx="1"/>
          </p:nvPr>
        </p:nvSpPr>
        <p:spPr>
          <a:noFill/>
        </p:spPr>
        <p:txBody>
          <a:bodyPr/>
          <a:lstStyle/>
          <a:p>
            <a:endParaRPr lang="en-US" altLang="en-US"/>
          </a:p>
        </p:txBody>
      </p:sp>
      <p:sp>
        <p:nvSpPr>
          <p:cNvPr id="40964" name="Slide Number Placeholder 3">
            <a:extLst>
              <a:ext uri="{FF2B5EF4-FFF2-40B4-BE49-F238E27FC236}">
                <a16:creationId xmlns:a16="http://schemas.microsoft.com/office/drawing/2014/main" id="{9C61861B-A329-45E4-AB6F-551BE9FEA9A8}"/>
              </a:ext>
            </a:extLst>
          </p:cNvPr>
          <p:cNvSpPr>
            <a:spLocks noGrp="1"/>
          </p:cNvSpPr>
          <p:nvPr>
            <p:ph type="sldNum" sz="quarter" idx="5"/>
          </p:nvPr>
        </p:nvSpPr>
        <p:spPr>
          <a:noFill/>
        </p:spPr>
        <p:txBody>
          <a:bodyPr/>
          <a:lstStyle>
            <a:lvl1pPr eaLnBrk="0" hangingPunct="0">
              <a:spcBef>
                <a:spcPct val="30000"/>
              </a:spcBef>
              <a:defRPr sz="1200">
                <a:solidFill>
                  <a:schemeClr val="tx1"/>
                </a:solidFill>
                <a:latin typeface="Calibri" panose="020F0502020204030204" pitchFamily="34" charset="0"/>
              </a:defRPr>
            </a:lvl1pPr>
            <a:lvl2pPr marL="747713" indent="-285750" eaLnBrk="0" hangingPunct="0">
              <a:spcBef>
                <a:spcPct val="30000"/>
              </a:spcBef>
              <a:defRPr sz="1200">
                <a:solidFill>
                  <a:schemeClr val="tx1"/>
                </a:solidFill>
                <a:latin typeface="Calibri" panose="020F0502020204030204" pitchFamily="34" charset="0"/>
              </a:defRPr>
            </a:lvl2pPr>
            <a:lvl3pPr marL="1154113" indent="-227013" eaLnBrk="0" hangingPunct="0">
              <a:spcBef>
                <a:spcPct val="30000"/>
              </a:spcBef>
              <a:defRPr sz="1200">
                <a:solidFill>
                  <a:schemeClr val="tx1"/>
                </a:solidFill>
                <a:latin typeface="Calibri" panose="020F0502020204030204" pitchFamily="34" charset="0"/>
              </a:defRPr>
            </a:lvl3pPr>
            <a:lvl4pPr marL="1617663" indent="-227013" eaLnBrk="0" hangingPunct="0">
              <a:spcBef>
                <a:spcPct val="30000"/>
              </a:spcBef>
              <a:defRPr sz="1200">
                <a:solidFill>
                  <a:schemeClr val="tx1"/>
                </a:solidFill>
                <a:latin typeface="Calibri" panose="020F0502020204030204" pitchFamily="34" charset="0"/>
              </a:defRPr>
            </a:lvl4pPr>
            <a:lvl5pPr marL="2081213" indent="-227013" eaLnBrk="0" hangingPunct="0">
              <a:spcBef>
                <a:spcPct val="30000"/>
              </a:spcBef>
              <a:defRPr sz="1200">
                <a:solidFill>
                  <a:schemeClr val="tx1"/>
                </a:solidFill>
                <a:latin typeface="Calibri" panose="020F0502020204030204" pitchFamily="34" charset="0"/>
              </a:defRPr>
            </a:lvl5pPr>
            <a:lvl6pPr marL="2538413" indent="-227013" eaLnBrk="0" fontAlgn="base" hangingPunct="0">
              <a:spcBef>
                <a:spcPct val="30000"/>
              </a:spcBef>
              <a:spcAft>
                <a:spcPct val="0"/>
              </a:spcAft>
              <a:defRPr sz="1200">
                <a:solidFill>
                  <a:schemeClr val="tx1"/>
                </a:solidFill>
                <a:latin typeface="Calibri" panose="020F0502020204030204" pitchFamily="34" charset="0"/>
              </a:defRPr>
            </a:lvl6pPr>
            <a:lvl7pPr marL="2995613" indent="-227013" eaLnBrk="0" fontAlgn="base" hangingPunct="0">
              <a:spcBef>
                <a:spcPct val="30000"/>
              </a:spcBef>
              <a:spcAft>
                <a:spcPct val="0"/>
              </a:spcAft>
              <a:defRPr sz="1200">
                <a:solidFill>
                  <a:schemeClr val="tx1"/>
                </a:solidFill>
                <a:latin typeface="Calibri" panose="020F0502020204030204" pitchFamily="34" charset="0"/>
              </a:defRPr>
            </a:lvl7pPr>
            <a:lvl8pPr marL="3452813" indent="-227013" eaLnBrk="0" fontAlgn="base" hangingPunct="0">
              <a:spcBef>
                <a:spcPct val="30000"/>
              </a:spcBef>
              <a:spcAft>
                <a:spcPct val="0"/>
              </a:spcAft>
              <a:defRPr sz="1200">
                <a:solidFill>
                  <a:schemeClr val="tx1"/>
                </a:solidFill>
                <a:latin typeface="Calibri" panose="020F0502020204030204" pitchFamily="34" charset="0"/>
              </a:defRPr>
            </a:lvl8pPr>
            <a:lvl9pPr marL="3910013" indent="-22701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3137CE9-E17B-485C-95EB-5B4CEFAE40D4}" type="slidenum">
              <a:rPr lang="en-US" altLang="en-US">
                <a:latin typeface="Tahoma" panose="020B0604030504040204" pitchFamily="34" charset="0"/>
              </a:rPr>
              <a:pPr>
                <a:spcBef>
                  <a:spcPct val="0"/>
                </a:spcBef>
              </a:pPr>
              <a:t>3</a:t>
            </a:fld>
            <a:endParaRPr lang="en-US" altLang="en-US">
              <a:latin typeface="Tahoma" panose="020B060403050404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9F7E90-ED87-14B5-E077-E042662E4F06}"/>
            </a:ext>
          </a:extLst>
        </p:cNvPr>
        <p:cNvGrpSpPr/>
        <p:nvPr/>
      </p:nvGrpSpPr>
      <p:grpSpPr>
        <a:xfrm>
          <a:off x="0" y="0"/>
          <a:ext cx="0" cy="0"/>
          <a:chOff x="0" y="0"/>
          <a:chExt cx="0" cy="0"/>
        </a:xfrm>
      </p:grpSpPr>
      <p:sp>
        <p:nvSpPr>
          <p:cNvPr id="40962" name="Slide Image Placeholder 1">
            <a:extLst>
              <a:ext uri="{FF2B5EF4-FFF2-40B4-BE49-F238E27FC236}">
                <a16:creationId xmlns:a16="http://schemas.microsoft.com/office/drawing/2014/main" id="{8078908F-C0B7-B9EA-11C4-B3DE5E088AEB}"/>
              </a:ext>
            </a:extLst>
          </p:cNvPr>
          <p:cNvSpPr>
            <a:spLocks noGrp="1" noRot="1" noChangeAspect="1" noTextEdit="1"/>
          </p:cNvSpPr>
          <p:nvPr>
            <p:ph type="sldImg"/>
          </p:nvPr>
        </p:nvSpPr>
        <p:spPr>
          <a:ln/>
        </p:spPr>
      </p:sp>
      <p:sp>
        <p:nvSpPr>
          <p:cNvPr id="40963" name="Notes Placeholder 2">
            <a:extLst>
              <a:ext uri="{FF2B5EF4-FFF2-40B4-BE49-F238E27FC236}">
                <a16:creationId xmlns:a16="http://schemas.microsoft.com/office/drawing/2014/main" id="{F071FB4C-F218-33CD-DF5E-ED729ED302D0}"/>
              </a:ext>
            </a:extLst>
          </p:cNvPr>
          <p:cNvSpPr>
            <a:spLocks noGrp="1"/>
          </p:cNvSpPr>
          <p:nvPr>
            <p:ph type="body" idx="1"/>
          </p:nvPr>
        </p:nvSpPr>
        <p:spPr>
          <a:noFill/>
        </p:spPr>
        <p:txBody>
          <a:bodyPr/>
          <a:lstStyle/>
          <a:p>
            <a:endParaRPr lang="en-US" altLang="en-US"/>
          </a:p>
        </p:txBody>
      </p:sp>
      <p:sp>
        <p:nvSpPr>
          <p:cNvPr id="40964" name="Slide Number Placeholder 3">
            <a:extLst>
              <a:ext uri="{FF2B5EF4-FFF2-40B4-BE49-F238E27FC236}">
                <a16:creationId xmlns:a16="http://schemas.microsoft.com/office/drawing/2014/main" id="{F53DF460-6EAE-CF5B-AA7A-77A58A2C8DC3}"/>
              </a:ext>
            </a:extLst>
          </p:cNvPr>
          <p:cNvSpPr>
            <a:spLocks noGrp="1"/>
          </p:cNvSpPr>
          <p:nvPr>
            <p:ph type="sldNum" sz="quarter" idx="5"/>
          </p:nvPr>
        </p:nvSpPr>
        <p:spPr>
          <a:noFill/>
        </p:spPr>
        <p:txBody>
          <a:bodyPr/>
          <a:lstStyle>
            <a:lvl1pPr eaLnBrk="0" hangingPunct="0">
              <a:spcBef>
                <a:spcPct val="30000"/>
              </a:spcBef>
              <a:defRPr sz="1200">
                <a:solidFill>
                  <a:schemeClr val="tx1"/>
                </a:solidFill>
                <a:latin typeface="Calibri" panose="020F0502020204030204" pitchFamily="34" charset="0"/>
              </a:defRPr>
            </a:lvl1pPr>
            <a:lvl2pPr marL="747713" indent="-285750" eaLnBrk="0" hangingPunct="0">
              <a:spcBef>
                <a:spcPct val="30000"/>
              </a:spcBef>
              <a:defRPr sz="1200">
                <a:solidFill>
                  <a:schemeClr val="tx1"/>
                </a:solidFill>
                <a:latin typeface="Calibri" panose="020F0502020204030204" pitchFamily="34" charset="0"/>
              </a:defRPr>
            </a:lvl2pPr>
            <a:lvl3pPr marL="1154113" indent="-227013" eaLnBrk="0" hangingPunct="0">
              <a:spcBef>
                <a:spcPct val="30000"/>
              </a:spcBef>
              <a:defRPr sz="1200">
                <a:solidFill>
                  <a:schemeClr val="tx1"/>
                </a:solidFill>
                <a:latin typeface="Calibri" panose="020F0502020204030204" pitchFamily="34" charset="0"/>
              </a:defRPr>
            </a:lvl3pPr>
            <a:lvl4pPr marL="1617663" indent="-227013" eaLnBrk="0" hangingPunct="0">
              <a:spcBef>
                <a:spcPct val="30000"/>
              </a:spcBef>
              <a:defRPr sz="1200">
                <a:solidFill>
                  <a:schemeClr val="tx1"/>
                </a:solidFill>
                <a:latin typeface="Calibri" panose="020F0502020204030204" pitchFamily="34" charset="0"/>
              </a:defRPr>
            </a:lvl4pPr>
            <a:lvl5pPr marL="2081213" indent="-227013" eaLnBrk="0" hangingPunct="0">
              <a:spcBef>
                <a:spcPct val="30000"/>
              </a:spcBef>
              <a:defRPr sz="1200">
                <a:solidFill>
                  <a:schemeClr val="tx1"/>
                </a:solidFill>
                <a:latin typeface="Calibri" panose="020F0502020204030204" pitchFamily="34" charset="0"/>
              </a:defRPr>
            </a:lvl5pPr>
            <a:lvl6pPr marL="2538413" indent="-227013" eaLnBrk="0" fontAlgn="base" hangingPunct="0">
              <a:spcBef>
                <a:spcPct val="30000"/>
              </a:spcBef>
              <a:spcAft>
                <a:spcPct val="0"/>
              </a:spcAft>
              <a:defRPr sz="1200">
                <a:solidFill>
                  <a:schemeClr val="tx1"/>
                </a:solidFill>
                <a:latin typeface="Calibri" panose="020F0502020204030204" pitchFamily="34" charset="0"/>
              </a:defRPr>
            </a:lvl6pPr>
            <a:lvl7pPr marL="2995613" indent="-227013" eaLnBrk="0" fontAlgn="base" hangingPunct="0">
              <a:spcBef>
                <a:spcPct val="30000"/>
              </a:spcBef>
              <a:spcAft>
                <a:spcPct val="0"/>
              </a:spcAft>
              <a:defRPr sz="1200">
                <a:solidFill>
                  <a:schemeClr val="tx1"/>
                </a:solidFill>
                <a:latin typeface="Calibri" panose="020F0502020204030204" pitchFamily="34" charset="0"/>
              </a:defRPr>
            </a:lvl7pPr>
            <a:lvl8pPr marL="3452813" indent="-227013" eaLnBrk="0" fontAlgn="base" hangingPunct="0">
              <a:spcBef>
                <a:spcPct val="30000"/>
              </a:spcBef>
              <a:spcAft>
                <a:spcPct val="0"/>
              </a:spcAft>
              <a:defRPr sz="1200">
                <a:solidFill>
                  <a:schemeClr val="tx1"/>
                </a:solidFill>
                <a:latin typeface="Calibri" panose="020F0502020204030204" pitchFamily="34" charset="0"/>
              </a:defRPr>
            </a:lvl8pPr>
            <a:lvl9pPr marL="3910013" indent="-22701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3137CE9-E17B-485C-95EB-5B4CEFAE40D4}" type="slidenum">
              <a:rPr lang="en-US" altLang="en-US">
                <a:latin typeface="Tahoma" panose="020B0604030504040204" pitchFamily="34" charset="0"/>
              </a:rPr>
              <a:pPr>
                <a:spcBef>
                  <a:spcPct val="0"/>
                </a:spcBef>
              </a:pPr>
              <a:t>4</a:t>
            </a:fld>
            <a:endParaRPr lang="en-US" altLang="en-US">
              <a:latin typeface="Tahoma" panose="020B0604030504040204" pitchFamily="34" charset="0"/>
            </a:endParaRPr>
          </a:p>
        </p:txBody>
      </p:sp>
    </p:spTree>
    <p:extLst>
      <p:ext uri="{BB962C8B-B14F-4D97-AF65-F5344CB8AC3E}">
        <p14:creationId xmlns:p14="http://schemas.microsoft.com/office/powerpoint/2010/main" val="9706866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a:extLst>
              <a:ext uri="{FF2B5EF4-FFF2-40B4-BE49-F238E27FC236}">
                <a16:creationId xmlns:a16="http://schemas.microsoft.com/office/drawing/2014/main" id="{084FFFEE-F266-44A5-B8E0-2F421E1A29FC}"/>
              </a:ext>
            </a:extLst>
          </p:cNvPr>
          <p:cNvSpPr>
            <a:spLocks noGrp="1" noRot="1" noChangeAspect="1" noTextEdit="1"/>
          </p:cNvSpPr>
          <p:nvPr>
            <p:ph type="sldImg"/>
          </p:nvPr>
        </p:nvSpPr>
        <p:spPr>
          <a:ln/>
        </p:spPr>
      </p:sp>
      <p:sp>
        <p:nvSpPr>
          <p:cNvPr id="41987" name="Notes Placeholder 2">
            <a:extLst>
              <a:ext uri="{FF2B5EF4-FFF2-40B4-BE49-F238E27FC236}">
                <a16:creationId xmlns:a16="http://schemas.microsoft.com/office/drawing/2014/main" id="{8B3E2527-C771-4251-B2F1-21F7EEC3C441}"/>
              </a:ext>
            </a:extLst>
          </p:cNvPr>
          <p:cNvSpPr>
            <a:spLocks noGrp="1"/>
          </p:cNvSpPr>
          <p:nvPr>
            <p:ph type="body" idx="1"/>
          </p:nvPr>
        </p:nvSpPr>
        <p:spPr>
          <a:noFill/>
        </p:spPr>
        <p:txBody>
          <a:bodyPr/>
          <a:lstStyle/>
          <a:p>
            <a:endParaRPr lang="en-US" altLang="en-US"/>
          </a:p>
        </p:txBody>
      </p:sp>
      <p:sp>
        <p:nvSpPr>
          <p:cNvPr id="41988" name="Slide Number Placeholder 3">
            <a:extLst>
              <a:ext uri="{FF2B5EF4-FFF2-40B4-BE49-F238E27FC236}">
                <a16:creationId xmlns:a16="http://schemas.microsoft.com/office/drawing/2014/main" id="{2EBB254D-68C5-49C5-921C-E62CC8300C30}"/>
              </a:ext>
            </a:extLst>
          </p:cNvPr>
          <p:cNvSpPr>
            <a:spLocks noGrp="1"/>
          </p:cNvSpPr>
          <p:nvPr>
            <p:ph type="sldNum" sz="quarter" idx="5"/>
          </p:nvPr>
        </p:nvSpPr>
        <p:spPr>
          <a:noFill/>
        </p:spPr>
        <p:txBody>
          <a:bodyPr/>
          <a:lstStyle>
            <a:lvl1pPr eaLnBrk="0" hangingPunct="0">
              <a:spcBef>
                <a:spcPct val="30000"/>
              </a:spcBef>
              <a:defRPr sz="1200">
                <a:solidFill>
                  <a:schemeClr val="tx1"/>
                </a:solidFill>
                <a:latin typeface="Calibri" panose="020F0502020204030204" pitchFamily="34" charset="0"/>
              </a:defRPr>
            </a:lvl1pPr>
            <a:lvl2pPr marL="747713" indent="-285750" eaLnBrk="0" hangingPunct="0">
              <a:spcBef>
                <a:spcPct val="30000"/>
              </a:spcBef>
              <a:defRPr sz="1200">
                <a:solidFill>
                  <a:schemeClr val="tx1"/>
                </a:solidFill>
                <a:latin typeface="Calibri" panose="020F0502020204030204" pitchFamily="34" charset="0"/>
              </a:defRPr>
            </a:lvl2pPr>
            <a:lvl3pPr marL="1154113" indent="-227013" eaLnBrk="0" hangingPunct="0">
              <a:spcBef>
                <a:spcPct val="30000"/>
              </a:spcBef>
              <a:defRPr sz="1200">
                <a:solidFill>
                  <a:schemeClr val="tx1"/>
                </a:solidFill>
                <a:latin typeface="Calibri" panose="020F0502020204030204" pitchFamily="34" charset="0"/>
              </a:defRPr>
            </a:lvl3pPr>
            <a:lvl4pPr marL="1617663" indent="-227013" eaLnBrk="0" hangingPunct="0">
              <a:spcBef>
                <a:spcPct val="30000"/>
              </a:spcBef>
              <a:defRPr sz="1200">
                <a:solidFill>
                  <a:schemeClr val="tx1"/>
                </a:solidFill>
                <a:latin typeface="Calibri" panose="020F0502020204030204" pitchFamily="34" charset="0"/>
              </a:defRPr>
            </a:lvl4pPr>
            <a:lvl5pPr marL="2081213" indent="-227013" eaLnBrk="0" hangingPunct="0">
              <a:spcBef>
                <a:spcPct val="30000"/>
              </a:spcBef>
              <a:defRPr sz="1200">
                <a:solidFill>
                  <a:schemeClr val="tx1"/>
                </a:solidFill>
                <a:latin typeface="Calibri" panose="020F0502020204030204" pitchFamily="34" charset="0"/>
              </a:defRPr>
            </a:lvl5pPr>
            <a:lvl6pPr marL="2538413" indent="-227013" eaLnBrk="0" fontAlgn="base" hangingPunct="0">
              <a:spcBef>
                <a:spcPct val="30000"/>
              </a:spcBef>
              <a:spcAft>
                <a:spcPct val="0"/>
              </a:spcAft>
              <a:defRPr sz="1200">
                <a:solidFill>
                  <a:schemeClr val="tx1"/>
                </a:solidFill>
                <a:latin typeface="Calibri" panose="020F0502020204030204" pitchFamily="34" charset="0"/>
              </a:defRPr>
            </a:lvl6pPr>
            <a:lvl7pPr marL="2995613" indent="-227013" eaLnBrk="0" fontAlgn="base" hangingPunct="0">
              <a:spcBef>
                <a:spcPct val="30000"/>
              </a:spcBef>
              <a:spcAft>
                <a:spcPct val="0"/>
              </a:spcAft>
              <a:defRPr sz="1200">
                <a:solidFill>
                  <a:schemeClr val="tx1"/>
                </a:solidFill>
                <a:latin typeface="Calibri" panose="020F0502020204030204" pitchFamily="34" charset="0"/>
              </a:defRPr>
            </a:lvl7pPr>
            <a:lvl8pPr marL="3452813" indent="-227013" eaLnBrk="0" fontAlgn="base" hangingPunct="0">
              <a:spcBef>
                <a:spcPct val="30000"/>
              </a:spcBef>
              <a:spcAft>
                <a:spcPct val="0"/>
              </a:spcAft>
              <a:defRPr sz="1200">
                <a:solidFill>
                  <a:schemeClr val="tx1"/>
                </a:solidFill>
                <a:latin typeface="Calibri" panose="020F0502020204030204" pitchFamily="34" charset="0"/>
              </a:defRPr>
            </a:lvl8pPr>
            <a:lvl9pPr marL="3910013" indent="-22701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46C1E85-D7E7-4B98-9784-762158582969}" type="slidenum">
              <a:rPr lang="en-US" altLang="en-US">
                <a:latin typeface="Tahoma" panose="020B0604030504040204" pitchFamily="34" charset="0"/>
              </a:rPr>
              <a:pPr>
                <a:spcBef>
                  <a:spcPct val="0"/>
                </a:spcBef>
              </a:pPr>
              <a:t>12</a:t>
            </a:fld>
            <a:endParaRPr lang="en-US" altLang="en-US">
              <a:latin typeface="Tahoma" panose="020B060403050404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a:extLst>
              <a:ext uri="{FF2B5EF4-FFF2-40B4-BE49-F238E27FC236}">
                <a16:creationId xmlns:a16="http://schemas.microsoft.com/office/drawing/2014/main" id="{EDC2492E-0C2F-481C-8848-78D7B6E889B8}"/>
              </a:ext>
            </a:extLst>
          </p:cNvPr>
          <p:cNvSpPr>
            <a:spLocks noGrp="1" noRot="1" noChangeAspect="1" noTextEdit="1"/>
          </p:cNvSpPr>
          <p:nvPr>
            <p:ph type="sldImg"/>
          </p:nvPr>
        </p:nvSpPr>
        <p:spPr>
          <a:ln/>
        </p:spPr>
      </p:sp>
      <p:sp>
        <p:nvSpPr>
          <p:cNvPr id="43011" name="Notes Placeholder 2">
            <a:extLst>
              <a:ext uri="{FF2B5EF4-FFF2-40B4-BE49-F238E27FC236}">
                <a16:creationId xmlns:a16="http://schemas.microsoft.com/office/drawing/2014/main" id="{E74D6452-16BE-4C2F-9780-E35594B195A8}"/>
              </a:ext>
            </a:extLst>
          </p:cNvPr>
          <p:cNvSpPr>
            <a:spLocks noGrp="1"/>
          </p:cNvSpPr>
          <p:nvPr>
            <p:ph type="body" idx="1"/>
          </p:nvPr>
        </p:nvSpPr>
        <p:spPr>
          <a:noFill/>
        </p:spPr>
        <p:txBody>
          <a:bodyPr/>
          <a:lstStyle/>
          <a:p>
            <a:endParaRPr lang="en-US" altLang="en-US"/>
          </a:p>
        </p:txBody>
      </p:sp>
      <p:sp>
        <p:nvSpPr>
          <p:cNvPr id="43012" name="Slide Number Placeholder 3">
            <a:extLst>
              <a:ext uri="{FF2B5EF4-FFF2-40B4-BE49-F238E27FC236}">
                <a16:creationId xmlns:a16="http://schemas.microsoft.com/office/drawing/2014/main" id="{3BA5D3C6-DAAB-406F-9D24-ED79276D6EB0}"/>
              </a:ext>
            </a:extLst>
          </p:cNvPr>
          <p:cNvSpPr>
            <a:spLocks noGrp="1"/>
          </p:cNvSpPr>
          <p:nvPr>
            <p:ph type="sldNum" sz="quarter" idx="5"/>
          </p:nvPr>
        </p:nvSpPr>
        <p:spPr>
          <a:noFill/>
        </p:spPr>
        <p:txBody>
          <a:bodyPr/>
          <a:lstStyle>
            <a:lvl1pPr eaLnBrk="0" hangingPunct="0">
              <a:spcBef>
                <a:spcPct val="30000"/>
              </a:spcBef>
              <a:defRPr sz="1200">
                <a:solidFill>
                  <a:schemeClr val="tx1"/>
                </a:solidFill>
                <a:latin typeface="Calibri" panose="020F0502020204030204" pitchFamily="34" charset="0"/>
              </a:defRPr>
            </a:lvl1pPr>
            <a:lvl2pPr marL="747713" indent="-285750" eaLnBrk="0" hangingPunct="0">
              <a:spcBef>
                <a:spcPct val="30000"/>
              </a:spcBef>
              <a:defRPr sz="1200">
                <a:solidFill>
                  <a:schemeClr val="tx1"/>
                </a:solidFill>
                <a:latin typeface="Calibri" panose="020F0502020204030204" pitchFamily="34" charset="0"/>
              </a:defRPr>
            </a:lvl2pPr>
            <a:lvl3pPr marL="1154113" indent="-227013" eaLnBrk="0" hangingPunct="0">
              <a:spcBef>
                <a:spcPct val="30000"/>
              </a:spcBef>
              <a:defRPr sz="1200">
                <a:solidFill>
                  <a:schemeClr val="tx1"/>
                </a:solidFill>
                <a:latin typeface="Calibri" panose="020F0502020204030204" pitchFamily="34" charset="0"/>
              </a:defRPr>
            </a:lvl3pPr>
            <a:lvl4pPr marL="1617663" indent="-227013" eaLnBrk="0" hangingPunct="0">
              <a:spcBef>
                <a:spcPct val="30000"/>
              </a:spcBef>
              <a:defRPr sz="1200">
                <a:solidFill>
                  <a:schemeClr val="tx1"/>
                </a:solidFill>
                <a:latin typeface="Calibri" panose="020F0502020204030204" pitchFamily="34" charset="0"/>
              </a:defRPr>
            </a:lvl4pPr>
            <a:lvl5pPr marL="2081213" indent="-227013" eaLnBrk="0" hangingPunct="0">
              <a:spcBef>
                <a:spcPct val="30000"/>
              </a:spcBef>
              <a:defRPr sz="1200">
                <a:solidFill>
                  <a:schemeClr val="tx1"/>
                </a:solidFill>
                <a:latin typeface="Calibri" panose="020F0502020204030204" pitchFamily="34" charset="0"/>
              </a:defRPr>
            </a:lvl5pPr>
            <a:lvl6pPr marL="2538413" indent="-227013" eaLnBrk="0" fontAlgn="base" hangingPunct="0">
              <a:spcBef>
                <a:spcPct val="30000"/>
              </a:spcBef>
              <a:spcAft>
                <a:spcPct val="0"/>
              </a:spcAft>
              <a:defRPr sz="1200">
                <a:solidFill>
                  <a:schemeClr val="tx1"/>
                </a:solidFill>
                <a:latin typeface="Calibri" panose="020F0502020204030204" pitchFamily="34" charset="0"/>
              </a:defRPr>
            </a:lvl6pPr>
            <a:lvl7pPr marL="2995613" indent="-227013" eaLnBrk="0" fontAlgn="base" hangingPunct="0">
              <a:spcBef>
                <a:spcPct val="30000"/>
              </a:spcBef>
              <a:spcAft>
                <a:spcPct val="0"/>
              </a:spcAft>
              <a:defRPr sz="1200">
                <a:solidFill>
                  <a:schemeClr val="tx1"/>
                </a:solidFill>
                <a:latin typeface="Calibri" panose="020F0502020204030204" pitchFamily="34" charset="0"/>
              </a:defRPr>
            </a:lvl7pPr>
            <a:lvl8pPr marL="3452813" indent="-227013" eaLnBrk="0" fontAlgn="base" hangingPunct="0">
              <a:spcBef>
                <a:spcPct val="30000"/>
              </a:spcBef>
              <a:spcAft>
                <a:spcPct val="0"/>
              </a:spcAft>
              <a:defRPr sz="1200">
                <a:solidFill>
                  <a:schemeClr val="tx1"/>
                </a:solidFill>
                <a:latin typeface="Calibri" panose="020F0502020204030204" pitchFamily="34" charset="0"/>
              </a:defRPr>
            </a:lvl8pPr>
            <a:lvl9pPr marL="3910013" indent="-22701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535E9DF-0203-4F3E-8065-54CEAE3C53F7}" type="slidenum">
              <a:rPr lang="en-US" altLang="en-US">
                <a:latin typeface="Tahoma" panose="020B0604030504040204" pitchFamily="34" charset="0"/>
              </a:rPr>
              <a:pPr>
                <a:spcBef>
                  <a:spcPct val="0"/>
                </a:spcBef>
              </a:pPr>
              <a:t>13</a:t>
            </a:fld>
            <a:endParaRPr lang="en-US" altLang="en-US">
              <a:latin typeface="Tahoma" panose="020B060403050404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a:extLst>
              <a:ext uri="{FF2B5EF4-FFF2-40B4-BE49-F238E27FC236}">
                <a16:creationId xmlns:a16="http://schemas.microsoft.com/office/drawing/2014/main" id="{EDC2492E-0C2F-481C-8848-78D7B6E889B8}"/>
              </a:ext>
            </a:extLst>
          </p:cNvPr>
          <p:cNvSpPr>
            <a:spLocks noGrp="1" noRot="1" noChangeAspect="1" noTextEdit="1"/>
          </p:cNvSpPr>
          <p:nvPr>
            <p:ph type="sldImg"/>
          </p:nvPr>
        </p:nvSpPr>
        <p:spPr>
          <a:ln/>
        </p:spPr>
      </p:sp>
      <p:sp>
        <p:nvSpPr>
          <p:cNvPr id="43011" name="Notes Placeholder 2">
            <a:extLst>
              <a:ext uri="{FF2B5EF4-FFF2-40B4-BE49-F238E27FC236}">
                <a16:creationId xmlns:a16="http://schemas.microsoft.com/office/drawing/2014/main" id="{E74D6452-16BE-4C2F-9780-E35594B195A8}"/>
              </a:ext>
            </a:extLst>
          </p:cNvPr>
          <p:cNvSpPr>
            <a:spLocks noGrp="1"/>
          </p:cNvSpPr>
          <p:nvPr>
            <p:ph type="body" idx="1"/>
          </p:nvPr>
        </p:nvSpPr>
        <p:spPr>
          <a:noFill/>
        </p:spPr>
        <p:txBody>
          <a:bodyPr/>
          <a:lstStyle/>
          <a:p>
            <a:endParaRPr lang="en-US" altLang="en-US"/>
          </a:p>
        </p:txBody>
      </p:sp>
      <p:sp>
        <p:nvSpPr>
          <p:cNvPr id="43012" name="Slide Number Placeholder 3">
            <a:extLst>
              <a:ext uri="{FF2B5EF4-FFF2-40B4-BE49-F238E27FC236}">
                <a16:creationId xmlns:a16="http://schemas.microsoft.com/office/drawing/2014/main" id="{3BA5D3C6-DAAB-406F-9D24-ED79276D6EB0}"/>
              </a:ext>
            </a:extLst>
          </p:cNvPr>
          <p:cNvSpPr>
            <a:spLocks noGrp="1"/>
          </p:cNvSpPr>
          <p:nvPr>
            <p:ph type="sldNum" sz="quarter" idx="5"/>
          </p:nvPr>
        </p:nvSpPr>
        <p:spPr>
          <a:noFill/>
        </p:spPr>
        <p:txBody>
          <a:bodyPr/>
          <a:lstStyle>
            <a:lvl1pPr eaLnBrk="0" hangingPunct="0">
              <a:spcBef>
                <a:spcPct val="30000"/>
              </a:spcBef>
              <a:defRPr sz="1200">
                <a:solidFill>
                  <a:schemeClr val="tx1"/>
                </a:solidFill>
                <a:latin typeface="Calibri" panose="020F0502020204030204" pitchFamily="34" charset="0"/>
              </a:defRPr>
            </a:lvl1pPr>
            <a:lvl2pPr marL="747713" indent="-285750" eaLnBrk="0" hangingPunct="0">
              <a:spcBef>
                <a:spcPct val="30000"/>
              </a:spcBef>
              <a:defRPr sz="1200">
                <a:solidFill>
                  <a:schemeClr val="tx1"/>
                </a:solidFill>
                <a:latin typeface="Calibri" panose="020F0502020204030204" pitchFamily="34" charset="0"/>
              </a:defRPr>
            </a:lvl2pPr>
            <a:lvl3pPr marL="1154113" indent="-227013" eaLnBrk="0" hangingPunct="0">
              <a:spcBef>
                <a:spcPct val="30000"/>
              </a:spcBef>
              <a:defRPr sz="1200">
                <a:solidFill>
                  <a:schemeClr val="tx1"/>
                </a:solidFill>
                <a:latin typeface="Calibri" panose="020F0502020204030204" pitchFamily="34" charset="0"/>
              </a:defRPr>
            </a:lvl3pPr>
            <a:lvl4pPr marL="1617663" indent="-227013" eaLnBrk="0" hangingPunct="0">
              <a:spcBef>
                <a:spcPct val="30000"/>
              </a:spcBef>
              <a:defRPr sz="1200">
                <a:solidFill>
                  <a:schemeClr val="tx1"/>
                </a:solidFill>
                <a:latin typeface="Calibri" panose="020F0502020204030204" pitchFamily="34" charset="0"/>
              </a:defRPr>
            </a:lvl4pPr>
            <a:lvl5pPr marL="2081213" indent="-227013" eaLnBrk="0" hangingPunct="0">
              <a:spcBef>
                <a:spcPct val="30000"/>
              </a:spcBef>
              <a:defRPr sz="1200">
                <a:solidFill>
                  <a:schemeClr val="tx1"/>
                </a:solidFill>
                <a:latin typeface="Calibri" panose="020F0502020204030204" pitchFamily="34" charset="0"/>
              </a:defRPr>
            </a:lvl5pPr>
            <a:lvl6pPr marL="2538413" indent="-227013" eaLnBrk="0" fontAlgn="base" hangingPunct="0">
              <a:spcBef>
                <a:spcPct val="30000"/>
              </a:spcBef>
              <a:spcAft>
                <a:spcPct val="0"/>
              </a:spcAft>
              <a:defRPr sz="1200">
                <a:solidFill>
                  <a:schemeClr val="tx1"/>
                </a:solidFill>
                <a:latin typeface="Calibri" panose="020F0502020204030204" pitchFamily="34" charset="0"/>
              </a:defRPr>
            </a:lvl6pPr>
            <a:lvl7pPr marL="2995613" indent="-227013" eaLnBrk="0" fontAlgn="base" hangingPunct="0">
              <a:spcBef>
                <a:spcPct val="30000"/>
              </a:spcBef>
              <a:spcAft>
                <a:spcPct val="0"/>
              </a:spcAft>
              <a:defRPr sz="1200">
                <a:solidFill>
                  <a:schemeClr val="tx1"/>
                </a:solidFill>
                <a:latin typeface="Calibri" panose="020F0502020204030204" pitchFamily="34" charset="0"/>
              </a:defRPr>
            </a:lvl7pPr>
            <a:lvl8pPr marL="3452813" indent="-227013" eaLnBrk="0" fontAlgn="base" hangingPunct="0">
              <a:spcBef>
                <a:spcPct val="30000"/>
              </a:spcBef>
              <a:spcAft>
                <a:spcPct val="0"/>
              </a:spcAft>
              <a:defRPr sz="1200">
                <a:solidFill>
                  <a:schemeClr val="tx1"/>
                </a:solidFill>
                <a:latin typeface="Calibri" panose="020F0502020204030204" pitchFamily="34" charset="0"/>
              </a:defRPr>
            </a:lvl8pPr>
            <a:lvl9pPr marL="3910013" indent="-22701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535E9DF-0203-4F3E-8065-54CEAE3C53F7}" type="slidenum">
              <a:rPr lang="en-US" altLang="en-US">
                <a:latin typeface="Tahoma" panose="020B0604030504040204" pitchFamily="34" charset="0"/>
              </a:rPr>
              <a:pPr>
                <a:spcBef>
                  <a:spcPct val="0"/>
                </a:spcBef>
              </a:pPr>
              <a:t>14</a:t>
            </a:fld>
            <a:endParaRPr lang="en-US" altLang="en-US">
              <a:latin typeface="Tahoma" panose="020B0604030504040204" pitchFamily="34" charset="0"/>
            </a:endParaRPr>
          </a:p>
        </p:txBody>
      </p:sp>
    </p:spTree>
    <p:extLst>
      <p:ext uri="{BB962C8B-B14F-4D97-AF65-F5344CB8AC3E}">
        <p14:creationId xmlns:p14="http://schemas.microsoft.com/office/powerpoint/2010/main" val="32801296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28020" y="1769541"/>
            <a:ext cx="7080026" cy="1828801"/>
          </a:xfrm>
        </p:spPr>
        <p:txBody>
          <a:bodyPr anchor="b">
            <a:normAutofit/>
          </a:bodyPr>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028020" y="3598339"/>
            <a:ext cx="7080026"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BF970814-DA4F-4EA0-B0E1-A845F731E759}" type="slidenum">
              <a:rPr lang="en-US" altLang="en-US" smtClean="0"/>
              <a:pPr/>
              <a:t>‹#›</a:t>
            </a:fld>
            <a:endParaRPr lang="en-US" altLang="en-US"/>
          </a:p>
        </p:txBody>
      </p:sp>
    </p:spTree>
    <p:extLst>
      <p:ext uri="{BB962C8B-B14F-4D97-AF65-F5344CB8AC3E}">
        <p14:creationId xmlns:p14="http://schemas.microsoft.com/office/powerpoint/2010/main" val="9283812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Slate-V2-S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3995" y="540085"/>
            <a:ext cx="7656010" cy="3834374"/>
          </a:xfrm>
          <a:prstGeom prst="rect">
            <a:avLst/>
          </a:prstGeom>
        </p:spPr>
      </p:pic>
      <p:sp>
        <p:nvSpPr>
          <p:cNvPr id="2" name="Title 1"/>
          <p:cNvSpPr>
            <a:spLocks noGrp="1"/>
          </p:cNvSpPr>
          <p:nvPr>
            <p:ph type="title"/>
          </p:nvPr>
        </p:nvSpPr>
        <p:spPr>
          <a:xfrm>
            <a:off x="685354" y="4565255"/>
            <a:ext cx="7766495"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926217" y="695010"/>
            <a:ext cx="7285600"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346" y="5108728"/>
            <a:ext cx="776532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4C83750B-C7EA-4C43-AC23-DA34A6EAD847}" type="slidenum">
              <a:rPr lang="en-US" altLang="en-US" smtClean="0"/>
              <a:pPr/>
              <a:t>‹#›</a:t>
            </a:fld>
            <a:endParaRPr lang="en-US" altLang="en-US"/>
          </a:p>
        </p:txBody>
      </p:sp>
    </p:spTree>
    <p:extLst>
      <p:ext uri="{BB962C8B-B14F-4D97-AF65-F5344CB8AC3E}">
        <p14:creationId xmlns:p14="http://schemas.microsoft.com/office/powerpoint/2010/main" val="581219516"/>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46" y="608437"/>
            <a:ext cx="7765322"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46" y="4295180"/>
            <a:ext cx="7765322"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4C83750B-C7EA-4C43-AC23-DA34A6EAD847}" type="slidenum">
              <a:rPr lang="en-US" altLang="en-US" smtClean="0"/>
              <a:pPr/>
              <a:t>‹#›</a:t>
            </a:fld>
            <a:endParaRPr lang="en-US" altLang="en-US"/>
          </a:p>
        </p:txBody>
      </p:sp>
    </p:spTree>
    <p:extLst>
      <p:ext uri="{BB962C8B-B14F-4D97-AF65-F5344CB8AC3E}">
        <p14:creationId xmlns:p14="http://schemas.microsoft.com/office/powerpoint/2010/main" val="2155413834"/>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59" y="609600"/>
            <a:ext cx="6977064"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290484" y="3610033"/>
            <a:ext cx="6564224"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5346" y="4304353"/>
            <a:ext cx="7765322"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4C83750B-C7EA-4C43-AC23-DA34A6EAD847}" type="slidenum">
              <a:rPr lang="en-US" altLang="en-US" smtClean="0"/>
              <a:pPr/>
              <a:t>‹#›</a:t>
            </a:fld>
            <a:endParaRPr lang="en-US" altLang="en-US"/>
          </a:p>
        </p:txBody>
      </p:sp>
      <p:sp>
        <p:nvSpPr>
          <p:cNvPr id="11" name="TextBox 10"/>
          <p:cNvSpPr txBox="1"/>
          <p:nvPr/>
        </p:nvSpPr>
        <p:spPr>
          <a:xfrm>
            <a:off x="627459" y="873912"/>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7828359" y="2933245"/>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785095961"/>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346" y="2126943"/>
            <a:ext cx="7765322"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39" y="4650556"/>
            <a:ext cx="776414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4C83750B-C7EA-4C43-AC23-DA34A6EAD847}" type="slidenum">
              <a:rPr lang="en-US" altLang="en-US" smtClean="0"/>
              <a:pPr/>
              <a:t>‹#›</a:t>
            </a:fld>
            <a:endParaRPr lang="en-US" altLang="en-US"/>
          </a:p>
        </p:txBody>
      </p:sp>
    </p:spTree>
    <p:extLst>
      <p:ext uri="{BB962C8B-B14F-4D97-AF65-F5344CB8AC3E}">
        <p14:creationId xmlns:p14="http://schemas.microsoft.com/office/powerpoint/2010/main" val="3241158380"/>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346" y="609600"/>
            <a:ext cx="776532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346" y="1885950"/>
            <a:ext cx="2475738"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346" y="2571750"/>
            <a:ext cx="2475738"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335033" y="1885950"/>
            <a:ext cx="2475738"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331076" y="2571750"/>
            <a:ext cx="2475738"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5974929" y="1885950"/>
            <a:ext cx="2475738"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5974929" y="2571750"/>
            <a:ext cx="2475738"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fld id="{4C83750B-C7EA-4C43-AC23-DA34A6EAD847}" type="slidenum">
              <a:rPr lang="en-US" altLang="en-US" smtClean="0"/>
              <a:pPr/>
              <a:t>‹#›</a:t>
            </a:fld>
            <a:endParaRPr lang="en-US" altLang="en-US"/>
          </a:p>
        </p:txBody>
      </p:sp>
    </p:spTree>
    <p:extLst>
      <p:ext uri="{BB962C8B-B14F-4D97-AF65-F5344CB8AC3E}">
        <p14:creationId xmlns:p14="http://schemas.microsoft.com/office/powerpoint/2010/main" val="3449019910"/>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6" name="Picture 5" descr="Slate-V2-S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9239" y="1826045"/>
            <a:ext cx="2529046" cy="1833558"/>
          </a:xfrm>
          <a:prstGeom prst="rect">
            <a:avLst/>
          </a:prstGeom>
        </p:spPr>
      </p:pic>
      <p:pic>
        <p:nvPicPr>
          <p:cNvPr id="28" name="Picture 27" descr="Slate-V2-S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93813" y="1826045"/>
            <a:ext cx="2529046" cy="1833558"/>
          </a:xfrm>
          <a:prstGeom prst="rect">
            <a:avLst/>
          </a:prstGeom>
        </p:spPr>
      </p:pic>
      <p:pic>
        <p:nvPicPr>
          <p:cNvPr id="29" name="Picture 28" descr="Slate-V2-S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21715" y="1826045"/>
            <a:ext cx="2529046" cy="1833558"/>
          </a:xfrm>
          <a:prstGeom prst="rect">
            <a:avLst/>
          </a:prstGeom>
        </p:spPr>
      </p:pic>
      <p:sp>
        <p:nvSpPr>
          <p:cNvPr id="30" name="Title 1"/>
          <p:cNvSpPr>
            <a:spLocks noGrp="1"/>
          </p:cNvSpPr>
          <p:nvPr>
            <p:ph type="title"/>
          </p:nvPr>
        </p:nvSpPr>
        <p:spPr>
          <a:xfrm>
            <a:off x="685346" y="609600"/>
            <a:ext cx="7765322"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5346" y="3904106"/>
            <a:ext cx="2475738"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763577" y="1938918"/>
            <a:ext cx="2319276"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5346" y="4480369"/>
            <a:ext cx="2475738"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332091" y="3904106"/>
            <a:ext cx="2475738"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409307" y="1939094"/>
            <a:ext cx="2319276"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331075" y="4480368"/>
            <a:ext cx="2476753"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5975023" y="3904106"/>
            <a:ext cx="2475738"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6056774" y="1934432"/>
            <a:ext cx="2319276"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5974929" y="4480366"/>
            <a:ext cx="2475738"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fld id="{4C83750B-C7EA-4C43-AC23-DA34A6EAD847}" type="slidenum">
              <a:rPr lang="en-US" altLang="en-US" smtClean="0"/>
              <a:pPr/>
              <a:t>‹#›</a:t>
            </a:fld>
            <a:endParaRPr lang="en-US" altLang="en-US"/>
          </a:p>
        </p:txBody>
      </p:sp>
    </p:spTree>
    <p:extLst>
      <p:ext uri="{BB962C8B-B14F-4D97-AF65-F5344CB8AC3E}">
        <p14:creationId xmlns:p14="http://schemas.microsoft.com/office/powerpoint/2010/main" val="1320305437"/>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7AF799F6-4855-4E7F-A06A-6E9CC48E1BFF}" type="slidenum">
              <a:rPr lang="en-US" altLang="en-US" smtClean="0"/>
              <a:pPr/>
              <a:t>‹#›</a:t>
            </a:fld>
            <a:endParaRPr lang="en-US" altLang="en-US"/>
          </a:p>
        </p:txBody>
      </p:sp>
    </p:spTree>
    <p:extLst>
      <p:ext uri="{BB962C8B-B14F-4D97-AF65-F5344CB8AC3E}">
        <p14:creationId xmlns:p14="http://schemas.microsoft.com/office/powerpoint/2010/main" val="1831372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37302" y="609600"/>
            <a:ext cx="1713365"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685347" y="609600"/>
            <a:ext cx="5937654" cy="5181601"/>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38417A1A-D0FB-49F2-A5B2-FC2821ADFA7C}" type="slidenum">
              <a:rPr lang="en-US" altLang="en-US" smtClean="0"/>
              <a:pPr/>
              <a:t>‹#›</a:t>
            </a:fld>
            <a:endParaRPr lang="en-US" altLang="en-US"/>
          </a:p>
        </p:txBody>
      </p:sp>
    </p:spTree>
    <p:extLst>
      <p:ext uri="{BB962C8B-B14F-4D97-AF65-F5344CB8AC3E}">
        <p14:creationId xmlns:p14="http://schemas.microsoft.com/office/powerpoint/2010/main" val="35216658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5A15036D-ACD3-482D-A970-93FB802542F3}" type="slidenum">
              <a:rPr lang="en-US" altLang="en-US" smtClean="0"/>
              <a:pPr/>
              <a:t>‹#›</a:t>
            </a:fld>
            <a:endParaRPr lang="en-US" altLang="en-US"/>
          </a:p>
        </p:txBody>
      </p:sp>
    </p:spTree>
    <p:extLst>
      <p:ext uri="{BB962C8B-B14F-4D97-AF65-F5344CB8AC3E}">
        <p14:creationId xmlns:p14="http://schemas.microsoft.com/office/powerpoint/2010/main" val="42837081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71551" y="1761068"/>
            <a:ext cx="7192913"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971551" y="3589879"/>
            <a:ext cx="7192913"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F65459C0-D9F3-4E87-B048-797558306541}" type="slidenum">
              <a:rPr lang="en-US" altLang="en-US" smtClean="0"/>
              <a:pPr/>
              <a:t>‹#›</a:t>
            </a:fld>
            <a:endParaRPr lang="en-US" altLang="en-US"/>
          </a:p>
        </p:txBody>
      </p:sp>
    </p:spTree>
    <p:extLst>
      <p:ext uri="{BB962C8B-B14F-4D97-AF65-F5344CB8AC3E}">
        <p14:creationId xmlns:p14="http://schemas.microsoft.com/office/powerpoint/2010/main" val="28571421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347" y="1732449"/>
            <a:ext cx="3795373" cy="4058750"/>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52169" y="1732450"/>
            <a:ext cx="3798499" cy="4058751"/>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9392680E-76D8-482F-9260-E1CC0BD1EDB5}" type="slidenum">
              <a:rPr lang="en-US" altLang="en-US" smtClean="0"/>
              <a:pPr/>
              <a:t>‹#›</a:t>
            </a:fld>
            <a:endParaRPr lang="en-US" altLang="en-US"/>
          </a:p>
        </p:txBody>
      </p:sp>
    </p:spTree>
    <p:extLst>
      <p:ext uri="{BB962C8B-B14F-4D97-AF65-F5344CB8AC3E}">
        <p14:creationId xmlns:p14="http://schemas.microsoft.com/office/powerpoint/2010/main" val="40131250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Slate-V2-S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345" y="1770323"/>
            <a:ext cx="3787423" cy="4112953"/>
          </a:xfrm>
          <a:prstGeom prst="rect">
            <a:avLst/>
          </a:prstGeom>
        </p:spPr>
      </p:pic>
      <p:pic>
        <p:nvPicPr>
          <p:cNvPr id="14" name="Picture 13" descr="Slate-V2-S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63245" y="1770323"/>
            <a:ext cx="3787423" cy="4112953"/>
          </a:xfrm>
          <a:prstGeom prst="rect">
            <a:avLst/>
          </a:prstGeom>
        </p:spPr>
      </p:pic>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754404" y="1835254"/>
            <a:ext cx="3657258"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54404" y="2380138"/>
            <a:ext cx="3657258"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21225" y="1835255"/>
            <a:ext cx="3671498"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21225" y="2380138"/>
            <a:ext cx="3671498"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fld id="{4C83750B-C7EA-4C43-AC23-DA34A6EAD847}" type="slidenum">
              <a:rPr lang="en-US" altLang="en-US" smtClean="0"/>
              <a:pPr/>
              <a:t>‹#›</a:t>
            </a:fld>
            <a:endParaRPr lang="en-US" altLang="en-US"/>
          </a:p>
        </p:txBody>
      </p:sp>
    </p:spTree>
    <p:extLst>
      <p:ext uri="{BB962C8B-B14F-4D97-AF65-F5344CB8AC3E}">
        <p14:creationId xmlns:p14="http://schemas.microsoft.com/office/powerpoint/2010/main" val="1128454691"/>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fld id="{D2EABE91-2131-4246-91A2-52FC2A22B0D5}" type="slidenum">
              <a:rPr lang="en-US" altLang="en-US" smtClean="0"/>
              <a:pPr/>
              <a:t>‹#›</a:t>
            </a:fld>
            <a:endParaRPr lang="en-US" altLang="en-US"/>
          </a:p>
        </p:txBody>
      </p:sp>
    </p:spTree>
    <p:extLst>
      <p:ext uri="{BB962C8B-B14F-4D97-AF65-F5344CB8AC3E}">
        <p14:creationId xmlns:p14="http://schemas.microsoft.com/office/powerpoint/2010/main" val="39022376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B55EF8-B59A-48DF-A116-AFDAD4B003AB}" type="datetimeFigureOut">
              <a:rPr lang="en-US" smtClean="0"/>
              <a:t>11/29/2024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646BA9F-1FA8-403C-81F1-144344226328}" type="slidenum">
              <a:rPr lang="en-US" altLang="en-US" smtClean="0"/>
              <a:pPr/>
              <a:t>‹#›</a:t>
            </a:fld>
            <a:endParaRPr lang="en-US" altLang="en-US"/>
          </a:p>
        </p:txBody>
      </p:sp>
    </p:spTree>
    <p:extLst>
      <p:ext uri="{BB962C8B-B14F-4D97-AF65-F5344CB8AC3E}">
        <p14:creationId xmlns:p14="http://schemas.microsoft.com/office/powerpoint/2010/main" val="20295728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47" y="609600"/>
            <a:ext cx="2780167" cy="1821918"/>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3641725" y="609600"/>
            <a:ext cx="4808943" cy="51816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347" y="2431518"/>
            <a:ext cx="2780167"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C79BC6B3-BBE4-4E4E-98EA-73569C4C7972}" type="slidenum">
              <a:rPr lang="en-US" altLang="en-US" smtClean="0"/>
              <a:pPr/>
              <a:t>‹#›</a:t>
            </a:fld>
            <a:endParaRPr lang="en-US" altLang="en-US"/>
          </a:p>
        </p:txBody>
      </p:sp>
    </p:spTree>
    <p:extLst>
      <p:ext uri="{BB962C8B-B14F-4D97-AF65-F5344CB8AC3E}">
        <p14:creationId xmlns:p14="http://schemas.microsoft.com/office/powerpoint/2010/main" val="2539152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2" name="Picture 11" descr="Slate-V2-S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44987" y="609923"/>
            <a:ext cx="3428146" cy="5205472"/>
          </a:xfrm>
          <a:prstGeom prst="rect">
            <a:avLst/>
          </a:prstGeom>
        </p:spPr>
      </p:pic>
      <p:sp>
        <p:nvSpPr>
          <p:cNvPr id="2" name="Title 1"/>
          <p:cNvSpPr>
            <a:spLocks noGrp="1"/>
          </p:cNvSpPr>
          <p:nvPr>
            <p:ph type="title"/>
          </p:nvPr>
        </p:nvSpPr>
        <p:spPr>
          <a:xfrm>
            <a:off x="685347" y="609923"/>
            <a:ext cx="3924676" cy="1829338"/>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4976728" y="743989"/>
            <a:ext cx="3165375"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347" y="2439261"/>
            <a:ext cx="3924676"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73CC1B89-FEA8-49D3-85C0-3715582C6414}" type="slidenum">
              <a:rPr lang="en-US" altLang="en-US" smtClean="0"/>
              <a:pPr/>
              <a:t>‹#›</a:t>
            </a:fld>
            <a:endParaRPr lang="en-US" altLang="en-US"/>
          </a:p>
        </p:txBody>
      </p:sp>
    </p:spTree>
    <p:extLst>
      <p:ext uri="{BB962C8B-B14F-4D97-AF65-F5344CB8AC3E}">
        <p14:creationId xmlns:p14="http://schemas.microsoft.com/office/powerpoint/2010/main" val="38653213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346" y="609600"/>
            <a:ext cx="776532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346" y="1732450"/>
            <a:ext cx="776532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759052" y="5883276"/>
            <a:ext cx="20574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pPr>
              <a:defRPr/>
            </a:pPr>
            <a:endParaRPr lang="en-US"/>
          </a:p>
        </p:txBody>
      </p:sp>
      <p:sp>
        <p:nvSpPr>
          <p:cNvPr id="5" name="Footer Placeholder 4"/>
          <p:cNvSpPr>
            <a:spLocks noGrp="1"/>
          </p:cNvSpPr>
          <p:nvPr>
            <p:ph type="ftr" sz="quarter" idx="3"/>
          </p:nvPr>
        </p:nvSpPr>
        <p:spPr>
          <a:xfrm>
            <a:off x="685347" y="5883276"/>
            <a:ext cx="5004649"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pPr>
              <a:defRPr/>
            </a:pPr>
            <a:endParaRPr lang="en-US"/>
          </a:p>
        </p:txBody>
      </p:sp>
      <p:sp>
        <p:nvSpPr>
          <p:cNvPr id="6" name="Slide Number Placeholder 5"/>
          <p:cNvSpPr>
            <a:spLocks noGrp="1"/>
          </p:cNvSpPr>
          <p:nvPr>
            <p:ph type="sldNum" sz="quarter" idx="4"/>
          </p:nvPr>
        </p:nvSpPr>
        <p:spPr>
          <a:xfrm>
            <a:off x="7885509" y="5883276"/>
            <a:ext cx="565159"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4C83750B-C7EA-4C43-AC23-DA34A6EAD847}" type="slidenum">
              <a:rPr lang="en-US" altLang="en-US" smtClean="0"/>
              <a:pPr/>
              <a:t>‹#›</a:t>
            </a:fld>
            <a:endParaRPr lang="en-US" altLang="en-US"/>
          </a:p>
        </p:txBody>
      </p:sp>
    </p:spTree>
    <p:extLst>
      <p:ext uri="{BB962C8B-B14F-4D97-AF65-F5344CB8AC3E}">
        <p14:creationId xmlns:p14="http://schemas.microsoft.com/office/powerpoint/2010/main" val="1625571683"/>
      </p:ext>
    </p:extLst>
  </p:cSld>
  <p:clrMap bg1="dk1" tx1="lt1" bg2="dk2" tx2="lt2" accent1="accent1" accent2="accent2" accent3="accent3" accent4="accent4" accent5="accent5" accent6="accent6" hlink="hlink" folHlink="folHlink"/>
  <p:sldLayoutIdLst>
    <p:sldLayoutId id="2147487050" r:id="rId1"/>
    <p:sldLayoutId id="2147487051" r:id="rId2"/>
    <p:sldLayoutId id="2147487052" r:id="rId3"/>
    <p:sldLayoutId id="2147487053" r:id="rId4"/>
    <p:sldLayoutId id="2147487054" r:id="rId5"/>
    <p:sldLayoutId id="2147487055" r:id="rId6"/>
    <p:sldLayoutId id="2147487056" r:id="rId7"/>
    <p:sldLayoutId id="2147487057" r:id="rId8"/>
    <p:sldLayoutId id="2147487058" r:id="rId9"/>
    <p:sldLayoutId id="2147487059" r:id="rId10"/>
    <p:sldLayoutId id="2147487060" r:id="rId11"/>
    <p:sldLayoutId id="2147487061" r:id="rId12"/>
    <p:sldLayoutId id="2147487062" r:id="rId13"/>
    <p:sldLayoutId id="2147487063" r:id="rId14"/>
    <p:sldLayoutId id="2147487064" r:id="rId15"/>
    <p:sldLayoutId id="2147487065" r:id="rId16"/>
    <p:sldLayoutId id="2147487066" r:id="rId17"/>
  </p:sldLayoutIdLst>
  <p:hf hdr="0" ftr="0" dt="0"/>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2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8.jpeg"/><Relationship Id="rId1" Type="http://schemas.openxmlformats.org/officeDocument/2006/relationships/slideLayout" Target="../slideLayouts/slideLayout7.xml"/><Relationship Id="rId5" Type="http://schemas.openxmlformats.org/officeDocument/2006/relationships/image" Target="../media/image10.png"/><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BDCDE66F-8A44-2CC8-7643-F62CBC4B3CC3}"/>
              </a:ext>
            </a:extLst>
          </p:cNvPr>
          <p:cNvGrpSpPr/>
          <p:nvPr/>
        </p:nvGrpSpPr>
        <p:grpSpPr>
          <a:xfrm>
            <a:off x="304800" y="5727060"/>
            <a:ext cx="8229600" cy="941582"/>
            <a:chOff x="495300" y="123825"/>
            <a:chExt cx="8229600" cy="941582"/>
          </a:xfrm>
        </p:grpSpPr>
        <p:sp>
          <p:nvSpPr>
            <p:cNvPr id="3" name="Rectangle 2">
              <a:extLst>
                <a:ext uri="{FF2B5EF4-FFF2-40B4-BE49-F238E27FC236}">
                  <a16:creationId xmlns:a16="http://schemas.microsoft.com/office/drawing/2014/main" id="{21FCDCF5-9CE8-BBEA-C4FA-FF72F30D6CDE}"/>
                </a:ext>
              </a:extLst>
            </p:cNvPr>
            <p:cNvSpPr>
              <a:spLocks noChangeArrowheads="1"/>
            </p:cNvSpPr>
            <p:nvPr/>
          </p:nvSpPr>
          <p:spPr bwMode="auto">
            <a:xfrm>
              <a:off x="495300" y="123826"/>
              <a:ext cx="2667000" cy="941581"/>
            </a:xfrm>
            <a:prstGeom prst="rect">
              <a:avLst/>
            </a:prstGeom>
            <a:noFill/>
            <a:ln>
              <a:noFill/>
            </a:ln>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lgn="ctr" eaLnBrk="1" hangingPunct="1">
                <a:lnSpc>
                  <a:spcPts val="3200"/>
                </a:lnSpc>
                <a:spcBef>
                  <a:spcPct val="0"/>
                </a:spcBef>
                <a:spcAft>
                  <a:spcPts val="400"/>
                </a:spcAft>
                <a:buClrTx/>
                <a:buSzTx/>
                <a:buFontTx/>
                <a:buNone/>
                <a:defRPr/>
              </a:pPr>
              <a:r>
                <a:rPr lang="en-US" altLang="en-US" sz="2800" i="1" dirty="0">
                  <a:effectLst>
                    <a:glow rad="63500">
                      <a:schemeClr val="accent3">
                        <a:satMod val="175000"/>
                        <a:alpha val="40000"/>
                      </a:schemeClr>
                    </a:glow>
                    <a:outerShdw blurRad="50800" dist="38100" dir="5400000" algn="t" rotWithShape="0">
                      <a:prstClr val="black">
                        <a:alpha val="40000"/>
                      </a:prstClr>
                    </a:outerShdw>
                  </a:effectLst>
                  <a:latin typeface="Bodoni MT" panose="02070603080606020203" pitchFamily="18" charset="0"/>
                </a:rPr>
                <a:t>Enter in</a:t>
              </a:r>
              <a:br>
                <a:rPr lang="en-US" altLang="en-US" sz="2800" i="1" dirty="0">
                  <a:effectLst>
                    <a:glow rad="63500">
                      <a:schemeClr val="accent3">
                        <a:satMod val="175000"/>
                        <a:alpha val="40000"/>
                      </a:schemeClr>
                    </a:glow>
                    <a:outerShdw blurRad="50800" dist="38100" dir="5400000" algn="t" rotWithShape="0">
                      <a:prstClr val="black">
                        <a:alpha val="40000"/>
                      </a:prstClr>
                    </a:outerShdw>
                  </a:effectLst>
                  <a:latin typeface="Bodoni MT" panose="02070603080606020203" pitchFamily="18" charset="0"/>
                </a:rPr>
              </a:br>
              <a:r>
                <a:rPr lang="en-US" altLang="en-US" sz="2800" i="1" dirty="0">
                  <a:effectLst>
                    <a:glow rad="63500">
                      <a:schemeClr val="accent3">
                        <a:satMod val="175000"/>
                        <a:alpha val="40000"/>
                      </a:schemeClr>
                    </a:glow>
                    <a:outerShdw blurRad="50800" dist="38100" dir="5400000" algn="t" rotWithShape="0">
                      <a:prstClr val="black">
                        <a:alpha val="40000"/>
                      </a:prstClr>
                    </a:outerShdw>
                  </a:effectLst>
                  <a:latin typeface="Bodoni MT" panose="02070603080606020203" pitchFamily="18" charset="0"/>
                </a:rPr>
                <a:t> SILENCE</a:t>
              </a:r>
            </a:p>
          </p:txBody>
        </p:sp>
        <p:sp>
          <p:nvSpPr>
            <p:cNvPr id="4" name="Rectangle 2">
              <a:extLst>
                <a:ext uri="{FF2B5EF4-FFF2-40B4-BE49-F238E27FC236}">
                  <a16:creationId xmlns:a16="http://schemas.microsoft.com/office/drawing/2014/main" id="{6BA4B61C-6552-A6F9-4B1A-C5419236D92F}"/>
                </a:ext>
              </a:extLst>
            </p:cNvPr>
            <p:cNvSpPr>
              <a:spLocks noChangeArrowheads="1"/>
            </p:cNvSpPr>
            <p:nvPr/>
          </p:nvSpPr>
          <p:spPr bwMode="auto">
            <a:xfrm>
              <a:off x="3429000" y="123825"/>
              <a:ext cx="2667000" cy="941581"/>
            </a:xfrm>
            <a:prstGeom prst="rect">
              <a:avLst/>
            </a:prstGeom>
            <a:noFill/>
            <a:ln>
              <a:noFill/>
            </a:ln>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lgn="ctr" eaLnBrk="1" hangingPunct="1">
                <a:lnSpc>
                  <a:spcPts val="3200"/>
                </a:lnSpc>
                <a:spcBef>
                  <a:spcPct val="0"/>
                </a:spcBef>
                <a:spcAft>
                  <a:spcPts val="400"/>
                </a:spcAft>
                <a:buClrTx/>
                <a:buSzTx/>
                <a:buFontTx/>
                <a:buNone/>
                <a:defRPr/>
              </a:pPr>
              <a:r>
                <a:rPr lang="en-US" altLang="en-US" sz="2800" i="1" dirty="0">
                  <a:effectLst>
                    <a:glow rad="63500">
                      <a:schemeClr val="accent3">
                        <a:satMod val="175000"/>
                        <a:alpha val="40000"/>
                      </a:schemeClr>
                    </a:glow>
                    <a:outerShdw blurRad="50800" dist="38100" dir="5400000" algn="t" rotWithShape="0">
                      <a:prstClr val="black">
                        <a:alpha val="40000"/>
                      </a:prstClr>
                    </a:outerShdw>
                  </a:effectLst>
                  <a:latin typeface="Bodoni MT" panose="02070603080606020203" pitchFamily="18" charset="0"/>
                </a:rPr>
                <a:t>Wait with </a:t>
              </a:r>
              <a:br>
                <a:rPr lang="en-US" altLang="en-US" sz="2800" i="1" dirty="0">
                  <a:effectLst>
                    <a:glow rad="63500">
                      <a:schemeClr val="accent3">
                        <a:satMod val="175000"/>
                        <a:alpha val="40000"/>
                      </a:schemeClr>
                    </a:glow>
                    <a:outerShdw blurRad="50800" dist="38100" dir="5400000" algn="t" rotWithShape="0">
                      <a:prstClr val="black">
                        <a:alpha val="40000"/>
                      </a:prstClr>
                    </a:outerShdw>
                  </a:effectLst>
                  <a:latin typeface="Bodoni MT" panose="02070603080606020203" pitchFamily="18" charset="0"/>
                </a:rPr>
              </a:br>
              <a:r>
                <a:rPr lang="en-US" altLang="en-US" sz="2800" i="1" dirty="0">
                  <a:effectLst>
                    <a:glow rad="63500">
                      <a:schemeClr val="accent3">
                        <a:satMod val="175000"/>
                        <a:alpha val="40000"/>
                      </a:schemeClr>
                    </a:glow>
                    <a:outerShdw blurRad="50800" dist="38100" dir="5400000" algn="t" rotWithShape="0">
                      <a:prstClr val="black">
                        <a:alpha val="40000"/>
                      </a:prstClr>
                    </a:outerShdw>
                  </a:effectLst>
                  <a:latin typeface="Bodoni MT" panose="02070603080606020203" pitchFamily="18" charset="0"/>
                </a:rPr>
                <a:t>REVERENCE </a:t>
              </a:r>
            </a:p>
          </p:txBody>
        </p:sp>
        <p:sp>
          <p:nvSpPr>
            <p:cNvPr id="5" name="Rectangle 4">
              <a:extLst>
                <a:ext uri="{FF2B5EF4-FFF2-40B4-BE49-F238E27FC236}">
                  <a16:creationId xmlns:a16="http://schemas.microsoft.com/office/drawing/2014/main" id="{CFDF2C92-127D-950A-2DB7-179055882368}"/>
                </a:ext>
              </a:extLst>
            </p:cNvPr>
            <p:cNvSpPr>
              <a:spLocks noChangeArrowheads="1"/>
            </p:cNvSpPr>
            <p:nvPr/>
          </p:nvSpPr>
          <p:spPr bwMode="auto">
            <a:xfrm>
              <a:off x="6057900" y="123826"/>
              <a:ext cx="2667000" cy="941581"/>
            </a:xfrm>
            <a:prstGeom prst="rect">
              <a:avLst/>
            </a:prstGeom>
            <a:noFill/>
            <a:ln>
              <a:noFill/>
            </a:ln>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lgn="ctr" eaLnBrk="1" hangingPunct="1">
                <a:lnSpc>
                  <a:spcPts val="3200"/>
                </a:lnSpc>
                <a:spcBef>
                  <a:spcPct val="0"/>
                </a:spcBef>
                <a:spcAft>
                  <a:spcPts val="0"/>
                </a:spcAft>
                <a:buClrTx/>
                <a:buSzTx/>
                <a:buFontTx/>
                <a:buNone/>
                <a:defRPr/>
              </a:pPr>
              <a:r>
                <a:rPr lang="en-US" altLang="en-US" sz="2800" i="1" dirty="0">
                  <a:effectLst>
                    <a:glow rad="63500">
                      <a:schemeClr val="accent3">
                        <a:satMod val="175000"/>
                        <a:alpha val="40000"/>
                      </a:schemeClr>
                    </a:glow>
                    <a:outerShdw blurRad="50800" dist="38100" dir="5400000" algn="t" rotWithShape="0">
                      <a:prstClr val="black">
                        <a:alpha val="40000"/>
                      </a:prstClr>
                    </a:outerShdw>
                  </a:effectLst>
                  <a:latin typeface="Bodoni MT" panose="02070603080606020203" pitchFamily="18" charset="0"/>
                </a:rPr>
                <a:t>Worship from</a:t>
              </a:r>
              <a:r>
                <a:rPr lang="en-US" altLang="en-US" sz="2800" dirty="0">
                  <a:effectLst>
                    <a:glow rad="63500">
                      <a:schemeClr val="accent3">
                        <a:satMod val="175000"/>
                        <a:alpha val="40000"/>
                      </a:schemeClr>
                    </a:glow>
                    <a:outerShdw blurRad="50800" dist="38100" dir="5400000" algn="t" rotWithShape="0">
                      <a:prstClr val="black">
                        <a:alpha val="40000"/>
                      </a:prstClr>
                    </a:outerShdw>
                  </a:effectLst>
                  <a:latin typeface="Bodoni MT" panose="02070603080606020203" pitchFamily="18" charset="0"/>
                </a:rPr>
                <a:t> </a:t>
              </a:r>
              <a:br>
                <a:rPr lang="en-US" altLang="en-US" sz="2800" dirty="0">
                  <a:effectLst>
                    <a:glow rad="63500">
                      <a:schemeClr val="accent3">
                        <a:satMod val="175000"/>
                        <a:alpha val="40000"/>
                      </a:schemeClr>
                    </a:glow>
                    <a:outerShdw blurRad="50800" dist="38100" dir="5400000" algn="t" rotWithShape="0">
                      <a:prstClr val="black">
                        <a:alpha val="40000"/>
                      </a:prstClr>
                    </a:outerShdw>
                  </a:effectLst>
                  <a:latin typeface="Bodoni MT" panose="02070603080606020203" pitchFamily="18" charset="0"/>
                </a:rPr>
              </a:br>
              <a:r>
                <a:rPr lang="en-US" altLang="en-US" sz="2800" i="1" dirty="0">
                  <a:effectLst>
                    <a:glow rad="63500">
                      <a:schemeClr val="accent3">
                        <a:satMod val="175000"/>
                        <a:alpha val="40000"/>
                      </a:schemeClr>
                    </a:glow>
                    <a:outerShdw blurRad="50800" dist="38100" dir="5400000" algn="t" rotWithShape="0">
                      <a:prstClr val="black">
                        <a:alpha val="40000"/>
                      </a:prstClr>
                    </a:outerShdw>
                  </a:effectLst>
                  <a:latin typeface="Bodoni MT" panose="02070603080606020203" pitchFamily="18" charset="0"/>
                </a:rPr>
                <a:t>JOY</a:t>
              </a:r>
            </a:p>
          </p:txBody>
        </p:sp>
      </p:grpSp>
      <p:pic>
        <p:nvPicPr>
          <p:cNvPr id="7" name="Picture 6">
            <a:extLst>
              <a:ext uri="{FF2B5EF4-FFF2-40B4-BE49-F238E27FC236}">
                <a16:creationId xmlns:a16="http://schemas.microsoft.com/office/drawing/2014/main" id="{6D28309A-E8B3-3950-18BB-8A2666CF1B09}"/>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245007" y="189358"/>
            <a:ext cx="6991758" cy="5243819"/>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8" name="Rectangle 4">
            <a:extLst>
              <a:ext uri="{FF2B5EF4-FFF2-40B4-BE49-F238E27FC236}">
                <a16:creationId xmlns:a16="http://schemas.microsoft.com/office/drawing/2014/main" id="{4CF610CB-4F8E-432E-8410-39C18A313456}"/>
              </a:ext>
            </a:extLst>
          </p:cNvPr>
          <p:cNvSpPr>
            <a:spLocks noChangeArrowheads="1"/>
          </p:cNvSpPr>
          <p:nvPr/>
        </p:nvSpPr>
        <p:spPr bwMode="auto">
          <a:xfrm>
            <a:off x="228600" y="65705"/>
            <a:ext cx="8610600" cy="5901231"/>
          </a:xfrm>
          <a:prstGeom prst="rect">
            <a:avLst/>
          </a:prstGeom>
          <a:noFill/>
          <a:ln w="9525">
            <a:noFill/>
            <a:miter lim="800000"/>
            <a:headEnd/>
            <a:tailEnd/>
          </a:ln>
          <a:effectLst/>
        </p:spPr>
        <p:txBody>
          <a:bodyPr wrap="square">
            <a:spAutoFit/>
          </a:bodyPr>
          <a:lstStyle/>
          <a:p>
            <a:pPr marL="571500" marR="0" indent="-571500">
              <a:lnSpc>
                <a:spcPct val="200000"/>
              </a:lnSpc>
              <a:spcBef>
                <a:spcPts val="0"/>
              </a:spcBef>
              <a:spcAft>
                <a:spcPts val="0"/>
              </a:spcAft>
              <a:tabLst>
                <a:tab pos="5486400" algn="r"/>
              </a:tabLst>
            </a:pPr>
            <a:r>
              <a:rPr lang="en-US" sz="2400" b="0" kern="1400" dirty="0">
                <a:latin typeface="Tahoma" panose="020B0604030504040204" pitchFamily="34" charset="0"/>
                <a:ea typeface="Tahoma" panose="020B0604030504040204" pitchFamily="34" charset="0"/>
                <a:cs typeface="Tahoma" panose="020B0604030504040204" pitchFamily="34" charset="0"/>
              </a:rPr>
              <a:t>ADVENT PRAYER OF CONFESSION:</a:t>
            </a:r>
          </a:p>
          <a:p>
            <a:pPr marR="0" indent="228600" algn="just">
              <a:lnSpc>
                <a:spcPct val="150000"/>
              </a:lnSpc>
              <a:spcBef>
                <a:spcPts val="0"/>
              </a:spcBef>
              <a:spcAft>
                <a:spcPts val="100"/>
              </a:spcAft>
              <a:tabLst>
                <a:tab pos="5486400" algn="r"/>
              </a:tabLst>
            </a:pPr>
            <a:r>
              <a:rPr lang="en-US" sz="3200" b="1" kern="14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Lord, Jesus Christ, our ultimate hope in and for this world, we confess our deep desire to be loved and also our reluctance to love. We confess our readiness to accept your forgiving love as well as our reluctance to forgive as Jesus has forgiven us. . </a:t>
            </a:r>
            <a:r>
              <a:rPr lang="en-US" sz="3200" b="1" kern="1400" dirty="0">
                <a:latin typeface="Tahoma" panose="020B0604030504040204" pitchFamily="34" charset="0"/>
                <a:ea typeface="Tahoma" panose="020B0604030504040204" pitchFamily="34" charset="0"/>
                <a:cs typeface="Tahoma" panose="020B0604030504040204" pitchFamily="34" charset="0"/>
              </a:rPr>
              <a:t>.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8" name="Rectangle 4">
            <a:extLst>
              <a:ext uri="{FF2B5EF4-FFF2-40B4-BE49-F238E27FC236}">
                <a16:creationId xmlns:a16="http://schemas.microsoft.com/office/drawing/2014/main" id="{4CF610CB-4F8E-432E-8410-39C18A313456}"/>
              </a:ext>
            </a:extLst>
          </p:cNvPr>
          <p:cNvSpPr>
            <a:spLocks noChangeArrowheads="1"/>
          </p:cNvSpPr>
          <p:nvPr/>
        </p:nvSpPr>
        <p:spPr bwMode="auto">
          <a:xfrm>
            <a:off x="304800" y="6209"/>
            <a:ext cx="8610600" cy="6652719"/>
          </a:xfrm>
          <a:prstGeom prst="rect">
            <a:avLst/>
          </a:prstGeom>
          <a:noFill/>
          <a:ln w="9525">
            <a:noFill/>
            <a:miter lim="800000"/>
            <a:headEnd/>
            <a:tailEnd/>
          </a:ln>
          <a:effectLst/>
        </p:spPr>
        <p:txBody>
          <a:bodyPr wrap="square">
            <a:spAutoFit/>
          </a:bodyPr>
          <a:lstStyle/>
          <a:p>
            <a:pPr marR="0" indent="228600" algn="just">
              <a:lnSpc>
                <a:spcPct val="150000"/>
              </a:lnSpc>
              <a:spcBef>
                <a:spcPts val="0"/>
              </a:spcBef>
              <a:spcAft>
                <a:spcPts val="100"/>
              </a:spcAft>
              <a:tabLst>
                <a:tab pos="5486400" algn="r"/>
              </a:tabLst>
            </a:pPr>
            <a:r>
              <a:rPr lang="en-US" sz="3200" b="1" kern="14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We confess our eagerness to enjoy the blessing of your saving love and also our resistance to live and love as a blessed people. In this Advent time, forgive us of our failure to respond, and our casual commitment to search for and be found by the One who is our ultimate hope, Jesus, your Son, our Savior. Even so, come Lord Jesus. Amen.</a:t>
            </a:r>
            <a:endParaRPr lang="en-US" sz="3200" b="1" kern="14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2143622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a:extLst>
              <a:ext uri="{FF2B5EF4-FFF2-40B4-BE49-F238E27FC236}">
                <a16:creationId xmlns:a16="http://schemas.microsoft.com/office/drawing/2014/main" id="{BC6D61EA-6048-4BEF-91FB-A3938ABBBFCE}"/>
              </a:ext>
            </a:extLst>
          </p:cNvPr>
          <p:cNvSpPr>
            <a:spLocks noGrp="1" noChangeArrowheads="1"/>
          </p:cNvSpPr>
          <p:nvPr>
            <p:ph type="subTitle" idx="4294967295"/>
          </p:nvPr>
        </p:nvSpPr>
        <p:spPr>
          <a:xfrm>
            <a:off x="304800" y="76200"/>
            <a:ext cx="8229600" cy="67056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a:spcBef>
                <a:spcPts val="0"/>
              </a:spcBef>
              <a:buClr>
                <a:srgbClr val="FFFFCC"/>
              </a:buClr>
              <a:buFont typeface="Wingdings" panose="05000000000000000000" pitchFamily="2" charset="2"/>
              <a:buNone/>
              <a:defRPr/>
            </a:pPr>
            <a:r>
              <a:rPr lang="en-US" sz="2400" dirty="0">
                <a:solidFill>
                  <a:srgbClr val="FFFFFF"/>
                </a:solidFill>
                <a:effectLst/>
                <a:latin typeface="Tahoma" panose="020B0604030504040204" pitchFamily="34" charset="0"/>
                <a:ea typeface="Tahoma" panose="020B0604030504040204" pitchFamily="34" charset="0"/>
                <a:cs typeface="Tahoma" panose="020B0604030504040204" pitchFamily="34" charset="0"/>
              </a:rPr>
              <a:t>ASSURANCE OF PARDON:	</a:t>
            </a:r>
            <a:endParaRPr lang="en-US" sz="2400" i="1" dirty="0">
              <a:solidFill>
                <a:srgbClr val="FFFFFF"/>
              </a:solidFill>
              <a:effectLst/>
              <a:latin typeface="Tahoma" panose="020B0604030504040204" pitchFamily="34" charset="0"/>
              <a:ea typeface="Tahoma" panose="020B0604030504040204" pitchFamily="34" charset="0"/>
              <a:cs typeface="Tahoma" panose="020B0604030504040204" pitchFamily="34" charset="0"/>
            </a:endParaRPr>
          </a:p>
          <a:p>
            <a:pPr marL="1714500" indent="-1422400" algn="just">
              <a:spcBef>
                <a:spcPts val="0"/>
              </a:spcBef>
              <a:buClr>
                <a:srgbClr val="FFFFCC"/>
              </a:buClr>
              <a:buFont typeface="Wingdings" panose="05000000000000000000" pitchFamily="2" charset="2"/>
              <a:buNone/>
              <a:defRPr/>
            </a:pPr>
            <a:endParaRPr lang="en-US" sz="2400" dirty="0">
              <a:solidFill>
                <a:srgbClr val="FFFFFF"/>
              </a:solidFill>
              <a:effectLst/>
              <a:latin typeface="Tahoma" panose="020B0604030504040204" pitchFamily="34" charset="0"/>
              <a:ea typeface="Tahoma" panose="020B0604030504040204" pitchFamily="34" charset="0"/>
              <a:cs typeface="Tahoma" panose="020B0604030504040204" pitchFamily="34" charset="0"/>
            </a:endParaRPr>
          </a:p>
          <a:p>
            <a:pPr marL="914400" indent="-622300">
              <a:spcBef>
                <a:spcPts val="0"/>
              </a:spcBef>
              <a:buClr>
                <a:srgbClr val="FFFFCC"/>
              </a:buClr>
              <a:buFont typeface="Wingdings" panose="05000000000000000000" pitchFamily="2" charset="2"/>
              <a:buNone/>
              <a:defRPr/>
            </a:pPr>
            <a:r>
              <a:rPr lang="en-US" sz="2400" dirty="0">
                <a:solidFill>
                  <a:srgbClr val="FFFFFF"/>
                </a:solidFill>
                <a:effectLst/>
                <a:latin typeface="Tahoma" panose="020B0604030504040204" pitchFamily="34" charset="0"/>
                <a:ea typeface="Tahoma" panose="020B0604030504040204" pitchFamily="34" charset="0"/>
                <a:cs typeface="Tahoma" panose="020B0604030504040204" pitchFamily="34" charset="0"/>
              </a:rPr>
              <a:t>L:	Friends — the good news of this Advent season is forgiveness of sin and new life is ours for the claiming and our accepting. Believe, and accept the good news of the gospel. Then live in awe and wonder! </a:t>
            </a:r>
          </a:p>
          <a:p>
            <a:pPr marL="914400" indent="-622300" algn="just">
              <a:spcBef>
                <a:spcPts val="0"/>
              </a:spcBef>
              <a:buClr>
                <a:srgbClr val="FFFFCC"/>
              </a:buClr>
              <a:buFont typeface="Wingdings" panose="05000000000000000000" pitchFamily="2" charset="2"/>
              <a:buNone/>
              <a:defRPr/>
            </a:pPr>
            <a:endParaRPr lang="en-US" sz="2400" dirty="0">
              <a:solidFill>
                <a:srgbClr val="FFFFFF"/>
              </a:solidFill>
              <a:effectLst/>
              <a:latin typeface="Tahoma" panose="020B0604030504040204" pitchFamily="34" charset="0"/>
              <a:ea typeface="Tahoma" panose="020B0604030504040204" pitchFamily="34" charset="0"/>
              <a:cs typeface="Tahoma" panose="020B0604030504040204" pitchFamily="34" charset="0"/>
            </a:endParaRPr>
          </a:p>
          <a:p>
            <a:pPr marL="914400" indent="-622300">
              <a:lnSpc>
                <a:spcPct val="150000"/>
              </a:lnSpc>
              <a:spcBef>
                <a:spcPts val="0"/>
              </a:spcBef>
              <a:buClr>
                <a:srgbClr val="FFFFCC"/>
              </a:buClr>
              <a:buFont typeface="Wingdings" panose="05000000000000000000" pitchFamily="2" charset="2"/>
              <a:buNone/>
              <a:defRPr/>
            </a:pPr>
            <a:r>
              <a:rPr lang="en-US" sz="3200" b="1" dirty="0">
                <a:solidFill>
                  <a:srgbClr val="FFFFFF"/>
                </a:solidFill>
                <a:effectLst/>
                <a:latin typeface="Tahoma" panose="020B0604030504040204" pitchFamily="34" charset="0"/>
                <a:ea typeface="Tahoma" panose="020B0604030504040204" pitchFamily="34" charset="0"/>
                <a:cs typeface="Tahoma" panose="020B0604030504040204" pitchFamily="34" charset="0"/>
              </a:rPr>
              <a:t>P:	In Jesus Christ, we are forgiven!  </a:t>
            </a:r>
            <a:br>
              <a:rPr lang="en-US" sz="3200" b="1" dirty="0">
                <a:solidFill>
                  <a:srgbClr val="FFFFFF"/>
                </a:solidFill>
                <a:effectLst/>
                <a:latin typeface="Tahoma" panose="020B0604030504040204" pitchFamily="34" charset="0"/>
                <a:ea typeface="Tahoma" panose="020B0604030504040204" pitchFamily="34" charset="0"/>
                <a:cs typeface="Tahoma" panose="020B0604030504040204" pitchFamily="34" charset="0"/>
              </a:rPr>
            </a:br>
            <a:r>
              <a:rPr lang="en-US" sz="3200" b="1" dirty="0">
                <a:solidFill>
                  <a:srgbClr val="FFFFFF"/>
                </a:solidFill>
                <a:effectLst/>
                <a:latin typeface="Tahoma" panose="020B0604030504040204" pitchFamily="34" charset="0"/>
                <a:ea typeface="Tahoma" panose="020B0604030504040204" pitchFamily="34" charset="0"/>
                <a:cs typeface="Tahoma" panose="020B0604030504040204" pitchFamily="34" charset="0"/>
              </a:rPr>
              <a:t>Let us forgive one another! </a:t>
            </a:r>
          </a:p>
          <a:p>
            <a:pPr marL="0" indent="0">
              <a:spcBef>
                <a:spcPts val="0"/>
              </a:spcBef>
              <a:buClr>
                <a:srgbClr val="FFFFCC"/>
              </a:buClr>
              <a:buFont typeface="Wingdings" panose="05000000000000000000" pitchFamily="2" charset="2"/>
              <a:buNone/>
              <a:defRPr/>
            </a:pPr>
            <a:endParaRPr lang="en-US" sz="2400" dirty="0">
              <a:solidFill>
                <a:srgbClr val="FFFFFF"/>
              </a:solidFill>
              <a:effectLst/>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a:extLst>
              <a:ext uri="{FF2B5EF4-FFF2-40B4-BE49-F238E27FC236}">
                <a16:creationId xmlns:a16="http://schemas.microsoft.com/office/drawing/2014/main" id="{F31512E2-F393-4D44-A63D-55F78F8B5DAA}"/>
              </a:ext>
            </a:extLst>
          </p:cNvPr>
          <p:cNvSpPr>
            <a:spLocks noGrp="1" noChangeArrowheads="1"/>
          </p:cNvSpPr>
          <p:nvPr>
            <p:ph type="subTitle" idx="4294967295"/>
          </p:nvPr>
        </p:nvSpPr>
        <p:spPr>
          <a:xfrm>
            <a:off x="0" y="76200"/>
            <a:ext cx="9144000" cy="67056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marL="0" indent="0" algn="ctr">
              <a:buFont typeface="Wingdings" panose="05000000000000000000" pitchFamily="2" charset="2"/>
              <a:buNone/>
              <a:defRPr/>
            </a:pPr>
            <a:r>
              <a:rPr lang="en-US"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SONG OF CHRIST’S FORGIVENESS: </a:t>
            </a:r>
            <a:r>
              <a:rPr lang="en-US"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The Candle of Hope</a:t>
            </a:r>
          </a:p>
          <a:p>
            <a:pPr marL="0" indent="0" algn="ctr">
              <a:buFont typeface="Wingdings" panose="05000000000000000000" pitchFamily="2" charset="2"/>
              <a:buNone/>
              <a:defRPr/>
            </a:pPr>
            <a:r>
              <a:rPr lang="en-US"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 2015 Carolyn Winfrey Gillette, (v. 1) tune #476</a:t>
            </a:r>
          </a:p>
          <a:p>
            <a:pPr marL="0" indent="0" algn="ctr">
              <a:lnSpc>
                <a:spcPct val="150000"/>
              </a:lnSpc>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The candle of hope we light in this hour, </a:t>
            </a:r>
          </a:p>
          <a:p>
            <a:pPr marL="0" indent="0" algn="ctr">
              <a:lnSpc>
                <a:spcPct val="150000"/>
              </a:lnSpc>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proclaims that the Lord is coming in power.</a:t>
            </a:r>
          </a:p>
          <a:p>
            <a:pPr marL="0" indent="0" algn="ctr">
              <a:lnSpc>
                <a:spcPct val="150000"/>
              </a:lnSpc>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We wait for a future, now hidden from </a:t>
            </a:r>
          </a:p>
          <a:p>
            <a:pPr marL="0" indent="0" algn="ctr">
              <a:lnSpc>
                <a:spcPct val="150000"/>
              </a:lnSpc>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view, when Christ in his glory</a:t>
            </a:r>
          </a:p>
          <a:p>
            <a:pPr marL="0" indent="0" algn="ctr">
              <a:lnSpc>
                <a:spcPct val="150000"/>
              </a:lnSpc>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will make all things new.</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a:extLst>
              <a:ext uri="{FF2B5EF4-FFF2-40B4-BE49-F238E27FC236}">
                <a16:creationId xmlns:a16="http://schemas.microsoft.com/office/drawing/2014/main" id="{F31512E2-F393-4D44-A63D-55F78F8B5DAA}"/>
              </a:ext>
            </a:extLst>
          </p:cNvPr>
          <p:cNvSpPr>
            <a:spLocks noGrp="1" noChangeArrowheads="1"/>
          </p:cNvSpPr>
          <p:nvPr>
            <p:ph type="subTitle" idx="4294967295"/>
          </p:nvPr>
        </p:nvSpPr>
        <p:spPr>
          <a:xfrm>
            <a:off x="1143000" y="76200"/>
            <a:ext cx="8001000" cy="67056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marL="0" indent="0" algn="ctr">
              <a:buFont typeface="Wingdings" panose="05000000000000000000" pitchFamily="2" charset="2"/>
              <a:buNone/>
              <a:defRPr/>
            </a:pPr>
            <a:r>
              <a:rPr lang="en-US" sz="2800" b="1" i="1" dirty="0">
                <a:effectLst>
                  <a:outerShdw blurRad="38100" dist="38100" dir="2700000" algn="tl">
                    <a:srgbClr val="000000">
                      <a:alpha val="43137"/>
                    </a:srgbClr>
                  </a:outerShdw>
                </a:effectLst>
              </a:rPr>
              <a:t> </a:t>
            </a:r>
          </a:p>
          <a:p>
            <a:pPr marL="0" marR="0" indent="0">
              <a:lnSpc>
                <a:spcPct val="115000"/>
              </a:lnSpc>
              <a:spcBef>
                <a:spcPts val="0"/>
              </a:spcBef>
              <a:spcAft>
                <a:spcPts val="0"/>
              </a:spcAft>
              <a:buNone/>
              <a:tabLst>
                <a:tab pos="5429250" algn="r"/>
              </a:tabLst>
            </a:pPr>
            <a:r>
              <a:rPr lang="en-US" sz="2800" kern="1400" dirty="0">
                <a:solidFill>
                  <a:schemeClr val="tx1"/>
                </a:solidFill>
                <a:effectLst/>
                <a:latin typeface="+mj-lt"/>
                <a:ea typeface="Times New Roman" panose="02020603050405020304" pitchFamily="18" charset="0"/>
                <a:cs typeface="Tahoma" panose="020B0604030504040204" pitchFamily="34" charset="0"/>
              </a:rPr>
              <a:t>* EXCHANGE OF CHRIST’S PEACE:</a:t>
            </a:r>
            <a:endParaRPr lang="en-US" sz="2800" kern="1400" dirty="0">
              <a:solidFill>
                <a:schemeClr val="tx1"/>
              </a:solidFill>
              <a:effectLst/>
              <a:latin typeface="+mj-lt"/>
              <a:ea typeface="Times New Roman" panose="02020603050405020304" pitchFamily="18" charset="0"/>
              <a:cs typeface="Times New Roman" panose="02020603050405020304" pitchFamily="18" charset="0"/>
            </a:endParaRPr>
          </a:p>
          <a:p>
            <a:pPr marL="2286000" marR="0" indent="-400050">
              <a:lnSpc>
                <a:spcPct val="115000"/>
              </a:lnSpc>
              <a:spcBef>
                <a:spcPts val="0"/>
              </a:spcBef>
              <a:spcAft>
                <a:spcPts val="0"/>
              </a:spcAft>
              <a:buNone/>
              <a:tabLst>
                <a:tab pos="5429250" algn="r"/>
              </a:tabLst>
            </a:pPr>
            <a:endParaRPr lang="en-US" sz="2400" b="1" kern="1400" dirty="0">
              <a:solidFill>
                <a:schemeClr val="tx1"/>
              </a:solidFill>
              <a:effectLst/>
              <a:latin typeface="+mj-lt"/>
              <a:ea typeface="Times New Roman" panose="02020603050405020304" pitchFamily="18" charset="0"/>
              <a:cs typeface="Times New Roman" panose="02020603050405020304" pitchFamily="18" charset="0"/>
            </a:endParaRPr>
          </a:p>
          <a:p>
            <a:pPr marL="2286000" marR="0" indent="-400050">
              <a:lnSpc>
                <a:spcPct val="115000"/>
              </a:lnSpc>
              <a:spcBef>
                <a:spcPts val="0"/>
              </a:spcBef>
              <a:spcAft>
                <a:spcPts val="0"/>
              </a:spcAft>
              <a:buNone/>
              <a:tabLst>
                <a:tab pos="5429250" algn="r"/>
              </a:tabLst>
            </a:pPr>
            <a:r>
              <a:rPr lang="en-US" sz="2400" kern="1400" dirty="0">
                <a:solidFill>
                  <a:schemeClr val="tx1"/>
                </a:solidFill>
                <a:effectLst/>
                <a:latin typeface="+mj-lt"/>
                <a:ea typeface="Times New Roman" panose="02020603050405020304" pitchFamily="18" charset="0"/>
                <a:cs typeface="Times New Roman" panose="02020603050405020304" pitchFamily="18" charset="0"/>
              </a:rPr>
              <a:t>Pastor:   	The peace of Christ be with you.</a:t>
            </a:r>
          </a:p>
          <a:p>
            <a:pPr marL="2286000" marR="0" indent="-400050">
              <a:lnSpc>
                <a:spcPct val="115000"/>
              </a:lnSpc>
              <a:spcBef>
                <a:spcPts val="0"/>
              </a:spcBef>
              <a:spcAft>
                <a:spcPts val="0"/>
              </a:spcAft>
              <a:buNone/>
              <a:tabLst>
                <a:tab pos="5429250" algn="r"/>
              </a:tabLst>
            </a:pPr>
            <a:endParaRPr lang="en-US" sz="2400" b="1" kern="1400" dirty="0">
              <a:solidFill>
                <a:schemeClr val="tx1"/>
              </a:solidFill>
              <a:effectLst/>
              <a:latin typeface="+mj-lt"/>
              <a:ea typeface="Times New Roman" panose="02020603050405020304" pitchFamily="18" charset="0"/>
              <a:cs typeface="Times New Roman" panose="02020603050405020304" pitchFamily="18" charset="0"/>
            </a:endParaRPr>
          </a:p>
          <a:p>
            <a:pPr marL="2286000" marR="0" indent="-400050">
              <a:lnSpc>
                <a:spcPct val="115000"/>
              </a:lnSpc>
              <a:spcBef>
                <a:spcPts val="0"/>
              </a:spcBef>
              <a:spcAft>
                <a:spcPts val="0"/>
              </a:spcAft>
              <a:buNone/>
              <a:tabLst>
                <a:tab pos="5429250" algn="r"/>
              </a:tabLst>
            </a:pPr>
            <a:r>
              <a:rPr lang="en-US" sz="3200" b="1" kern="1400" dirty="0">
                <a:solidFill>
                  <a:schemeClr val="tx1"/>
                </a:solidFill>
                <a:effectLst/>
                <a:latin typeface="+mj-lt"/>
                <a:ea typeface="Times New Roman" panose="02020603050405020304" pitchFamily="18" charset="0"/>
                <a:cs typeface="Times New Roman" panose="02020603050405020304" pitchFamily="18" charset="0"/>
              </a:rPr>
              <a:t>People: 	  And also with you.      </a:t>
            </a:r>
          </a:p>
          <a:p>
            <a:pPr marL="0" marR="0" indent="0" algn="ctr">
              <a:spcBef>
                <a:spcPts val="0"/>
              </a:spcBef>
              <a:spcAft>
                <a:spcPts val="0"/>
              </a:spcAft>
              <a:buNone/>
            </a:pPr>
            <a:r>
              <a:rPr lang="en-US" sz="2800" i="1" kern="1400" dirty="0">
                <a:solidFill>
                  <a:schemeClr val="tx1"/>
                </a:solidFill>
                <a:effectLst/>
                <a:latin typeface="+mj-lt"/>
                <a:ea typeface="Times New Roman" panose="02020603050405020304" pitchFamily="18" charset="0"/>
                <a:cs typeface="Times New Roman" panose="02020603050405020304" pitchFamily="18" charset="0"/>
              </a:rPr>
              <a:t>   </a:t>
            </a:r>
          </a:p>
          <a:p>
            <a:pPr marL="0" marR="0" indent="0" algn="ctr">
              <a:spcBef>
                <a:spcPts val="0"/>
              </a:spcBef>
              <a:spcAft>
                <a:spcPts val="0"/>
              </a:spcAft>
              <a:buNone/>
            </a:pPr>
            <a:r>
              <a:rPr lang="en-US" sz="2800" i="1" kern="1400" dirty="0">
                <a:solidFill>
                  <a:schemeClr val="tx1"/>
                </a:solidFill>
                <a:effectLst/>
                <a:latin typeface="+mj-lt"/>
                <a:ea typeface="Times New Roman" panose="02020603050405020304" pitchFamily="18" charset="0"/>
                <a:cs typeface="Times New Roman" panose="02020603050405020304" pitchFamily="18" charset="0"/>
              </a:rPr>
              <a:t>Welcome one another </a:t>
            </a:r>
            <a:br>
              <a:rPr lang="en-US" sz="2800" i="1" kern="1400" dirty="0">
                <a:solidFill>
                  <a:schemeClr val="tx1"/>
                </a:solidFill>
                <a:effectLst/>
                <a:latin typeface="+mj-lt"/>
                <a:ea typeface="Times New Roman" panose="02020603050405020304" pitchFamily="18" charset="0"/>
                <a:cs typeface="Times New Roman" panose="02020603050405020304" pitchFamily="18" charset="0"/>
              </a:rPr>
            </a:br>
            <a:r>
              <a:rPr lang="en-US" sz="2800" i="1" kern="1400" dirty="0">
                <a:solidFill>
                  <a:schemeClr val="tx1"/>
                </a:solidFill>
                <a:effectLst/>
                <a:latin typeface="+mj-lt"/>
                <a:ea typeface="Times New Roman" panose="02020603050405020304" pitchFamily="18" charset="0"/>
                <a:cs typeface="Times New Roman" panose="02020603050405020304" pitchFamily="18" charset="0"/>
              </a:rPr>
              <a:t>with Christ’s peace.</a:t>
            </a:r>
          </a:p>
          <a:p>
            <a:pPr marL="0" marR="0" indent="0" algn="ctr">
              <a:spcBef>
                <a:spcPts val="0"/>
              </a:spcBef>
              <a:spcAft>
                <a:spcPts val="0"/>
              </a:spcAft>
              <a:buNone/>
            </a:pPr>
            <a:endParaRPr lang="en-US" sz="2800" i="1" kern="1400" dirty="0">
              <a:solidFill>
                <a:schemeClr val="tx1"/>
              </a:solidFill>
              <a:effectLst/>
              <a:latin typeface="+mj-lt"/>
              <a:ea typeface="Times New Roman" panose="02020603050405020304" pitchFamily="18" charset="0"/>
              <a:cs typeface="Times New Roman" panose="02020603050405020304" pitchFamily="18" charset="0"/>
            </a:endParaRPr>
          </a:p>
          <a:p>
            <a:pPr marL="0" marR="0" indent="0" algn="ctr">
              <a:spcBef>
                <a:spcPts val="0"/>
              </a:spcBef>
              <a:spcAft>
                <a:spcPts val="0"/>
              </a:spcAft>
              <a:buNone/>
            </a:pPr>
            <a:endParaRPr lang="en-US" sz="2800" i="1" kern="1400" dirty="0">
              <a:solidFill>
                <a:schemeClr val="tx1"/>
              </a:solidFill>
              <a:effectLst/>
              <a:latin typeface="+mj-lt"/>
              <a:ea typeface="Times New Roman" panose="02020603050405020304" pitchFamily="18" charset="0"/>
              <a:cs typeface="Times New Roman" panose="02020603050405020304" pitchFamily="18" charset="0"/>
            </a:endParaRPr>
          </a:p>
          <a:p>
            <a:pPr marL="0" marR="0" indent="0" algn="ctr">
              <a:spcBef>
                <a:spcPts val="0"/>
              </a:spcBef>
              <a:spcAft>
                <a:spcPts val="0"/>
              </a:spcAft>
              <a:buNone/>
            </a:pPr>
            <a:endParaRPr lang="en-US" sz="2800" i="1" kern="1400" dirty="0">
              <a:solidFill>
                <a:schemeClr val="tx1"/>
              </a:solidFill>
              <a:effectLst/>
              <a:latin typeface="+mj-lt"/>
              <a:ea typeface="Times New Roman" panose="02020603050405020304" pitchFamily="18" charset="0"/>
              <a:cs typeface="Times New Roman" panose="02020603050405020304" pitchFamily="18" charset="0"/>
            </a:endParaRPr>
          </a:p>
          <a:p>
            <a:pPr marL="0" marR="0" indent="0" algn="ctr">
              <a:spcBef>
                <a:spcPts val="0"/>
              </a:spcBef>
              <a:spcAft>
                <a:spcPts val="0"/>
              </a:spcAft>
              <a:buNone/>
            </a:pPr>
            <a:r>
              <a:rPr lang="en-US" sz="2800" i="1" kern="1400" dirty="0">
                <a:solidFill>
                  <a:schemeClr val="tx1"/>
                </a:solidFill>
                <a:effectLst/>
                <a:latin typeface="+mj-lt"/>
                <a:ea typeface="Times New Roman" panose="02020603050405020304" pitchFamily="18" charset="0"/>
                <a:cs typeface="Times New Roman" panose="02020603050405020304" pitchFamily="18" charset="0"/>
              </a:rPr>
              <a:t>~ Children may go downstairs for Sunday School ~ </a:t>
            </a:r>
          </a:p>
        </p:txBody>
      </p:sp>
      <p:pic>
        <p:nvPicPr>
          <p:cNvPr id="3" name="Picture 2" descr="A logo of a dove and a globe&#10;&#10;Description automatically generated">
            <a:extLst>
              <a:ext uri="{FF2B5EF4-FFF2-40B4-BE49-F238E27FC236}">
                <a16:creationId xmlns:a16="http://schemas.microsoft.com/office/drawing/2014/main" id="{CD432C87-AEDB-256A-CC3D-CDFA2B4681BC}"/>
              </a:ext>
            </a:extLst>
          </p:cNvPr>
          <p:cNvPicPr>
            <a:picLocks noChangeAspect="1"/>
          </p:cNvPicPr>
          <p:nvPr/>
        </p:nvPicPr>
        <p:blipFill>
          <a:blip r:embed="rId3">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533400" y="1524000"/>
            <a:ext cx="2162665" cy="3124200"/>
          </a:xfrm>
          <a:prstGeom prst="rect">
            <a:avLst/>
          </a:prstGeom>
        </p:spPr>
      </p:pic>
    </p:spTree>
    <p:extLst>
      <p:ext uri="{BB962C8B-B14F-4D97-AF65-F5344CB8AC3E}">
        <p14:creationId xmlns:p14="http://schemas.microsoft.com/office/powerpoint/2010/main" val="35053427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4">
            <a:extLst>
              <a:ext uri="{FF2B5EF4-FFF2-40B4-BE49-F238E27FC236}">
                <a16:creationId xmlns:a16="http://schemas.microsoft.com/office/drawing/2014/main" id="{6241354C-3F84-FB44-61EF-E95BD43172DD}"/>
              </a:ext>
            </a:extLst>
          </p:cNvPr>
          <p:cNvSpPr txBox="1">
            <a:spLocks noChangeArrowheads="1"/>
          </p:cNvSpPr>
          <p:nvPr/>
        </p:nvSpPr>
        <p:spPr bwMode="auto">
          <a:xfrm>
            <a:off x="304800" y="19050"/>
            <a:ext cx="8610600" cy="6463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70000"/>
              <a:buFont typeface="Wingdings" pitchFamily="2" charset="2"/>
              <a:buChar char="n"/>
              <a:tabLst>
                <a:tab pos="8636000" algn="r"/>
              </a:tabLst>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tabLst>
                <a:tab pos="8636000" algn="r"/>
              </a:tabLst>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tabLst>
                <a:tab pos="8636000" algn="r"/>
              </a:tabLst>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tabLst>
                <a:tab pos="8636000" algn="r"/>
              </a:tabLst>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tabLst>
                <a:tab pos="8636000" algn="r"/>
              </a:tabLst>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tabLst>
                <a:tab pos="8636000" algn="r"/>
              </a:tabLst>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tabLst>
                <a:tab pos="8636000" algn="r"/>
              </a:tabLst>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tabLst>
                <a:tab pos="8636000" algn="r"/>
              </a:tabLst>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tabLst>
                <a:tab pos="8636000" algn="r"/>
              </a:tabLst>
              <a:defRPr sz="2000">
                <a:solidFill>
                  <a:schemeClr val="tx1"/>
                </a:solidFill>
                <a:latin typeface="Tahoma" pitchFamily="34" charset="0"/>
                <a:cs typeface="Arial" charset="0"/>
              </a:defRPr>
            </a:lvl9pPr>
          </a:lstStyle>
          <a:p>
            <a:pPr eaLnBrk="1" hangingPunct="1">
              <a:lnSpc>
                <a:spcPct val="150000"/>
              </a:lnSpc>
              <a:spcBef>
                <a:spcPct val="0"/>
              </a:spcBef>
              <a:buClrTx/>
              <a:buSzTx/>
              <a:buFontTx/>
              <a:buNone/>
              <a:defRPr/>
            </a:pPr>
            <a:r>
              <a:rPr lang="en-US" altLang="en-US" sz="2400" b="0" dirty="0">
                <a:effectLst>
                  <a:outerShdw blurRad="38100" dist="38100" dir="2700000" algn="tl">
                    <a:srgbClr val="000000">
                      <a:alpha val="43137"/>
                    </a:srgbClr>
                  </a:outerShdw>
                </a:effectLst>
              </a:rPr>
              <a:t>   GIVING OF OUR GIFTS &amp; OFFERTORY:</a:t>
            </a:r>
          </a:p>
          <a:p>
            <a:pPr algn="ctr" eaLnBrk="1" hangingPunct="1">
              <a:spcBef>
                <a:spcPct val="0"/>
              </a:spcBef>
              <a:buClrTx/>
              <a:buSzTx/>
              <a:buFontTx/>
              <a:buNone/>
              <a:defRPr/>
            </a:pPr>
            <a:r>
              <a:rPr lang="en-US" altLang="en-US" sz="2400" b="0" dirty="0">
                <a:effectLst>
                  <a:outerShdw blurRad="38100" dist="38100" dir="2700000" algn="tl">
                    <a:srgbClr val="000000">
                      <a:alpha val="43137"/>
                    </a:srgbClr>
                  </a:outerShdw>
                </a:effectLst>
              </a:rPr>
              <a:t>Our God has blessed us, so let us extend </a:t>
            </a:r>
            <a:br>
              <a:rPr lang="en-US" altLang="en-US" sz="2400" b="0" dirty="0">
                <a:effectLst>
                  <a:outerShdw blurRad="38100" dist="38100" dir="2700000" algn="tl">
                    <a:srgbClr val="000000">
                      <a:alpha val="43137"/>
                    </a:srgbClr>
                  </a:outerShdw>
                </a:effectLst>
              </a:rPr>
            </a:br>
            <a:r>
              <a:rPr lang="en-US" altLang="en-US" sz="2400" b="0" dirty="0">
                <a:effectLst>
                  <a:outerShdw blurRad="38100" dist="38100" dir="2700000" algn="tl">
                    <a:srgbClr val="000000">
                      <a:alpha val="43137"/>
                    </a:srgbClr>
                  </a:outerShdw>
                </a:effectLst>
              </a:rPr>
              <a:t>God’s Blessing as we present our Tithes and Offerings.</a:t>
            </a:r>
          </a:p>
          <a:p>
            <a:pPr algn="ctr" eaLnBrk="1" hangingPunct="1">
              <a:spcBef>
                <a:spcPct val="0"/>
              </a:spcBef>
              <a:buClrTx/>
              <a:buSzTx/>
              <a:buFontTx/>
              <a:buNone/>
              <a:defRPr/>
            </a:pPr>
            <a:endParaRPr lang="it-IT" altLang="en-US" sz="2400" b="0" i="1" dirty="0">
              <a:effectLst>
                <a:outerShdw blurRad="38100" dist="38100" dir="2700000" algn="tl">
                  <a:srgbClr val="000000">
                    <a:alpha val="43137"/>
                  </a:srgbClr>
                </a:outerShdw>
              </a:effectLst>
            </a:endParaRPr>
          </a:p>
          <a:p>
            <a:pPr algn="ctr" eaLnBrk="1" hangingPunct="1">
              <a:spcBef>
                <a:spcPct val="0"/>
              </a:spcBef>
              <a:buClrTx/>
              <a:buSzTx/>
              <a:buFontTx/>
              <a:buNone/>
              <a:defRPr/>
            </a:pPr>
            <a:r>
              <a:rPr lang="en-US" altLang="en-US" sz="2400" b="0" i="1" dirty="0">
                <a:effectLst>
                  <a:outerShdw blurRad="38100" dist="38100" dir="2700000" algn="tl">
                    <a:srgbClr val="000000">
                      <a:alpha val="43137"/>
                    </a:srgbClr>
                  </a:outerShdw>
                </a:effectLst>
              </a:rPr>
              <a:t>     </a:t>
            </a:r>
          </a:p>
          <a:p>
            <a:pPr algn="ctr" eaLnBrk="1" hangingPunct="1">
              <a:spcBef>
                <a:spcPct val="0"/>
              </a:spcBef>
              <a:spcAft>
                <a:spcPts val="600"/>
              </a:spcAft>
              <a:buClrTx/>
              <a:buSzTx/>
              <a:buFontTx/>
              <a:buNone/>
              <a:defRPr/>
            </a:pPr>
            <a:r>
              <a:rPr lang="en-US" altLang="en-US" sz="2800" b="0" i="1" dirty="0">
                <a:effectLst>
                  <a:outerShdw blurRad="38100" dist="38100" dir="2700000" algn="tl">
                    <a:srgbClr val="000000">
                      <a:alpha val="43137"/>
                    </a:srgbClr>
                  </a:outerShdw>
                </a:effectLst>
                <a:latin typeface="+mj-lt"/>
              </a:rPr>
              <a:t>Thank you for being faithful stewards of your </a:t>
            </a:r>
            <a:br>
              <a:rPr lang="en-US" altLang="en-US" sz="2800" b="0" i="1" dirty="0">
                <a:effectLst>
                  <a:outerShdw blurRad="38100" dist="38100" dir="2700000" algn="tl">
                    <a:srgbClr val="000000">
                      <a:alpha val="43137"/>
                    </a:srgbClr>
                  </a:outerShdw>
                </a:effectLst>
                <a:latin typeface="+mj-lt"/>
              </a:rPr>
            </a:br>
            <a:r>
              <a:rPr lang="en-US" altLang="en-US" sz="2800" b="0" i="1" dirty="0">
                <a:effectLst>
                  <a:outerShdw blurRad="38100" dist="38100" dir="2700000" algn="tl">
                    <a:srgbClr val="000000">
                      <a:alpha val="43137"/>
                    </a:srgbClr>
                  </a:outerShdw>
                </a:effectLst>
                <a:latin typeface="+mj-lt"/>
              </a:rPr>
              <a:t>church family with your prayers, your time, </a:t>
            </a:r>
            <a:br>
              <a:rPr lang="en-US" altLang="en-US" sz="2800" b="0" i="1" dirty="0">
                <a:effectLst>
                  <a:outerShdw blurRad="38100" dist="38100" dir="2700000" algn="tl">
                    <a:srgbClr val="000000">
                      <a:alpha val="43137"/>
                    </a:srgbClr>
                  </a:outerShdw>
                </a:effectLst>
                <a:latin typeface="+mj-lt"/>
              </a:rPr>
            </a:br>
            <a:r>
              <a:rPr lang="en-US" altLang="en-US" sz="2800" b="0" i="1" dirty="0">
                <a:effectLst>
                  <a:outerShdw blurRad="38100" dist="38100" dir="2700000" algn="tl">
                    <a:srgbClr val="000000">
                      <a:alpha val="43137"/>
                    </a:srgbClr>
                  </a:outerShdw>
                </a:effectLst>
                <a:latin typeface="+mj-lt"/>
              </a:rPr>
              <a:t>talent, and your financial resources. </a:t>
            </a:r>
          </a:p>
          <a:p>
            <a:pPr algn="ctr" eaLnBrk="1" hangingPunct="1">
              <a:spcBef>
                <a:spcPct val="0"/>
              </a:spcBef>
              <a:spcAft>
                <a:spcPts val="600"/>
              </a:spcAft>
              <a:buClrTx/>
              <a:buSzTx/>
              <a:buFontTx/>
              <a:buNone/>
              <a:defRPr/>
            </a:pPr>
            <a:endParaRPr lang="en-US" altLang="en-US" sz="2400" b="0" i="1" dirty="0">
              <a:effectLst>
                <a:outerShdw blurRad="38100" dist="38100" dir="2700000" algn="tl">
                  <a:srgbClr val="000000">
                    <a:alpha val="43137"/>
                  </a:srgbClr>
                </a:outerShdw>
              </a:effectLst>
            </a:endParaRPr>
          </a:p>
          <a:p>
            <a:pPr eaLnBrk="1" hangingPunct="1">
              <a:spcBef>
                <a:spcPct val="0"/>
              </a:spcBef>
              <a:spcAft>
                <a:spcPts val="600"/>
              </a:spcAft>
              <a:buClrTx/>
              <a:buSzTx/>
              <a:buFontTx/>
              <a:buNone/>
              <a:defRPr/>
            </a:pPr>
            <a:r>
              <a:rPr lang="en-US" altLang="en-US" sz="2400" b="0" i="1" dirty="0">
                <a:effectLst>
                  <a:outerShdw blurRad="38100" dist="38100" dir="2700000" algn="tl">
                    <a:srgbClr val="000000">
                      <a:alpha val="43137"/>
                    </a:srgbClr>
                  </a:outerShdw>
                </a:effectLst>
              </a:rPr>
              <a:t>Contributions may also be made: </a:t>
            </a:r>
          </a:p>
          <a:p>
            <a:pPr marL="342900" indent="-342900" eaLnBrk="1" hangingPunct="1">
              <a:spcBef>
                <a:spcPct val="0"/>
              </a:spcBef>
              <a:spcAft>
                <a:spcPts val="600"/>
              </a:spcAft>
              <a:buClrTx/>
              <a:buSzTx/>
              <a:defRPr/>
            </a:pPr>
            <a:r>
              <a:rPr lang="en-US" altLang="en-US" sz="2400" b="0" i="1" dirty="0">
                <a:effectLst>
                  <a:outerShdw blurRad="38100" dist="38100" dir="2700000" algn="tl">
                    <a:srgbClr val="000000">
                      <a:alpha val="43137"/>
                    </a:srgbClr>
                  </a:outerShdw>
                </a:effectLst>
              </a:rPr>
              <a:t>Electronically on the church website at fpcb-nj.org; </a:t>
            </a:r>
          </a:p>
          <a:p>
            <a:pPr marL="342900" indent="-342900" eaLnBrk="1" hangingPunct="1">
              <a:spcBef>
                <a:spcPct val="0"/>
              </a:spcBef>
              <a:spcAft>
                <a:spcPts val="600"/>
              </a:spcAft>
              <a:buClrTx/>
              <a:buSzTx/>
              <a:defRPr/>
            </a:pPr>
            <a:r>
              <a:rPr lang="en-US" altLang="en-US" sz="2400" b="0" i="1" dirty="0">
                <a:effectLst>
                  <a:outerShdw blurRad="38100" dist="38100" dir="2700000" algn="tl">
                    <a:srgbClr val="000000">
                      <a:alpha val="43137"/>
                    </a:srgbClr>
                  </a:outerShdw>
                </a:effectLst>
              </a:rPr>
              <a:t>By reoccurring electronic withdrawal; or by</a:t>
            </a:r>
          </a:p>
          <a:p>
            <a:pPr marL="342900" indent="-342900" eaLnBrk="1" hangingPunct="1">
              <a:spcBef>
                <a:spcPct val="0"/>
              </a:spcBef>
              <a:spcAft>
                <a:spcPts val="600"/>
              </a:spcAft>
              <a:buClrTx/>
              <a:buSzTx/>
              <a:defRPr/>
            </a:pPr>
            <a:r>
              <a:rPr lang="en-US" altLang="en-US" sz="2400" b="0" i="1" dirty="0">
                <a:effectLst>
                  <a:outerShdw blurRad="38100" dist="38100" dir="2700000" algn="tl">
                    <a:srgbClr val="000000">
                      <a:alpha val="43137"/>
                    </a:srgbClr>
                  </a:outerShdw>
                </a:effectLst>
              </a:rPr>
              <a:t>By mailing your offering to the church: </a:t>
            </a:r>
            <a:br>
              <a:rPr lang="en-US" altLang="en-US" sz="2400" b="0" i="1" dirty="0">
                <a:effectLst>
                  <a:outerShdw blurRad="38100" dist="38100" dir="2700000" algn="tl">
                    <a:srgbClr val="000000">
                      <a:alpha val="43137"/>
                    </a:srgbClr>
                  </a:outerShdw>
                </a:effectLst>
              </a:rPr>
            </a:br>
            <a:r>
              <a:rPr lang="en-US" altLang="en-US" sz="2400" b="0" i="1" dirty="0">
                <a:effectLst>
                  <a:outerShdw blurRad="38100" dist="38100" dir="2700000" algn="tl">
                    <a:srgbClr val="000000">
                      <a:alpha val="43137"/>
                    </a:srgbClr>
                  </a:outerShdw>
                </a:effectLst>
              </a:rPr>
              <a:t>P.O. Box 385, Blairstown, NJ.</a:t>
            </a:r>
          </a:p>
          <a:p>
            <a:pPr eaLnBrk="1" hangingPunct="1">
              <a:spcBef>
                <a:spcPct val="0"/>
              </a:spcBef>
              <a:spcAft>
                <a:spcPts val="600"/>
              </a:spcAft>
              <a:buClrTx/>
              <a:buSzTx/>
              <a:buFont typeface="Wingdings" pitchFamily="2" charset="2"/>
              <a:buNone/>
              <a:defRPr/>
            </a:pPr>
            <a:endParaRPr lang="en-US" altLang="en-US" sz="2400" b="0"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0094778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4">
            <a:extLst>
              <a:ext uri="{FF2B5EF4-FFF2-40B4-BE49-F238E27FC236}">
                <a16:creationId xmlns:a16="http://schemas.microsoft.com/office/drawing/2014/main" id="{618D379B-1776-4E20-869C-FAA25FE77D6D}"/>
              </a:ext>
            </a:extLst>
          </p:cNvPr>
          <p:cNvSpPr txBox="1">
            <a:spLocks noChangeArrowheads="1"/>
          </p:cNvSpPr>
          <p:nvPr/>
        </p:nvSpPr>
        <p:spPr bwMode="auto">
          <a:xfrm>
            <a:off x="228600" y="0"/>
            <a:ext cx="8839200" cy="8371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eaLnBrk="1" hangingPunct="1">
              <a:lnSpc>
                <a:spcPct val="150000"/>
              </a:lnSpc>
              <a:spcBef>
                <a:spcPct val="0"/>
              </a:spcBef>
              <a:buClrTx/>
              <a:buSzTx/>
              <a:buFontTx/>
              <a:buNone/>
              <a:defRPr/>
            </a:pPr>
            <a:r>
              <a:rPr lang="en-US" altLang="en-US" sz="2400" b="0" dirty="0">
                <a:effectLst>
                  <a:outerShdw blurRad="38100" dist="38100" dir="2700000" algn="tl">
                    <a:srgbClr val="000000">
                      <a:alpha val="43137"/>
                    </a:srgbClr>
                  </a:outerShdw>
                </a:effectLst>
              </a:rPr>
              <a:t>* DOXOLOGY:  </a:t>
            </a:r>
            <a:r>
              <a:rPr lang="en-US" altLang="en-US" sz="2400" b="0" i="1" dirty="0">
                <a:effectLst>
                  <a:outerShdw blurRad="38100" dist="38100" dir="2700000" algn="tl">
                    <a:srgbClr val="000000">
                      <a:alpha val="43137"/>
                    </a:srgbClr>
                  </a:outerShdw>
                </a:effectLst>
              </a:rPr>
              <a:t>No. 577  Glory Be to the Father</a:t>
            </a:r>
          </a:p>
          <a:p>
            <a:pPr algn="ctr" eaLnBrk="1" hangingPunct="1">
              <a:lnSpc>
                <a:spcPct val="150000"/>
              </a:lnSpc>
              <a:spcBef>
                <a:spcPct val="0"/>
              </a:spcBef>
              <a:buClrTx/>
              <a:buSzTx/>
              <a:buFont typeface="Wingdings" pitchFamily="2" charset="2"/>
              <a:buNone/>
              <a:defRPr/>
            </a:pPr>
            <a:r>
              <a:rPr lang="en-US" altLang="en-US" sz="3200" b="1" i="1" dirty="0"/>
              <a:t>Glory be to the Father, and the Son, </a:t>
            </a:r>
          </a:p>
          <a:p>
            <a:pPr algn="ctr" eaLnBrk="1" hangingPunct="1">
              <a:lnSpc>
                <a:spcPct val="150000"/>
              </a:lnSpc>
              <a:spcBef>
                <a:spcPct val="0"/>
              </a:spcBef>
              <a:buClrTx/>
              <a:buSzTx/>
              <a:buFont typeface="Wingdings" pitchFamily="2" charset="2"/>
              <a:buNone/>
              <a:defRPr/>
            </a:pPr>
            <a:r>
              <a:rPr lang="en-US" altLang="en-US" sz="3200" b="1" i="1" dirty="0"/>
              <a:t>and the Holy Ghost;</a:t>
            </a:r>
          </a:p>
          <a:p>
            <a:pPr algn="ctr" eaLnBrk="1" hangingPunct="1">
              <a:lnSpc>
                <a:spcPct val="150000"/>
              </a:lnSpc>
              <a:spcBef>
                <a:spcPct val="0"/>
              </a:spcBef>
              <a:buClrTx/>
              <a:buSzTx/>
              <a:buFont typeface="Wingdings" pitchFamily="2" charset="2"/>
              <a:buNone/>
              <a:defRPr/>
            </a:pPr>
            <a:r>
              <a:rPr lang="en-US" altLang="en-US" sz="3200" b="1" i="1" dirty="0"/>
              <a:t>As it was in the beginning, is now, and ever shall be, world without end. Amen.</a:t>
            </a:r>
          </a:p>
          <a:p>
            <a:pPr algn="ctr" eaLnBrk="1" hangingPunct="1">
              <a:lnSpc>
                <a:spcPct val="150000"/>
              </a:lnSpc>
              <a:spcBef>
                <a:spcPct val="0"/>
              </a:spcBef>
              <a:buClrTx/>
              <a:buSzTx/>
              <a:buFont typeface="Wingdings" pitchFamily="2" charset="2"/>
              <a:buNone/>
              <a:defRPr/>
            </a:pPr>
            <a:r>
              <a:rPr lang="en-US" altLang="en-US" sz="3200" b="1" i="1" dirty="0"/>
              <a:t>As it was in the beginning, is now, and ever shall be, world without end. Amen.</a:t>
            </a:r>
          </a:p>
          <a:p>
            <a:pPr algn="ctr" eaLnBrk="1" hangingPunct="1">
              <a:lnSpc>
                <a:spcPct val="150000"/>
              </a:lnSpc>
              <a:spcBef>
                <a:spcPct val="0"/>
              </a:spcBef>
              <a:buClrTx/>
              <a:buSzTx/>
              <a:buFont typeface="Wingdings" pitchFamily="2" charset="2"/>
              <a:buNone/>
              <a:defRPr/>
            </a:pPr>
            <a:r>
              <a:rPr lang="en-US" altLang="en-US" sz="3200" b="1" i="1" dirty="0"/>
              <a:t>Amen.   Amen.   Amen.   Amen. </a:t>
            </a:r>
          </a:p>
          <a:p>
            <a:pPr algn="ctr" eaLnBrk="1" hangingPunct="1">
              <a:lnSpc>
                <a:spcPct val="150000"/>
              </a:lnSpc>
              <a:spcBef>
                <a:spcPct val="0"/>
              </a:spcBef>
              <a:buClrTx/>
              <a:buSzTx/>
              <a:buFont typeface="Wingdings" pitchFamily="2" charset="2"/>
              <a:buNone/>
              <a:defRPr/>
            </a:pPr>
            <a:r>
              <a:rPr lang="en-US" altLang="en-US" sz="3200" b="1" i="1" dirty="0"/>
              <a:t>Amen.   Amen.   Amen.</a:t>
            </a:r>
          </a:p>
          <a:p>
            <a:pPr eaLnBrk="1" hangingPunct="1">
              <a:spcBef>
                <a:spcPct val="0"/>
              </a:spcBef>
              <a:buClrTx/>
              <a:buSzTx/>
              <a:buFontTx/>
              <a:buNone/>
              <a:defRPr/>
            </a:pPr>
            <a:endParaRPr lang="en-US" altLang="en-US" sz="2000" dirty="0"/>
          </a:p>
          <a:p>
            <a:pPr marL="1206500" indent="-1206500" eaLnBrk="1" hangingPunct="1">
              <a:spcBef>
                <a:spcPct val="0"/>
              </a:spcBef>
              <a:buClrTx/>
              <a:buSzTx/>
              <a:buFontTx/>
              <a:buNone/>
              <a:defRPr/>
            </a:pPr>
            <a:endParaRPr lang="en-US" altLang="en-US" sz="2500" dirty="0">
              <a:effectLst>
                <a:outerShdw blurRad="38100" dist="38100" dir="2700000" algn="tl">
                  <a:srgbClr val="000000">
                    <a:alpha val="43137"/>
                  </a:srgbClr>
                </a:outerShdw>
              </a:effectLst>
            </a:endParaRPr>
          </a:p>
          <a:p>
            <a:pPr marL="1206500" indent="-1206500" eaLnBrk="1" hangingPunct="1">
              <a:spcBef>
                <a:spcPct val="0"/>
              </a:spcBef>
              <a:buClrTx/>
              <a:buSzTx/>
              <a:buFontTx/>
              <a:buNone/>
              <a:defRPr/>
            </a:pPr>
            <a:endParaRPr lang="en-US" altLang="en-US" sz="2500" dirty="0">
              <a:effectLst>
                <a:outerShdw blurRad="38100" dist="38100" dir="2700000" algn="tl">
                  <a:srgbClr val="000000">
                    <a:alpha val="43137"/>
                  </a:srgbClr>
                </a:outerShdw>
              </a:effectLst>
            </a:endParaRPr>
          </a:p>
          <a:p>
            <a:pPr eaLnBrk="1" hangingPunct="1">
              <a:spcBef>
                <a:spcPct val="0"/>
              </a:spcBef>
              <a:buClrTx/>
              <a:buSzTx/>
              <a:buNone/>
              <a:tabLst>
                <a:tab pos="8686800" algn="r"/>
              </a:tabLst>
              <a:defRPr/>
            </a:pPr>
            <a:r>
              <a:rPr lang="en-US" altLang="en-US" sz="2400" b="0" dirty="0">
                <a:effectLst>
                  <a:outerShdw blurRad="38100" dist="38100" dir="2700000" algn="tl">
                    <a:srgbClr val="000000">
                      <a:alpha val="43137"/>
                    </a:srgbClr>
                  </a:outerShdw>
                </a:effectLst>
              </a:rPr>
              <a:t>* PRAYER OF DEDICATION</a:t>
            </a:r>
          </a:p>
          <a:p>
            <a:pPr eaLnBrk="1" hangingPunct="1">
              <a:spcBef>
                <a:spcPct val="0"/>
              </a:spcBef>
              <a:buClrTx/>
              <a:buSzTx/>
              <a:buFontTx/>
              <a:buNone/>
              <a:tabLst>
                <a:tab pos="8686800" algn="r"/>
              </a:tabLst>
              <a:defRPr/>
            </a:pPr>
            <a:endParaRPr lang="en-US" altLang="en-US" sz="2400" b="0" dirty="0">
              <a:effectLst>
                <a:outerShdw blurRad="38100" dist="38100" dir="2700000" algn="tl">
                  <a:srgbClr val="000000">
                    <a:alpha val="43137"/>
                  </a:srgbClr>
                </a:outerShdw>
              </a:effectLst>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Box 1">
            <a:extLst>
              <a:ext uri="{FF2B5EF4-FFF2-40B4-BE49-F238E27FC236}">
                <a16:creationId xmlns:a16="http://schemas.microsoft.com/office/drawing/2014/main" id="{4532FAAA-3A0F-4CF3-BD4A-7E5B879733B0}"/>
              </a:ext>
            </a:extLst>
          </p:cNvPr>
          <p:cNvSpPr txBox="1">
            <a:spLocks noChangeArrowheads="1"/>
          </p:cNvSpPr>
          <p:nvPr/>
        </p:nvSpPr>
        <p:spPr bwMode="auto">
          <a:xfrm>
            <a:off x="304800" y="35879"/>
            <a:ext cx="8534400" cy="6184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lgn="ctr" eaLnBrk="1" hangingPunct="1">
              <a:spcBef>
                <a:spcPct val="0"/>
              </a:spcBef>
              <a:buClrTx/>
              <a:buSzTx/>
              <a:buFontTx/>
              <a:buNone/>
              <a:defRPr/>
            </a:pPr>
            <a:r>
              <a:rPr lang="en-US" altLang="en-US" sz="2800" b="1" dirty="0">
                <a:effectLst>
                  <a:outerShdw blurRad="38100" dist="38100" dir="2700000" algn="tl">
                    <a:srgbClr val="000000">
                      <a:alpha val="43137"/>
                    </a:srgbClr>
                  </a:outerShdw>
                </a:effectLst>
              </a:rPr>
              <a:t>DECLARING GOD‘S  WORD</a:t>
            </a:r>
          </a:p>
          <a:p>
            <a:pPr eaLnBrk="1" hangingPunct="1">
              <a:spcBef>
                <a:spcPct val="0"/>
              </a:spcBef>
              <a:buClrTx/>
              <a:buSzTx/>
              <a:buFontTx/>
              <a:buNone/>
              <a:defRPr/>
            </a:pPr>
            <a:endParaRPr lang="en-US" altLang="en-US" sz="800" b="0" dirty="0">
              <a:effectLst>
                <a:outerShdw blurRad="38100" dist="38100" dir="2700000" algn="tl">
                  <a:srgbClr val="000000">
                    <a:alpha val="43137"/>
                  </a:srgbClr>
                </a:outerShdw>
              </a:effectLst>
              <a:highlight>
                <a:srgbClr val="FFFF00"/>
              </a:highlight>
            </a:endParaRPr>
          </a:p>
          <a:p>
            <a:pPr>
              <a:buNone/>
              <a:defRPr/>
            </a:pPr>
            <a:r>
              <a:rPr lang="en-US" sz="2400" b="0" dirty="0">
                <a:effectLst>
                  <a:outerShdw blurRad="38100" dist="38100" dir="2700000" algn="tl">
                    <a:srgbClr val="000000">
                      <a:alpha val="43137"/>
                    </a:srgbClr>
                  </a:outerShdw>
                </a:effectLst>
                <a:cs typeface="Arial" pitchFamily="34" charset="0"/>
              </a:rPr>
              <a:t>EPISTLE LESSON: Jeremiah 33: 14–16  </a:t>
            </a:r>
          </a:p>
          <a:p>
            <a:pPr>
              <a:buNone/>
              <a:defRPr/>
            </a:pPr>
            <a:r>
              <a:rPr lang="en-US" sz="2400" b="0" dirty="0">
                <a:effectLst>
                  <a:outerShdw blurRad="38100" dist="38100" dir="2700000" algn="tl">
                    <a:srgbClr val="000000">
                      <a:alpha val="43137"/>
                    </a:srgbClr>
                  </a:outerShdw>
                </a:effectLst>
                <a:cs typeface="Arial" pitchFamily="34" charset="0"/>
              </a:rPr>
              <a:t>Jeremiah wishes for his people a hopeful waiting.</a:t>
            </a:r>
          </a:p>
          <a:p>
            <a:pPr algn="just">
              <a:buNone/>
            </a:pPr>
            <a:endParaRPr lang="en-US" sz="700" b="1" i="0" dirty="0">
              <a:effectLst/>
              <a:ea typeface="Tahoma" panose="020B0604030504040204" pitchFamily="34" charset="0"/>
              <a:cs typeface="Tahoma" panose="020B0604030504040204" pitchFamily="34" charset="0"/>
            </a:endParaRPr>
          </a:p>
          <a:p>
            <a:pPr algn="just">
              <a:lnSpc>
                <a:spcPct val="150000"/>
              </a:lnSpc>
              <a:buNone/>
            </a:pPr>
            <a:r>
              <a:rPr lang="en-US" sz="2800" b="1" i="0"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14 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The days are surely coming, says the </a:t>
            </a:r>
            <a:r>
              <a:rPr lang="en-US" sz="2800" b="0" i="0" cap="small"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Lord</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 when I will fulfill the promise I made to the house of Israel and the house of Judah. </a:t>
            </a:r>
            <a:r>
              <a:rPr lang="en-US" sz="2800" b="1" i="0"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15 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In those days and at that time I will cause a righteous Branch to spring up for David, and he shall execute justice and righteousness in the land. </a:t>
            </a:r>
            <a:r>
              <a:rPr lang="en-US" sz="2800" b="1" i="0"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16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In those days Judah will be saved, and Jerusalem will live in safety. . . .	</a:t>
            </a:r>
          </a:p>
        </p:txBody>
      </p:sp>
    </p:spTree>
    <p:extLst>
      <p:ext uri="{BB962C8B-B14F-4D97-AF65-F5344CB8AC3E}">
        <p14:creationId xmlns:p14="http://schemas.microsoft.com/office/powerpoint/2010/main" val="11745587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Box 1">
            <a:extLst>
              <a:ext uri="{FF2B5EF4-FFF2-40B4-BE49-F238E27FC236}">
                <a16:creationId xmlns:a16="http://schemas.microsoft.com/office/drawing/2014/main" id="{4532FAAA-3A0F-4CF3-BD4A-7E5B879733B0}"/>
              </a:ext>
            </a:extLst>
          </p:cNvPr>
          <p:cNvSpPr txBox="1">
            <a:spLocks noChangeArrowheads="1"/>
          </p:cNvSpPr>
          <p:nvPr/>
        </p:nvSpPr>
        <p:spPr bwMode="auto">
          <a:xfrm>
            <a:off x="304800" y="381000"/>
            <a:ext cx="8534400" cy="129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lnSpc>
                <a:spcPct val="150000"/>
              </a:lnSpc>
              <a:buNone/>
            </a:pP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And this is the name by which it will be called: “The </a:t>
            </a:r>
            <a:r>
              <a:rPr lang="en-US" sz="2800" b="0" i="0" cap="small"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Lord</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 is our righteousness.”</a:t>
            </a:r>
          </a:p>
        </p:txBody>
      </p:sp>
    </p:spTree>
    <p:extLst>
      <p:ext uri="{BB962C8B-B14F-4D97-AF65-F5344CB8AC3E}">
        <p14:creationId xmlns:p14="http://schemas.microsoft.com/office/powerpoint/2010/main" val="5336858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Box 1">
            <a:extLst>
              <a:ext uri="{FF2B5EF4-FFF2-40B4-BE49-F238E27FC236}">
                <a16:creationId xmlns:a16="http://schemas.microsoft.com/office/drawing/2014/main" id="{4532FAAA-3A0F-4CF3-BD4A-7E5B879733B0}"/>
              </a:ext>
            </a:extLst>
          </p:cNvPr>
          <p:cNvSpPr txBox="1">
            <a:spLocks noChangeArrowheads="1"/>
          </p:cNvSpPr>
          <p:nvPr/>
        </p:nvSpPr>
        <p:spPr bwMode="auto">
          <a:xfrm>
            <a:off x="304800" y="0"/>
            <a:ext cx="8610600" cy="6646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marR="0" indent="342900">
              <a:spcBef>
                <a:spcPts val="0"/>
              </a:spcBef>
              <a:spcAft>
                <a:spcPts val="0"/>
              </a:spcAft>
              <a:buNone/>
            </a:pPr>
            <a:r>
              <a:rPr lang="en-US" sz="2400" b="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GOSPEL LESSON: 	Luke 21: 25–36	</a:t>
            </a:r>
          </a:p>
          <a:p>
            <a:pPr marR="0">
              <a:spcBef>
                <a:spcPts val="0"/>
              </a:spcBef>
              <a:spcAft>
                <a:spcPts val="0"/>
              </a:spcAft>
              <a:buNone/>
            </a:pPr>
            <a:r>
              <a:rPr lang="en-US" sz="2400" b="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Jesus instructs us to pray for strength to escape and to stand.</a:t>
            </a:r>
          </a:p>
          <a:p>
            <a:pPr indent="171450" algn="just">
              <a:lnSpc>
                <a:spcPct val="150000"/>
              </a:lnSpc>
              <a:buNone/>
            </a:pPr>
            <a:r>
              <a:rPr lang="en-US" sz="2800" b="1" i="0"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25 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“There will be signs in the sun, the moon, and the stars and on the earth distress among nations confused by the roaring of the sea and the waves. </a:t>
            </a:r>
            <a:r>
              <a:rPr lang="en-US" sz="2800" b="1" i="0"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26 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People will faint from fear and foreboding of what is coming upon the world, for the powers of the heavens will be shaken. </a:t>
            </a:r>
            <a:r>
              <a:rPr lang="en-US" sz="2800" b="1" i="0"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27 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Then they will see ‘the Son of Man coming in a cloud’ with power and great glory. </a:t>
            </a:r>
            <a:r>
              <a:rPr lang="en-US" sz="2800" b="1" i="0"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28 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Now when these things begin to take place, stand up and raise your heads, . . .</a:t>
            </a:r>
          </a:p>
        </p:txBody>
      </p:sp>
    </p:spTree>
    <p:extLst>
      <p:ext uri="{BB962C8B-B14F-4D97-AF65-F5344CB8AC3E}">
        <p14:creationId xmlns:p14="http://schemas.microsoft.com/office/powerpoint/2010/main" val="27041733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3">
            <a:extLst>
              <a:ext uri="{FF2B5EF4-FFF2-40B4-BE49-F238E27FC236}">
                <a16:creationId xmlns:a16="http://schemas.microsoft.com/office/drawing/2014/main" id="{CF3D2530-5B93-AA39-6862-E0E85C7C24F3}"/>
              </a:ext>
            </a:extLst>
          </p:cNvPr>
          <p:cNvSpPr>
            <a:spLocks noChangeArrowheads="1"/>
          </p:cNvSpPr>
          <p:nvPr/>
        </p:nvSpPr>
        <p:spPr bwMode="auto">
          <a:xfrm>
            <a:off x="0" y="0"/>
            <a:ext cx="9144000" cy="6986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marL="292100" algn="ctr">
              <a:spcBef>
                <a:spcPct val="0"/>
              </a:spcBef>
              <a:buClrTx/>
              <a:buSzTx/>
              <a:buNone/>
              <a:tabLst>
                <a:tab pos="863600" algn="l"/>
                <a:tab pos="8636000" algn="r"/>
              </a:tabLst>
              <a:defRPr/>
            </a:pPr>
            <a:r>
              <a:rPr lang="en-US" altLang="en-US" sz="2800" b="0" dirty="0"/>
              <a:t>PRELUDE</a:t>
            </a:r>
            <a:endParaRPr lang="en-US" altLang="en-US" sz="2800" b="0" i="1" dirty="0"/>
          </a:p>
          <a:p>
            <a:pPr marL="292100" algn="ctr">
              <a:spcBef>
                <a:spcPct val="0"/>
              </a:spcBef>
              <a:buClrTx/>
              <a:buSzTx/>
              <a:buFontTx/>
              <a:buNone/>
              <a:tabLst>
                <a:tab pos="863600" algn="l"/>
                <a:tab pos="8636000" algn="r"/>
              </a:tabLst>
              <a:defRPr/>
            </a:pPr>
            <a:endParaRPr lang="en-US" altLang="en-US" sz="2800" b="0" dirty="0"/>
          </a:p>
          <a:p>
            <a:pPr marL="292100" algn="ctr">
              <a:spcBef>
                <a:spcPct val="0"/>
              </a:spcBef>
              <a:buClrTx/>
              <a:buSzTx/>
              <a:buFontTx/>
              <a:buNone/>
              <a:tabLst>
                <a:tab pos="863600" algn="l"/>
                <a:tab pos="8636000" algn="r"/>
              </a:tabLst>
              <a:defRPr/>
            </a:pPr>
            <a:r>
              <a:rPr lang="en-US" altLang="en-US" sz="2800" b="0" dirty="0"/>
              <a:t>WELCOME &amp; ANNOUNCEMENTS</a:t>
            </a:r>
          </a:p>
          <a:p>
            <a:pPr marL="292100">
              <a:spcBef>
                <a:spcPct val="0"/>
              </a:spcBef>
              <a:buClrTx/>
              <a:buSzTx/>
              <a:buFontTx/>
              <a:buNone/>
              <a:tabLst>
                <a:tab pos="863600" algn="l"/>
                <a:tab pos="8636000" algn="r"/>
              </a:tabLst>
              <a:defRPr/>
            </a:pPr>
            <a:endParaRPr lang="en-US" altLang="en-US" sz="2800" dirty="0"/>
          </a:p>
          <a:p>
            <a:pPr algn="ctr" eaLnBrk="1" hangingPunct="1">
              <a:spcBef>
                <a:spcPct val="0"/>
              </a:spcBef>
              <a:buClrTx/>
              <a:buSzTx/>
              <a:buFontTx/>
              <a:buNone/>
              <a:defRPr/>
            </a:pPr>
            <a:r>
              <a:rPr lang="en-US" altLang="en-US" sz="2800" b="0" dirty="0">
                <a:effectLst>
                  <a:outerShdw blurRad="38100" dist="38100" dir="2700000" algn="tl">
                    <a:srgbClr val="000000">
                      <a:alpha val="43137"/>
                    </a:srgbClr>
                  </a:outerShdw>
                </a:effectLst>
              </a:rPr>
              <a:t>AFFIRMATION OF MISSION STATEMENT </a:t>
            </a:r>
          </a:p>
          <a:p>
            <a:pPr algn="ctr" eaLnBrk="1" hangingPunct="1">
              <a:spcBef>
                <a:spcPct val="0"/>
              </a:spcBef>
              <a:buClrTx/>
              <a:buSzTx/>
              <a:buFontTx/>
              <a:buNone/>
              <a:defRPr/>
            </a:pPr>
            <a:endParaRPr lang="en-US" altLang="en-US" sz="2800" dirty="0">
              <a:effectLst>
                <a:outerShdw blurRad="38100" dist="38100" dir="2700000" algn="tl">
                  <a:srgbClr val="000000">
                    <a:alpha val="43137"/>
                  </a:srgbClr>
                </a:outerShdw>
              </a:effectLst>
            </a:endParaRPr>
          </a:p>
          <a:p>
            <a:pPr algn="ctr" eaLnBrk="1" hangingPunct="1">
              <a:spcBef>
                <a:spcPct val="0"/>
              </a:spcBef>
              <a:buClrTx/>
              <a:buSzTx/>
              <a:buFontTx/>
              <a:buNone/>
              <a:defRPr/>
            </a:pPr>
            <a:endParaRPr lang="en-US" altLang="en-US" sz="2800" dirty="0">
              <a:effectLst>
                <a:outerShdw blurRad="38100" dist="38100" dir="2700000" algn="tl">
                  <a:srgbClr val="000000">
                    <a:alpha val="43137"/>
                  </a:srgbClr>
                </a:outerShdw>
              </a:effectLst>
            </a:endParaRPr>
          </a:p>
          <a:p>
            <a:pPr algn="ctr" eaLnBrk="1" hangingPunct="1">
              <a:spcBef>
                <a:spcPct val="0"/>
              </a:spcBef>
              <a:buClrTx/>
              <a:buSzTx/>
              <a:buFontTx/>
              <a:buNone/>
              <a:defRPr/>
            </a:pPr>
            <a:endParaRPr lang="en-US" altLang="en-US" sz="2800" dirty="0">
              <a:effectLst>
                <a:outerShdw blurRad="38100" dist="38100" dir="2700000" algn="tl">
                  <a:srgbClr val="000000">
                    <a:alpha val="43137"/>
                  </a:srgbClr>
                </a:outerShdw>
              </a:effectLst>
            </a:endParaRPr>
          </a:p>
          <a:p>
            <a:pPr algn="ctr" eaLnBrk="1" hangingPunct="1">
              <a:spcBef>
                <a:spcPct val="0"/>
              </a:spcBef>
              <a:buClrTx/>
              <a:buSzTx/>
              <a:buFontTx/>
              <a:buNone/>
              <a:defRPr/>
            </a:pPr>
            <a:endParaRPr lang="en-US" altLang="en-US" sz="2800" dirty="0">
              <a:effectLst>
                <a:outerShdw blurRad="38100" dist="38100" dir="2700000" algn="tl">
                  <a:srgbClr val="000000">
                    <a:alpha val="43137"/>
                  </a:srgbClr>
                </a:outerShdw>
              </a:effectLst>
            </a:endParaRPr>
          </a:p>
          <a:p>
            <a:pPr algn="ctr" eaLnBrk="1" hangingPunct="1">
              <a:spcBef>
                <a:spcPct val="0"/>
              </a:spcBef>
              <a:buClrTx/>
              <a:buSzTx/>
              <a:buFontTx/>
              <a:buNone/>
              <a:defRPr/>
            </a:pPr>
            <a:endParaRPr lang="en-US" altLang="en-US" sz="2800" dirty="0">
              <a:effectLst>
                <a:outerShdw blurRad="38100" dist="38100" dir="2700000" algn="tl">
                  <a:srgbClr val="000000">
                    <a:alpha val="43137"/>
                  </a:srgbClr>
                </a:outerShdw>
              </a:effectLst>
            </a:endParaRPr>
          </a:p>
          <a:p>
            <a:pPr algn="ctr" eaLnBrk="1" hangingPunct="1">
              <a:spcBef>
                <a:spcPct val="0"/>
              </a:spcBef>
              <a:buClrTx/>
              <a:buSzTx/>
              <a:buFontTx/>
              <a:buNone/>
              <a:defRPr/>
            </a:pPr>
            <a:endParaRPr lang="en-US" altLang="en-US" sz="2800" dirty="0">
              <a:effectLst>
                <a:outerShdw blurRad="38100" dist="38100" dir="2700000" algn="tl">
                  <a:srgbClr val="000000">
                    <a:alpha val="43137"/>
                  </a:srgbClr>
                </a:outerShdw>
              </a:effectLst>
            </a:endParaRPr>
          </a:p>
          <a:p>
            <a:pPr algn="ctr" eaLnBrk="1" hangingPunct="1">
              <a:spcBef>
                <a:spcPct val="0"/>
              </a:spcBef>
              <a:buClrTx/>
              <a:buSzTx/>
              <a:buFontTx/>
              <a:buNone/>
              <a:defRPr/>
            </a:pPr>
            <a:endParaRPr lang="en-US" altLang="en-US" sz="2800" dirty="0">
              <a:effectLst>
                <a:outerShdw blurRad="38100" dist="38100" dir="2700000" algn="tl">
                  <a:srgbClr val="000000">
                    <a:alpha val="43137"/>
                  </a:srgbClr>
                </a:outerShdw>
              </a:effectLst>
            </a:endParaRPr>
          </a:p>
          <a:p>
            <a:pPr algn="ctr" eaLnBrk="1" hangingPunct="1">
              <a:spcBef>
                <a:spcPct val="0"/>
              </a:spcBef>
              <a:buClrTx/>
              <a:buSzTx/>
              <a:buFontTx/>
              <a:buNone/>
              <a:defRPr/>
            </a:pPr>
            <a:endParaRPr lang="en-US" altLang="en-US" sz="2800" dirty="0">
              <a:effectLst>
                <a:outerShdw blurRad="38100" dist="38100" dir="2700000" algn="tl">
                  <a:srgbClr val="000000">
                    <a:alpha val="43137"/>
                  </a:srgbClr>
                </a:outerShdw>
              </a:effectLst>
            </a:endParaRPr>
          </a:p>
          <a:p>
            <a:pPr algn="ctr" eaLnBrk="1" hangingPunct="1">
              <a:spcBef>
                <a:spcPct val="0"/>
              </a:spcBef>
              <a:buClrTx/>
              <a:buSzTx/>
              <a:buFontTx/>
              <a:buNone/>
              <a:defRPr/>
            </a:pPr>
            <a:endParaRPr lang="en-US" altLang="en-US" sz="2800" dirty="0">
              <a:effectLst>
                <a:outerShdw blurRad="38100" dist="38100" dir="2700000" algn="tl">
                  <a:srgbClr val="000000">
                    <a:alpha val="43137"/>
                  </a:srgbClr>
                </a:outerShdw>
              </a:effectLst>
            </a:endParaRPr>
          </a:p>
          <a:p>
            <a:pPr algn="ctr" eaLnBrk="1" hangingPunct="1">
              <a:spcBef>
                <a:spcPct val="0"/>
              </a:spcBef>
              <a:buClrTx/>
              <a:buSzTx/>
              <a:buFontTx/>
              <a:buNone/>
              <a:defRPr/>
            </a:pPr>
            <a:r>
              <a:rPr lang="en-US" altLang="en-US" sz="2800" dirty="0">
                <a:effectLst>
                  <a:outerShdw blurRad="38100" dist="38100" dir="2700000" algn="tl">
                    <a:srgbClr val="000000">
                      <a:alpha val="43137"/>
                    </a:srgbClr>
                  </a:outerShdw>
                </a:effectLst>
              </a:rPr>
              <a:t>CHORAL INTROIT</a:t>
            </a:r>
          </a:p>
          <a:p>
            <a:pPr algn="ctr" eaLnBrk="1" hangingPunct="1">
              <a:spcBef>
                <a:spcPct val="0"/>
              </a:spcBef>
              <a:buClrTx/>
              <a:buSzTx/>
              <a:buFontTx/>
              <a:buNone/>
              <a:defRPr/>
            </a:pPr>
            <a:endParaRPr lang="en-US" altLang="en-US" sz="2800" dirty="0">
              <a:effectLst>
                <a:outerShdw blurRad="38100" dist="38100" dir="2700000" algn="tl">
                  <a:srgbClr val="000000">
                    <a:alpha val="43137"/>
                  </a:srgbClr>
                </a:outerShdw>
              </a:effectLst>
            </a:endParaRPr>
          </a:p>
        </p:txBody>
      </p:sp>
      <p:sp>
        <p:nvSpPr>
          <p:cNvPr id="3" name="Plaque 2">
            <a:extLst>
              <a:ext uri="{FF2B5EF4-FFF2-40B4-BE49-F238E27FC236}">
                <a16:creationId xmlns:a16="http://schemas.microsoft.com/office/drawing/2014/main" id="{E78AD04C-07FD-C61B-D46F-357A39F801CC}"/>
              </a:ext>
            </a:extLst>
          </p:cNvPr>
          <p:cNvSpPr/>
          <p:nvPr/>
        </p:nvSpPr>
        <p:spPr>
          <a:xfrm>
            <a:off x="342900" y="2438400"/>
            <a:ext cx="8458200" cy="3124200"/>
          </a:xfrm>
          <a:prstGeom prst="plaqu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 typeface="Wingdings" pitchFamily="2" charset="2"/>
              <a:buNone/>
              <a:defRPr/>
            </a:pPr>
            <a:endParaRPr lang="en-US" altLang="en-US" u="sng" dirty="0">
              <a:solidFill>
                <a:schemeClr val="tx1"/>
              </a:solidFill>
              <a:effectLst>
                <a:outerShdw blurRad="38100" dist="38100" dir="2700000" algn="tl">
                  <a:srgbClr val="000000">
                    <a:alpha val="43137"/>
                  </a:srgbClr>
                </a:outerShdw>
              </a:effectLst>
            </a:endParaRPr>
          </a:p>
          <a:p>
            <a:pPr algn="ctr">
              <a:lnSpc>
                <a:spcPct val="150000"/>
              </a:lnSpc>
              <a:buFont typeface="Wingdings" pitchFamily="2" charset="2"/>
              <a:buNone/>
              <a:defRPr/>
            </a:pPr>
            <a:r>
              <a:rPr lang="en-US" altLang="en-US" sz="3200" u="sng" dirty="0">
                <a:solidFill>
                  <a:schemeClr val="tx1"/>
                </a:solidFill>
                <a:effectLst>
                  <a:outerShdw blurRad="38100" dist="38100" dir="2700000" algn="tl">
                    <a:srgbClr val="000000">
                      <a:alpha val="43137"/>
                    </a:srgbClr>
                  </a:outerShdw>
                </a:effectLst>
              </a:rPr>
              <a:t>Our Mission Statement</a:t>
            </a:r>
            <a:r>
              <a:rPr lang="en-US" altLang="en-US" sz="3200" dirty="0">
                <a:solidFill>
                  <a:schemeClr val="tx1"/>
                </a:solidFill>
                <a:effectLst>
                  <a:outerShdw blurRad="38100" dist="38100" dir="2700000" algn="tl">
                    <a:srgbClr val="000000">
                      <a:alpha val="43137"/>
                    </a:srgbClr>
                  </a:outerShdw>
                </a:effectLst>
              </a:rPr>
              <a:t> </a:t>
            </a:r>
          </a:p>
          <a:p>
            <a:pPr algn="ctr">
              <a:buFont typeface="Wingdings" pitchFamily="2" charset="2"/>
              <a:buNone/>
              <a:defRPr/>
            </a:pPr>
            <a:r>
              <a:rPr lang="en-US" altLang="en-US" sz="2800" b="1" dirty="0">
                <a:solidFill>
                  <a:schemeClr val="tx1"/>
                </a:solidFill>
                <a:effectLst>
                  <a:outerShdw blurRad="38100" dist="38100" dir="2700000" algn="tl">
                    <a:srgbClr val="000000">
                      <a:alpha val="43137"/>
                    </a:srgbClr>
                  </a:outerShdw>
                </a:effectLst>
              </a:rPr>
              <a:t>As disciples of Jesus Christ, </a:t>
            </a:r>
            <a:br>
              <a:rPr lang="en-US" altLang="en-US" sz="2800" b="1" dirty="0">
                <a:solidFill>
                  <a:schemeClr val="tx1"/>
                </a:solidFill>
                <a:effectLst>
                  <a:outerShdw blurRad="38100" dist="38100" dir="2700000" algn="tl">
                    <a:srgbClr val="000000">
                      <a:alpha val="43137"/>
                    </a:srgbClr>
                  </a:outerShdw>
                </a:effectLst>
              </a:rPr>
            </a:br>
            <a:r>
              <a:rPr lang="en-US" altLang="en-US" sz="2800" b="1" dirty="0">
                <a:solidFill>
                  <a:schemeClr val="tx1"/>
                </a:solidFill>
                <a:effectLst>
                  <a:outerShdw blurRad="38100" dist="38100" dir="2700000" algn="tl">
                    <a:srgbClr val="000000">
                      <a:alpha val="43137"/>
                    </a:srgbClr>
                  </a:outerShdw>
                </a:effectLst>
              </a:rPr>
              <a:t>led by the Holy Spirit, </a:t>
            </a:r>
            <a:br>
              <a:rPr lang="en-US" altLang="en-US" sz="2800" b="1" dirty="0">
                <a:solidFill>
                  <a:schemeClr val="tx1"/>
                </a:solidFill>
                <a:effectLst>
                  <a:outerShdw blurRad="38100" dist="38100" dir="2700000" algn="tl">
                    <a:srgbClr val="000000">
                      <a:alpha val="43137"/>
                    </a:srgbClr>
                  </a:outerShdw>
                </a:effectLst>
              </a:rPr>
            </a:br>
            <a:r>
              <a:rPr lang="en-US" altLang="en-US" sz="2800" b="1" dirty="0">
                <a:solidFill>
                  <a:schemeClr val="tx1"/>
                </a:solidFill>
                <a:effectLst>
                  <a:outerShdw blurRad="38100" dist="38100" dir="2700000" algn="tl">
                    <a:srgbClr val="000000">
                      <a:alpha val="43137"/>
                    </a:srgbClr>
                  </a:outerShdw>
                </a:effectLst>
              </a:rPr>
              <a:t>we experience God’s unconditional love,</a:t>
            </a:r>
          </a:p>
          <a:p>
            <a:pPr algn="ctr">
              <a:buFont typeface="Wingdings" pitchFamily="2" charset="2"/>
              <a:buNone/>
              <a:defRPr/>
            </a:pPr>
            <a:r>
              <a:rPr lang="en-US" altLang="en-US" sz="2800" b="1" dirty="0">
                <a:solidFill>
                  <a:schemeClr val="tx1"/>
                </a:solidFill>
                <a:effectLst>
                  <a:outerShdw blurRad="38100" dist="38100" dir="2700000" algn="tl">
                    <a:srgbClr val="000000">
                      <a:alpha val="43137"/>
                    </a:srgbClr>
                  </a:outerShdw>
                </a:effectLst>
              </a:rPr>
              <a:t>and we witness to others </a:t>
            </a:r>
            <a:br>
              <a:rPr lang="en-US" altLang="en-US" sz="2800" b="1" dirty="0">
                <a:solidFill>
                  <a:schemeClr val="tx1"/>
                </a:solidFill>
                <a:effectLst>
                  <a:outerShdw blurRad="38100" dist="38100" dir="2700000" algn="tl">
                    <a:srgbClr val="000000">
                      <a:alpha val="43137"/>
                    </a:srgbClr>
                  </a:outerShdw>
                </a:effectLst>
              </a:rPr>
            </a:br>
            <a:r>
              <a:rPr lang="en-US" altLang="en-US" sz="2800" b="1" dirty="0">
                <a:solidFill>
                  <a:schemeClr val="tx1"/>
                </a:solidFill>
                <a:effectLst>
                  <a:outerShdw blurRad="38100" dist="38100" dir="2700000" algn="tl">
                    <a:srgbClr val="000000">
                      <a:alpha val="43137"/>
                    </a:srgbClr>
                  </a:outerShdw>
                </a:effectLst>
              </a:rPr>
              <a:t>by discovering and sharing our gifts.</a:t>
            </a:r>
          </a:p>
          <a:p>
            <a:pPr algn="ctr">
              <a:defRPr/>
            </a:pPr>
            <a:endParaRPr lang="en-US" sz="2000" dirty="0">
              <a:solidFill>
                <a:schemeClr val="tx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8030406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Box 1">
            <a:extLst>
              <a:ext uri="{FF2B5EF4-FFF2-40B4-BE49-F238E27FC236}">
                <a16:creationId xmlns:a16="http://schemas.microsoft.com/office/drawing/2014/main" id="{4532FAAA-3A0F-4CF3-BD4A-7E5B879733B0}"/>
              </a:ext>
            </a:extLst>
          </p:cNvPr>
          <p:cNvSpPr txBox="1">
            <a:spLocks noChangeArrowheads="1"/>
          </p:cNvSpPr>
          <p:nvPr/>
        </p:nvSpPr>
        <p:spPr bwMode="auto">
          <a:xfrm>
            <a:off x="228600" y="48673"/>
            <a:ext cx="8686800" cy="6553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indent="171450" algn="just">
              <a:lnSpc>
                <a:spcPct val="150000"/>
              </a:lnSpc>
              <a:buNone/>
            </a:pP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because your redemption is drawing near.”</a:t>
            </a:r>
          </a:p>
          <a:p>
            <a:pPr indent="171450" algn="just">
              <a:lnSpc>
                <a:spcPct val="150000"/>
              </a:lnSpc>
              <a:buNone/>
            </a:pPr>
            <a:r>
              <a:rPr lang="en-US" sz="2800" b="1" i="0"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29 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Then he told them a parable: “Look at the fig tree and all the trees; </a:t>
            </a:r>
            <a:r>
              <a:rPr lang="en-US" sz="2800" b="1" i="0"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30 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as soon as they sprout leaves you can see for yourselves and know that summer is already near. </a:t>
            </a:r>
            <a:r>
              <a:rPr lang="en-US" sz="2800" b="1" i="0"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31 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So also, when you see these things taking place, you know that the kingdom of God is near. </a:t>
            </a:r>
            <a:r>
              <a:rPr lang="en-US" sz="2800" b="1" i="0"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32 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Truly I tell you, this generation will not pass away until all things have taken place. </a:t>
            </a:r>
            <a:r>
              <a:rPr lang="en-US" sz="2800" b="1" i="0"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33 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Heaven and earth will pass away, but my words will not pass away. . . .</a:t>
            </a:r>
          </a:p>
        </p:txBody>
      </p:sp>
    </p:spTree>
    <p:extLst>
      <p:ext uri="{BB962C8B-B14F-4D97-AF65-F5344CB8AC3E}">
        <p14:creationId xmlns:p14="http://schemas.microsoft.com/office/powerpoint/2010/main" val="2806373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83262B-5779-E6D1-8B6C-ACDA937CBB10}"/>
            </a:ext>
          </a:extLst>
        </p:cNvPr>
        <p:cNvGrpSpPr/>
        <p:nvPr/>
      </p:nvGrpSpPr>
      <p:grpSpPr>
        <a:xfrm>
          <a:off x="0" y="0"/>
          <a:ext cx="0" cy="0"/>
          <a:chOff x="0" y="0"/>
          <a:chExt cx="0" cy="0"/>
        </a:xfrm>
      </p:grpSpPr>
      <p:sp>
        <p:nvSpPr>
          <p:cNvPr id="17410" name="TextBox 1">
            <a:extLst>
              <a:ext uri="{FF2B5EF4-FFF2-40B4-BE49-F238E27FC236}">
                <a16:creationId xmlns:a16="http://schemas.microsoft.com/office/drawing/2014/main" id="{5AD70264-E30E-2D56-2791-818B08892DA3}"/>
              </a:ext>
            </a:extLst>
          </p:cNvPr>
          <p:cNvSpPr txBox="1">
            <a:spLocks noChangeArrowheads="1"/>
          </p:cNvSpPr>
          <p:nvPr/>
        </p:nvSpPr>
        <p:spPr bwMode="auto">
          <a:xfrm>
            <a:off x="342900" y="304800"/>
            <a:ext cx="8458200" cy="5147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indent="171450" algn="just">
              <a:lnSpc>
                <a:spcPct val="150000"/>
              </a:lnSpc>
              <a:buNone/>
            </a:pPr>
            <a:r>
              <a:rPr lang="en-US" sz="2800" b="1" i="0"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34 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“Be on guard so that your hearts are not weighed down with dissipation and drunkenness and the worries of this life and that day does not catch you unexpectedly, </a:t>
            </a:r>
            <a:r>
              <a:rPr lang="en-US" sz="2800" b="1" i="0"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35 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like a trap. For it will come upon all who live on the face of the whole earth. </a:t>
            </a:r>
            <a:r>
              <a:rPr lang="en-US" sz="2800" b="1" i="0"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36 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Be alert at all times, praying that you may have the strength to escape all these things that will take place and to stand before the Son of Man.”</a:t>
            </a:r>
          </a:p>
        </p:txBody>
      </p:sp>
    </p:spTree>
    <p:extLst>
      <p:ext uri="{BB962C8B-B14F-4D97-AF65-F5344CB8AC3E}">
        <p14:creationId xmlns:p14="http://schemas.microsoft.com/office/powerpoint/2010/main" val="32174681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pic>
        <p:nvPicPr>
          <p:cNvPr id="12" name="Picture 11" descr="Close-up of sheet music">
            <a:extLst>
              <a:ext uri="{FF2B5EF4-FFF2-40B4-BE49-F238E27FC236}">
                <a16:creationId xmlns:a16="http://schemas.microsoft.com/office/drawing/2014/main" id="{9A0E7569-DFE9-EB74-6A22-4AB47FBC90FB}"/>
              </a:ext>
            </a:extLst>
          </p:cNvPr>
          <p:cNvPicPr>
            <a:picLocks noChangeAspect="1"/>
          </p:cNvPicPr>
          <p:nvPr/>
        </p:nvPicPr>
        <p:blipFill>
          <a:blip r:embed="rId3"/>
          <a:srcRect l="36596" r="30032" b="-2"/>
          <a:stretch/>
        </p:blipFill>
        <p:spPr>
          <a:xfrm>
            <a:off x="-7986" y="1"/>
            <a:ext cx="3428736" cy="6858000"/>
          </a:xfrm>
          <a:prstGeom prst="rect">
            <a:avLst/>
          </a:prstGeom>
        </p:spPr>
      </p:pic>
      <p:sp>
        <p:nvSpPr>
          <p:cNvPr id="4" name="TextBox 3">
            <a:extLst>
              <a:ext uri="{FF2B5EF4-FFF2-40B4-BE49-F238E27FC236}">
                <a16:creationId xmlns:a16="http://schemas.microsoft.com/office/drawing/2014/main" id="{CFC89C4D-D273-C32D-F82B-B270049DFDB9}"/>
              </a:ext>
            </a:extLst>
          </p:cNvPr>
          <p:cNvSpPr txBox="1"/>
          <p:nvPr/>
        </p:nvSpPr>
        <p:spPr>
          <a:xfrm>
            <a:off x="3886200" y="1295400"/>
            <a:ext cx="4483554" cy="3866048"/>
          </a:xfrm>
          <a:prstGeom prst="rect">
            <a:avLst/>
          </a:prstGeom>
        </p:spPr>
        <p:txBody>
          <a:bodyPr vert="horz" lIns="91440" tIns="45720" rIns="91440" bIns="45720" rtlCol="0" anchor="ctr">
            <a:normAutofit/>
          </a:bodyPr>
          <a:lstStyle/>
          <a:p>
            <a:pPr algn="ctr">
              <a:spcBef>
                <a:spcPct val="20000"/>
              </a:spcBef>
              <a:spcAft>
                <a:spcPts val="600"/>
              </a:spcAft>
              <a:buClr>
                <a:schemeClr val="tx2"/>
              </a:buClr>
              <a:buSzPct val="70000"/>
              <a:buFont typeface="Wingdings 2" charset="2"/>
            </a:pPr>
            <a:r>
              <a:rPr lang="en-US" sz="36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CHANCEL CHOIR ANTHEM:</a:t>
            </a:r>
          </a:p>
          <a:p>
            <a:pPr algn="ctr">
              <a:spcBef>
                <a:spcPct val="20000"/>
              </a:spcBef>
              <a:spcAft>
                <a:spcPts val="600"/>
              </a:spcAft>
              <a:buClr>
                <a:schemeClr val="tx2"/>
              </a:buClr>
              <a:buSzPct val="70000"/>
              <a:buFont typeface="Wingdings 2" charset="2"/>
            </a:pPr>
            <a:endParaRPr lang="en-US" sz="36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endParaRPr>
          </a:p>
          <a:p>
            <a:pPr algn="ctr">
              <a:spcBef>
                <a:spcPct val="20000"/>
              </a:spcBef>
              <a:spcAft>
                <a:spcPts val="600"/>
              </a:spcAft>
              <a:buClr>
                <a:schemeClr val="tx2"/>
              </a:buClr>
              <a:buSzPct val="70000"/>
              <a:buFont typeface="Wingdings 2" charset="2"/>
            </a:pPr>
            <a:r>
              <a:rPr lang="en-US" sz="3600" i="1"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“Come Thou Long Expected Jesus”</a:t>
            </a:r>
          </a:p>
        </p:txBody>
      </p:sp>
      <p:pic>
        <p:nvPicPr>
          <p:cNvPr id="13" name="Picture 12">
            <a:extLst>
              <a:ext uri="{FF2B5EF4-FFF2-40B4-BE49-F238E27FC236}">
                <a16:creationId xmlns:a16="http://schemas.microsoft.com/office/drawing/2014/main" id="{5D1BC6E4-DB3A-4398-8E56-4002F0E0BA4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964" r="2807" b="1446"/>
          <a:stretch/>
        </p:blipFill>
        <p:spPr>
          <a:xfrm>
            <a:off x="-7986" y="1"/>
            <a:ext cx="3517898" cy="6858000"/>
          </a:xfrm>
          <a:prstGeom prst="rect">
            <a:avLst/>
          </a:prstGeom>
        </p:spPr>
      </p:pic>
    </p:spTree>
    <p:extLst>
      <p:ext uri="{BB962C8B-B14F-4D97-AF65-F5344CB8AC3E}">
        <p14:creationId xmlns:p14="http://schemas.microsoft.com/office/powerpoint/2010/main" val="9494624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p:nvSpPr>
          <p:cNvPr id="20524" name="Rectangle 20523">
            <a:extLst>
              <a:ext uri="{FF2B5EF4-FFF2-40B4-BE49-F238E27FC236}">
                <a16:creationId xmlns:a16="http://schemas.microsoft.com/office/drawing/2014/main" id="{31F60DE6-EAFC-45E6-BD0F-C2A1C07541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78992" cy="6858000"/>
          </a:xfrm>
          <a:prstGeom prst="rect">
            <a:avLst/>
          </a:prstGeom>
          <a:solidFill>
            <a:schemeClr val="accent2">
              <a:lumMod val="75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20526" name="Rectangle 20525">
            <a:extLst>
              <a:ext uri="{FF2B5EF4-FFF2-40B4-BE49-F238E27FC236}">
                <a16:creationId xmlns:a16="http://schemas.microsoft.com/office/drawing/2014/main" id="{8CC6D5EB-22C5-4EEC-A9F1-839ABC702E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78991" y="0"/>
            <a:ext cx="4571999" cy="6858000"/>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82" name="Rectangle 1">
            <a:extLst>
              <a:ext uri="{FF2B5EF4-FFF2-40B4-BE49-F238E27FC236}">
                <a16:creationId xmlns:a16="http://schemas.microsoft.com/office/drawing/2014/main" id="{C80FA143-5C2D-9F78-FA4B-0A8D485387E3}"/>
              </a:ext>
            </a:extLst>
          </p:cNvPr>
          <p:cNvSpPr>
            <a:spLocks noChangeArrowheads="1"/>
          </p:cNvSpPr>
          <p:nvPr/>
        </p:nvSpPr>
        <p:spPr bwMode="auto">
          <a:xfrm>
            <a:off x="1265464" y="643467"/>
            <a:ext cx="5516336" cy="5147733"/>
          </a:xfrm>
          <a:prstGeom prst="rect">
            <a:avLst/>
          </a:prstGeom>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eaLnBrk="0" hangingPunct="0">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eaLnBrk="0" hangingPunct="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eaLnBrk="0" hangingPunct="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eaLnBrk="0" hangingPunct="0">
              <a:spcBef>
                <a:spcPct val="20000"/>
              </a:spcBef>
              <a:buClr>
                <a:schemeClr val="tx1"/>
              </a:buClr>
              <a:buChar char="–"/>
              <a:defRPr sz="2000">
                <a:solidFill>
                  <a:schemeClr val="tx1"/>
                </a:solidFill>
                <a:latin typeface="Tahoma" panose="020B0604030504040204" pitchFamily="34" charset="0"/>
                <a:cs typeface="Arial" panose="020B0604020202020204" pitchFamily="34" charset="0"/>
              </a:defRPr>
            </a:lvl4pPr>
            <a:lvl5pPr marL="2057400" indent="-228600" eaLnBrk="0" hangingPunct="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eaLnBrk="1" hangingPunct="1">
              <a:spcAft>
                <a:spcPts val="600"/>
              </a:spcAft>
              <a:buClr>
                <a:schemeClr val="tx2"/>
              </a:buClr>
              <a:buFont typeface="Wingdings 2" charset="2"/>
              <a:buNone/>
              <a:tabLst>
                <a:tab pos="7543800" algn="r"/>
              </a:tabLst>
            </a:pPr>
            <a:r>
              <a:rPr lang="en-US" altLang="en-US" b="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t>PASTOR DAVID’S MEDITATION: </a:t>
            </a:r>
          </a:p>
          <a:p>
            <a:pPr eaLnBrk="1" hangingPunct="1">
              <a:spcAft>
                <a:spcPts val="600"/>
              </a:spcAft>
              <a:buClr>
                <a:schemeClr val="tx2"/>
              </a:buClr>
              <a:buFont typeface="Wingdings 2" charset="2"/>
              <a:buNone/>
              <a:tabLst>
                <a:tab pos="7543800" algn="r"/>
              </a:tabLst>
            </a:pPr>
            <a:endParaRPr lang="en-US" altLang="en-US" b="1"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endParaRPr>
          </a:p>
          <a:p>
            <a:pPr eaLnBrk="1" hangingPunct="1">
              <a:spcAft>
                <a:spcPts val="600"/>
              </a:spcAft>
              <a:buClr>
                <a:schemeClr val="tx2"/>
              </a:buClr>
              <a:buFont typeface="Wingdings 2" charset="2"/>
              <a:buNone/>
              <a:tabLst>
                <a:tab pos="7543800" algn="r"/>
              </a:tabLst>
            </a:pPr>
            <a:r>
              <a:rPr lang="en-US" altLang="en-US" sz="4000" b="1"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t>Strength to Stand </a:t>
            </a:r>
          </a:p>
        </p:txBody>
      </p:sp>
      <p:sp>
        <p:nvSpPr>
          <p:cNvPr id="20484" name="AutoShape 5" descr="data:image/jpeg;base64,/9j/4AAQSkZJRgABAQAAAQABAAD/2wCEAAkGBxMTEhUTEhMVFRUXGBUVFxcVGBgVGBUVFxUXGBcVFRUYHSggGBolHRUVITEhJSkrLi4uFx8zODMsNygtLisBCgoKDg0OGxAQGy0lHyUtKy0tLS0rLS0rLS0tLS0tLS0tLS0tLS0tLS0tLS0tLS0tLS0tLS0tLSstLS0tLS0tLf/AABEIAMcA/QMBIgACEQEDEQH/xAAcAAACAgMBAQAAAAAAAAAAAAAEBQMGAQIHAAj/xABFEAABAwIDBAUJBAcIAwEAAAABAAIDBBESITEFQVFhBnGBkdEHEyIyUlOhorFCcpLBFyNistLh8BQVFkNUgsLxM3OTJP/EABoBAAMBAQEBAAAAAAAAAAAAAAIDBAEFAAb/xAAsEQACAgEDAgUEAgMBAAAAAAAAAQIRAwQSITFRExQyQWEiM0JSI3GBkcGh/9oADAMBAAIRAxEAPwBjJ5TqsH1Ie538SwPKfV+xD3O/iVIlC0AX0HlcX6og8SfcvbfKdV+xD3O/iW36Tqv2Ie538SoZK2CzyuL9Ue8SfcvY8plV7EXc7xW/6S6r3cXc7xVFspGsW+Vxfqj3iT7l4HlKqfdxdzvFbt8pFT7uLud4qkhiIiiQvTYV+KN3z7lzZ5RKn3cfc7xW48oFT7uL5vFVWKnRcVEUEsOH9UapzfuWRnTupP8Alx/N4ohvTOoP+XH83ikVNQlMY6HTekTjhXsGnPuM29Laj3bPm8Vv/iqo9iP4+KEZSWBJ4JUZHyH9WcLNx3nnyUebNgxL6kOx45z6Mf8A+K6j3bPivHpbP7DPm8VVayOeL02PxgZlj7EEcjqCm2x6hlREJGaHIj2SNQVmDUafL6UeniyQ6sNl6azj/LZ83ioT07n91H8fFR1VCOCXTUXJWxhhfsJbmvcZO6fz+6Z83itD5Q5vdR97khmprbkHLCqFp8L9hbnPuWn9Ik3uo+9y9+kSb3Mfe5VAxlYAui8rh/UzfPuW13lJm9zH3u8F4eUqb3Ef4nKmPYtCF7ymH9T3iT7l2PlKm9xH+J3gsfpMm9xH+J3gqO5alb5TD+p7xZ9y9fpMl9wz8TvBY/SfL/p4/wATvBUNxWhcveTw/qZ4s+5fneU+X/Ts/G7wWp8qUv8Ap2fjd4Kgly1c5e8nh/U94s+5f/0py/6Zn43eCsfRPpe+rEhMTWYMIycTfFi5clxq6v8A5Lj6M/XH9HpGo0uKMG0g8eSTfLOfTBaEKWRq1sugxRqGqUMWWMREcKw8aMiRLIlI2JTsjQORqRhsaKhp1LDDdM6alSJ5AkiOmpE0p6FE01HomMcF8lDkzFEYAkVHkjWwcApo6fwU2DDqVLLJYxRKXt3bzmxSWiFhkfTF7YsOg6vihqereWNeGNaHWOZ0Bbfd1JPtc/qpHe0R80rj+SX7M2pIapsBI82IHG3CzB4lcDPKebnsdXHCMFQ2290gdCG+o9rg61r6jLuSrop0tbSvkDm4mPIIANsNjrbq+i16Vx+hCP8A2fWyq7IL8N37hTdK1Fbl1Ayxvhnetm1AnhZK0WDxe3DMi3wW8tNyQvQMXoIOQI7nFWDzC7GPI6s50oUyr1VHfclstHyVykpkHPRBWQzCZQKXLTEbkO+FWeooyl09MVbDJYhqhDLGh3tTmSBCyRJ6AYpfGVGWlMnxIeRiYYAuatC1GOYoHtWmAxWpcpXtWjgtPEa6B5LQcNR1x/R6oBXQPJZ6tR1x/R6m1X22MxeooEjc1u1i3ezNbMYnMFG8caLjaFG1uSmiAQNhIkYAi4IbrFNAm1JSpE50gkrJaWkCb08AXqajyTGGl61z8mUfGJtGBYIhjRxW0UQG9aVIDWOPBpPVYEqSUh6QQ239dSqG0dvT4pSCDGzGN1/Vc4Wy4W370P8A2+QRec89OBZxydGScLsGQw5Z37FFLTtt5tzpSZCQbYSScABN92TVyc+uT4hZbi07XMhVV0Re1sdtW43ekMsDrAN9D9olV2IMhq5nucbsa+JlwCCNM+eW5XYRsL3Br33bhjccAs25xgE31zColeHGWTO5LnHIcHHnkpcMm20Uy6GK+pfM1t7Wbext7RHNCwUriAchcDjnYEH6oyniyLXHLCLZW+1f8lKcmtDdTcX3AZeKddcIFq+Sw9Gul7qanbD5oPwknFitkTluXUNmTediZJpiaHWBva+664cS0N7P+Q+ua6j0C2uyaFkDbh8cbcVxYHO2Wat0+VvhkmfGlyiyuYoHQosw23hR+Z5q5SJGhXNThK6qmVhmgyCXz0qpx5ORUolXqI0I6O6e1NJqUtmgtddDHkJ5RFjo0PJGjpYkO6NURkAAPjUL2I+SJCvjTLPAT2KF4Rr4kNJGtBBlf/Jd6s/XH9HqgOYr95Lm+jP1x/R6n1X2mHi9RSXtUkTVlwF1LEzgmtnkiRjETDFdeijvomNLTJE5pBJE9FTjLJPqWmCHpoRbRNoGDgubly2URiTwxABFRxi+pWrAFmeVsYLjfIbgSc8sgNSo5SHpEO0p/NMxNAJvazjhFrEkk2O4FV2p23USAxtgjLXD1mynFhvmQHNF8ljpD0hhkjfG0SAtbJfzkbmZluEBuLU5lTVtSwR3aQcETtM7ZAZdy5er1Li6iW4cSfLEkri6NrBG/wCwDYB2XnA53qk8EVJUt8+1xDw0CQ3LHDMtaBu+8vT2ZFcD1YOH7PHsR1PA1jWWFi1hJPGzbZ9q5Ka/4WtMT7Oq48Ty5wBfNfM2yaAAc/uqoTOBccOZNzfd6xV4bCCxhdcmwviN73ZfeufOuw3AyyvbnmnYabbR6SaoODAHu5td+6T+YQkT3Oa4sa84SSbAkWO89yJbMC5pvusb8cIyKbdDGj/9I3ujcnXStgtFXp3bziJyuLaDqKtXQXbkdPO50ofZzMNmi5BxNIuL6aqusaLD2tSf9w8US1ga0neA63PPf3BPjPa7QqULVM7zTStka17SbOaHC4sbEX0U3mhZKeij2uo4DiF/Nsva17gAG6ctYNbrpp2rOY1ToFfAh5YExwjrUeAZpidACOppRxSqrpBmrJPEEBUwAqvFkFyiVOohQkkSd1cIS6SILoQmTyQrkjQ74kymiCFkaqE7AAnsCFkYjXtQz2I7MYA5qvnkv9Wfrj+j1SJGhXfyYkAT9cf0ek6v7T/wFi9RTsiiYWBRMajqZi9NhUF0sOlk7ooALXCHoYchknVPEOGi52XL7D4RCKeMDci2sAzso4gAp4zuUEplEVRHPVMjF3uDRe1zlnwS6q25TyERxytc/EMhnbD6Rv8AhWekc2C3Jsru0NAH1KXN2fGQzEA4n1rgG5DTc3tfVczUapRbjRVjw2rZLAGERGwucyePok58dRlyCGiON1QTm1r8LRZtrBo3EZ5lQR05EkgjLmiOwHpne25sHAjSymEToYy/GMJON2Nud3Eb2a8NFynbvktVcEc1LG+Z0WBtgwOObhfETlkbWyWK2INjDjJKA4+asCHXxOw/aHJSU+MSvkLA4vDAAxwJAaDudY6lQ7Qmu2BhY9uGQOfiaQABc69azndQTqiOqZK0EBw9FjrBzbXAaR6zXa25LnwkOKwFybDIb10evqYyySz2m0b943qgxsGMAZAEadidpnw20bNc8MDdRecdmMWfIAEDdcckTQtDSQAADuFgc92QR1PH6VjyHwsg3OsRh1w2Lt/UE/e3wDVBMYa1pBtc3ueGV7LEbgchpc566qY7EElGZT67XtG/QkaoaCEA2DtBnbkOJKxVRjtln6F7Qip6hrpX4GFr2kk5XyIv3FdQodqQTE+aka8i1w03sOY3aLg7gHcbXIAH1yV38llm1M7f2D8r/wCaswZPxI82P8jppcOC19HNSBwWuR3K1EgPJG3rQU8Q4JmbcFFIwJkZAtFdqoAdyU1UQbdWmeIZpTX044K3FkEyiVqRozQUjQm9TBkgZGLoQkmTvgWyNCHnARsrULKFQmCLpFdfJjpP1x/R6p0oCunkyGU/XH9HpOq+0/8AAeP1FVjbcprRQIKmbmmYqmxluK9znZovy7FJnzKKHQg2PKOPRMqdVodJWNzwH/cWs06ygZfKDE3LHCDwDzIe5gXInqIPo7LI4ZUX1irW0XyOEkn9qfE3EdLBoGKwtYXHfvSKXpxO8HzMc7992w4Bln60h0TDarj/AGZjDq50TTzu4E3t1LmazUdFFleDD3NH7PlLXgSGQOAaXYi8gXvk12m9MW1tnDHlYHcW5mw0Jt8VK5/pNy3k6brfzUFXVu8+yMYS0sc51xfQiy5fiObuRbsrgio6rKYm7cT3EXBGVgBmcrZIjb7wYmMH2pIx2B9+3RYioWuJGEsPFhNjfkUG+lxOs2Rr8Dr2JLSHDqOuay75MaGz5iXN3WBP0CFqhiqoW5kNjkcRuzsBcKA1UjHXc13DMXGu4gX71HFVONSZLDD5sNFiLg4rnLVZFNW/g1mvSSECGWwyDBrna7mjIm5G9USON18Q46duV1e+kFUPMS5gf+MZ5ZYrlUj+8Iw6znWOL1dSBcZ2F1Rp923oY6JKef0rnLNpA/3cFHExrDjkcAMwMWQ+KA2jtG1sLJHEaYWnIg5agJcyCaocBU+cDA67bhtgP2he5VccVq3whbyeyL7s2drqGcAg5Ndln/WiSsfwA39psUCYvNjC1pAcc8PogjdcDVMaWA2u7sHC6VtS6BW2Yp/tOP8AVwrV5PqlrKwl1mhzJBdxtmS1wGfUqrTwSSEtY0uOWTeNt/BHS7IqmEPdG5rAMy2ziLtANwNEyEtsk7F5EnFo7k2QHS3WM1sVV/J1KDS2GgkeB1WB/NWcP5LqRdqzmSVOjIPJavPJZLuS8TyRJ0YCSjkgJ2XGibXPBDTC+5NhIXRW6yn5JLOzXJWyrbySOrj5K/DkEziV6VqDfbgmdQwoGoyXQiydiyYK5eTfJs/XH9HKovKuXk6HozdbPo5BqvtsPF6itURzUFfMXusDbG8MFvYabut+E96wJbNJ36DrP9X7FiksZrAZRtt/uf8AyAXy2u1Dao6+kxc2MZYQ4tY4B7XXBDgDuve+/dqhtnROcPOCQRsLniNgAAwtJAud+l8rKbaFVgZI8es1mFvN8hsB8Qt4oWiWCIZiGNzj1kYAf3iuNue1s6ahyNIag4MMuRIsSNCOIsoqilc/zdnizHB9iNbAgC4UkZAeGjQgkjdlp1b158jBIWNxAgBxIGVnXtp1FSrraG17MnZU2dZ/o5ZE5gkncexDUs2OrlIzwMY2/M5qZsptmMQ4i3/SxDBHclrQ1x1I9F2SC9qdoLb2GVKfX7PgP5pRsMHA53tPe75kWyV7GOAGL1rEWvnpcFQbGsyJjHgtcBmHZZ3J10K2/p/0Ztdm9ZOY4JXtyIxEG2hHojXqU0bHOa3HhecIviFs7cQoNuNHmA323xt73gn801a3Oy1zqKAcSs7bgwxF7MTTiDSCbj1v5Kqz1DibXJ7d/AWV16VC1MM7XeL9pKpfq3Oh3csvqrMPpsWROYd+pA057lpGwGxNz26nlyRABdgt7P8AycFNA0AaXNj2ckxyroalZG4AnIZYteWeQUNVtaNgOtw5rSAPVuRa/ittqVPm4nOaLkWNu3RWbbOxmupgxga18vmg51r2LW5E9Vl5NRpy6GSt9CzbCp2RsaxthYAnS9znc703klaMri53cVRdn7EmeWyySYX/AKyKXBdokaLYLcLWBVcmr5w+N2MudHk2+duTkuEeqTFyVuwvpC+ogrC2lLg5xxWDy0ZguJtplhcvbO8pVZE28z8gQCZGh2ZvwsbZJTV1Bme57pC9+Yu3IDCLZHgMwo6ugEsRY8cL8Thtp3ldHHlcEoyESxKXJ0jY/lPjkAxBjj+w7/ic1YabpnTPGZLMwMxv4ZLjdDQsiYPNtaDlnYXJ+uXFNWwFueIk577A5cFvmaYHlk0dvab5rWQ8kH0frBNTRv34QDbc5uR+iPddWKRFJewvqGX1CUVkXJWCVqXVEZ5KrHkoXJFVq4+SU1EatFXTJLWQLpYstiJxK5M1XPybj0ZvvM+hVWqYVbPJ3GQ2b7zPoUzUu8TBx+opDtc9GjEe2/5BbbEjuzzh1kJeeq5A+FlJU7N841zQ/AXCxIF79hKlfC+JliLtAADh3AEbl8PqG2j6TTbVwQytxSQR63e+V3Uy2H5nN7kbswh75pL6uwDqYLZdt0timtJPJuiY2IHmBid8XN7kbsRhbCwHW1z1uNz9VNl4jX9FkFbHFIy7nHmG9w8Sh9lgF80mt5LDqYMNh23W7H4Ii4nQOd9T4KHYbLQMvqQXHrcSfzSHxFmpcjOAem47gAO03PgsbRlA82A3E57sORtlYknTl8VBR3IJO9xPxsPooah2Kpjb7DHu7XZBCu77Hmg6OPPJxB9l2XdfLuUrSRfEPzQ87MVm8XN+t/yRwzPHrWcNGO0Az7ObJh9JwDXBwAdkD237kZDjZwcO4+BQEFQHDEQWZnPUGxIvcaaXz4otxda9w4cRw69O+y84P2BtCzpVK0wssftC44WaTmFRKupwus1rpHm2TGl1u7JdGqHRuPpNDiNxbc/RDVNYxnst5b+xrbn4KjDlaVbWwXBdyiwQ1z22ZSFuvpPe1uRJOmoOajd0NrZf/LUMjbua27gBwGitk22B9kF3yj8yfgl79qSuGWQ5eiD26qmObJ7JL/0Dw4vrYq/wNBFZ0tQ97hYgEhouDwzJCuO2am9PjjOYa4g9WQOaqNU4kAk2ubZantKtG1GtFNYOFhEBe+865oMspva5u+TygldIb9FY/wD8kVySSCTc5m54qi7QjOKVgys54PeV0Lo/Haniz0Y0/mqVtuO1TMP2ie8LMTW5g0UPowHYXA5hsh144bFXCrFnEAagHrxNHck1PHBBG+MzsfI+XzlhcFmRBBTzaUgaI3FzQ10bTe+trtt8Aqs8rnaF441EiZJ6NuIP0v8AmiIDiAcdBbtPUgIg4Xw2PwytcWO8ZfBFUrrDCcrEjlruO9KaoM02j0xq9nYDTOaY3E4mPbcF/EHUXATfZHlwa6zammcOcLsXAeo4A7+arnSKh85BI0atGIcbjMfWyoWwtoNp6iKZ8YlEbg/AThDrG4BOds11NNLdjOfnglKz68b6QB4gHPmN/NQTxqh7I8r2z5recc+ncbXD2lzQbe2wEW11srfR7QhnbjhmZI3I3Y69usDRNtxJ6IqliT1UXUnkzOaVVsWqqxZRc4lcqYlZ/J+z0ZvvN+hVfqGHirJ0CZ6Mv3m/QqzJO4CYL6ip04CNbnlqOCWU8gO9HwOzXxs5H0ix0A1/R+7CyBzWhzsRDrnU3dY65lZnY5gs4WJFm2zB3ZH8k1bIppIw5uEnWxy5aJMueoyM2hHtx/6jANXFrB1G3h8UeDYW3NHwH/SA2hs2oMkdmh7GuxEghpPD0TvREsoItvJDbWtbPP4fRLnGopFEJJthlOch1BDbOdimmduBawdQH80UHDM8M+5C7DjwsvvcS49qX+LMa5GYbdze0/QD6oh7sLHH2QT3BQ0/rE8AB9SfyUG35cNPJbUgAdbiAsh1SFyN6Fn6tn3W/QfzWJIrlp0OIZjI21Iv2KaFlmgcAB3BaSu9JgvxPwt+ZQfkwvYRdMDZ7LcHd9xbJV+KEuF3XJI00sOxP+lRJfHYfZdroPSSakcMNu863OgAV+OX0IXVmIg1oIAzusU8eWemYHfwXnyAE8dwGZOagmqw1pB9Yk25JiVmXRBWlpuNcxyyvfJLaqjYW2IuOBGIdnBSniTmooml7rbtb8uKoiqXUnf1Fq6F7Ql860PkdgcMAadLhuRHDSym6VQuFS7CLlwZYaXcRbXsQFO4RmNxywvYQOV7XPWmvTK3ng4Zfqw6+64cSpm/5LQxKkc2qp3te4OZhGI3Nswd4PijKGuAYYpW+chcblpOYNsnxncfqun7c6PRVcYe2zJS0EO3PFvVd4rlW1tny0shaWEfsnfn6zCrMWaOVV0YiUXFh7IHU9nNd5yB2hGn3T7LuITZtW17btNxbu5daQbKq3i5FnMdk9jh6LuvnzGaMqdmMcxxhc8NOov6UX8Q5rJxjdM9GVdAj+1tuQCdbHUty48FT9q7AlDi5lnNcbjCRlc8OCtvk/6Jxue6WebJhP6tri0u34nkbk827LTY8EIxutmfVDRn9rK+7it8Xwp1Dkxx3x+o5RWbNfE8MdhJNrFpuDfLVfRnQLo2yho2MFi94Ekjhnd5A0O9oyHeub9CuiTKivc6oHnYmxl+FxNi/GA0c2jM2XZWBjGhjGhrW5BoFgBuAG5UZc6pUTbK4MTtvkl1RGDvRskiHnt3Jcc9AShYkqmDPNP+gYGGX7zfoUkqwE+6CD0ZfvN+hV8M+5UTvHTOeQPzTGCS6Rxyo6GSy+emfUuKHDHImJ6VsmRLZjuS2LcBtC4rFbR+cDc7OaSQdc7WzQkUyMiqEDF7WuUINs1Pm4niQFrrWz0Nza4OiL2d6jNLYRmOpPS4G2IA8iAVBUUDXHEz0Dy0PWPBDJJqkGsnPILTPvc8z8MvyQe3pbiNh+1I3tDc0XSiwA679d0ur/SqIh7Ie74WCGHqDaGwm5ZKON/6w8mj4lascVJSi5eedu4fzKVHnk1qiudLnHzjADq0/vJNT5C3DI/1xT7pI28zfuW+KStsAQOKvh6EJI3SW7fFK583udxPXdT1Ul8uvtQbjbTX81TjjQicrInuucIF+I/JOqOnDGi+v5oTZeFrruyNrjq4ncoq3pCwHDEx0ruDGk/FbLdL6YoyNRVsa1EgDSeAB5X60ZtSoEscROrQ9h6siPgq2NibTqsrCCM7iQDbszKsdH0SnbFgNS1zr3uWXtlb2rlLnCEKuSsJOUr44LL0UqscDf2Dh/MJjtOkjlYWSNDmnvB4jmkGxaKSjY7HI2QZE5YMhv1IWlT0zaCMMRc0g2JIaewKXa3JuAXsVPb/AEefA7G3/a8aOHsv5pVBVuLt7JG520sf2Tv612KF8c8QOEOa9t7HmM+1c+6WdFXM9OO5ZqLetH18Qq8WdP6Z9RU4e6FM8DageiMMoBLmDSTi5l9Hfs8yoYquzmh4thy5dvAoGOaxwu9FwzB0xW3g8eSPfOJhhk9F+gk3P5SDcf2lS0Ls2qtv/wBnBkilwTA+jaxuN7SN4KvPQDp7JXHzclMQ4DOVg/V5cb+qVySq2R5uQPwB4a4F0RJ9IA5i43Gy7Z0I6RUlRCG07Wxlg9KG1i024faHNFkUY4vpV/PYS7cueCzPcOCgltopi8cFBLKOC56mN2C+saLZhOeg9sMv3m/QpLU1HJPOhb/RlsPtD91WafJcqFZcdRs47BMmEUhSiJyOinU84ncXQaxylFRzJZFMiWSpMkHtGDagoqKcpVHIp45bFLYDxjyOoJsiBUFJo57IqOpQMW8YwniEgvo7cRr/AD7Unj2XP/aDLeNzcGH7QcbHXgEyjmRMc3NeXHsBta6Cjzp00O8HIjsU9FIcF95JPeSia8sdZrvWN8Nr3HO+4aIGjlsAx2RAHbzvvS3ClaDUt3UQ9Jag+ey1wC54ZuVdklIJGpJ+HBOuk1R+vPDC380gkNyXA6roYUtqEZPg0c7itqWkxHPT49SguXGw/wCynNOMIA1dv4Dj2pk3QEY2HbGfgqY+DvR7NO5WBkYM8kcQMZa1rrjNri++RbuOSpTq5scrHFwvfLPgb/krvsWcOqKl4N7+aA7I7/mUiacVb7BbrfBL/bnsOGRtja+IZgjS4SHanSk4vNwnO2brc7ZKxbTcSyUH3Z+Icubg4ZGHdYj+ghwwT5ZspPoHundICZHl+WQO6++yBid+raLfaz77fmp2SWPIXue3+ar1ftrCXQxtL5C6wtmLk5AAankqseNy4SFTmork6B0I2hgDoCfVJc3q0I+itckpP9fmqD0W6KbSbK2aV0cbT6RabucLjQgaZc1cpnSs9dpA4tzb/LtU2fHUuHYUJqSK10k6LNfd8QFzm5h0N9S3nyVKkDortsSwcfXZyP7K60Zb6JTtvYjZ7ub6Mm42yd94LcOoaW2XQ2eK+UUSGouAx4xstkRrHfeDw/ZOvJDVWxyCJI3lrwcTJW5XI0ufsnl9VPUUToHEYTYE4mHUHe5h39SIpaq+bc2nItO/rH2SFaptcx6CXBPiRb+iXT8S2p6sCOcZBxyZLawBB3OPBWuoqOS47X0LZG31HtfaYeB8eSO2H0smp7RVJL49Gyalo3B3EJWTBGX1Q69j0U4On0OgVE2SsnQZ/oS/fH7v81SHVocAWkEHQjMHerl5PX3il++P3QvaNNZeezD1Mf4r/o4qHqaN/NLsaljemyiWJjhsiJbNkkrZVM2YpHhjoyHsbuaJD0jiqLBFRzXSZQDTVDdrlOyXJKxJkt2yJW0wcxzc0QyfJImPKlEpQ7THH4H5lBFjYg5EHMIKbZgLgWkAbxmbZ7r35oJkx4qdsy8rQuWP4F/SPYMjiXxuxiwGH7Vhe1j9pVumo8WMvcWBlr5encmwACvIqdAhaqijl9YcLkGxNtxtqE7HmcVTFSw27RUKd+HIAvfoGsaXPtuyGh5nJN6TotXT5Ow0se+5xy26hkO0qy0EbIxZjWt+7lfmTvTWGp4onqK5S/2A8UnwLdj9AKKCzvN+efqXzWeb8Q3QKwOoGAksAYTa5aAL24jeg5KvhmvCsPH4pbzSl6mLWKnwB1jnNMrXi12jDbR2TtO9cy2k55wthY6SS+TWAu1G+2i6pU1IdkQCOBzQ9O5sYtG1rBwaAPoix5VF3QThJqjnVF5PNoT51ErYWOzw3xH8AyHert0Y6FUtGQ9rTJKPtyWJaf2Ro1MnVjtxWpqzxRz1c5Kui+AFpubGvnitPPHRLDUHitfPnip9w3wQueka7O2F3tNyJ6xoUNLHI3X0gN7cj2jetZKhy0fVEb158hrG0CV1M2Ztn520O9p/LqKpG2tkvjdfTcHt0dyerrUEOzOvEGx70vqQ4gh1nttmDkezinYsjiwpYbRTIZzfL0XDd+Y4gqSZ7bG9gbZt3Hq4dSl2tRBguDlfI/ab1oTZmzHzOxSghg45F53ZHcrU41uJ3CV7SbovHO15LMoCb+loc/sBdo8m5Pmpf/YP3QubDIWGQGgG4cl0fyZO/Uy/+z/g1bgnvzX8GarHswNfJzA9Aa/3Q/8AozxWzegVf7of/Rn8SyvKhwRP5mZIOg9dviH42fxKQdCa33Q/GzxXl5A4INamZv8A4KrfdD8bP4lNF0OrR/lD8bP4lheQeHE95rIkEt6KVnux+Nn8Slj6L1fux+NnivLyU8MQvOZPgkb0Yqvdj8TPFbf4bqvd/M3xXl5A8MQvOZPg2/w5U+7+Zvist6PVXsfM3xXl5C8MT3nMnwZ/uCp938zfFZbsOpH2Pmb4ry8s8CJvnMnwSM2NU+wPxN8VONl1HsfM3xXl5C8MT3m5/Bq7ZlR7HzN8Vg7In9n5m+K8vLPBib5mXZGp2VUex8zfFY/umo9gfib4ry8heKJq1MuyPDZU+9nzN8Vg7In9n5h4rK8veFE3zM/gz/dU3sfMPFbjZk3s/MPFYXl7w0eWpn8HpNmTez8w8VC7Zs1/V+ZvivLy94aCWokyCXZk3s/M3xQsmzJvZ+ZvivLy9sQ2OaTIHbLm9n4t8VE7ZU3s/MPFZXkVcBbmRDZc3s/M3xXRvJpTPZDKHixMl9QfsN4Ly8qtJ91f0Sa5/wAL/tH/2Q==">
            <a:extLst>
              <a:ext uri="{FF2B5EF4-FFF2-40B4-BE49-F238E27FC236}">
                <a16:creationId xmlns:a16="http://schemas.microsoft.com/office/drawing/2014/main" id="{6F651DD5-F7FB-F340-9570-0A659C803D91}"/>
              </a:ext>
            </a:extLst>
          </p:cNvPr>
          <p:cNvSpPr>
            <a:spLocks noChangeAspect="1" noChangeArrowheads="1"/>
          </p:cNvSpPr>
          <p:nvPr/>
        </p:nvSpPr>
        <p:spPr bwMode="auto">
          <a:xfrm>
            <a:off x="211138" y="-1371600"/>
            <a:ext cx="36195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eaLnBrk="0" hangingPunct="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eaLnBrk="0" hangingPunct="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eaLnBrk="0" hangingPunct="0">
              <a:spcBef>
                <a:spcPct val="20000"/>
              </a:spcBef>
              <a:buClr>
                <a:schemeClr val="tx1"/>
              </a:buClr>
              <a:buChar char="–"/>
              <a:defRPr sz="2000">
                <a:solidFill>
                  <a:schemeClr val="tx1"/>
                </a:solidFill>
                <a:latin typeface="Tahoma" panose="020B0604030504040204" pitchFamily="34" charset="0"/>
                <a:cs typeface="Arial" panose="020B0604020202020204" pitchFamily="34" charset="0"/>
              </a:defRPr>
            </a:lvl4pPr>
            <a:lvl5pPr marL="2057400" indent="-228600" eaLnBrk="0" hangingPunct="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en-US" altLang="en-US"/>
          </a:p>
        </p:txBody>
      </p:sp>
    </p:spTree>
    <p:extLst>
      <p:ext uri="{BB962C8B-B14F-4D97-AF65-F5344CB8AC3E}">
        <p14:creationId xmlns:p14="http://schemas.microsoft.com/office/powerpoint/2010/main" val="29847623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02FA93B-BAF4-47FB-8D2F-693B023BBD2F}"/>
              </a:ext>
            </a:extLst>
          </p:cNvPr>
          <p:cNvSpPr/>
          <p:nvPr/>
        </p:nvSpPr>
        <p:spPr>
          <a:xfrm>
            <a:off x="381000" y="0"/>
            <a:ext cx="8420100" cy="5909375"/>
          </a:xfrm>
          <a:prstGeom prst="rect">
            <a:avLst/>
          </a:prstGeom>
        </p:spPr>
        <p:txBody>
          <a:bodyPr wrap="square">
            <a:spAutoFit/>
          </a:bodyPr>
          <a:lstStyle/>
          <a:p>
            <a:pPr algn="ctr" eaLnBrk="1" hangingPunct="1">
              <a:defRPr/>
            </a:pPr>
            <a:r>
              <a:rPr lang="en-US" sz="3200" b="1" dirty="0">
                <a:cs typeface="Arial" charset="0"/>
              </a:rPr>
              <a:t>RESPONDING TO GOD’S WORD</a:t>
            </a:r>
          </a:p>
          <a:p>
            <a:pPr eaLnBrk="1" hangingPunct="1">
              <a:defRPr/>
            </a:pPr>
            <a:endParaRPr lang="en-US" sz="1000" b="0" dirty="0">
              <a:cs typeface="Arial" charset="0"/>
            </a:endParaRPr>
          </a:p>
          <a:p>
            <a:pPr marL="0" marR="0" indent="-114300">
              <a:lnSpc>
                <a:spcPct val="115000"/>
              </a:lnSpc>
              <a:spcBef>
                <a:spcPts val="0"/>
              </a:spcBef>
              <a:spcAft>
                <a:spcPts val="0"/>
              </a:spcAft>
              <a:tabLst>
                <a:tab pos="5486400" algn="r"/>
              </a:tabLst>
            </a:pPr>
            <a:r>
              <a:rPr lang="en-US" sz="2300" b="0" kern="1400" dirty="0">
                <a:latin typeface="Tahoma" panose="020B0604030504040204" pitchFamily="34" charset="0"/>
                <a:ea typeface="Tahoma" panose="020B0604030504040204" pitchFamily="34" charset="0"/>
                <a:cs typeface="Tahoma" panose="020B0604030504040204" pitchFamily="34" charset="0"/>
              </a:rPr>
              <a:t>* AFFIRMATION OF FAITH:   </a:t>
            </a:r>
            <a:r>
              <a:rPr lang="en-US" sz="2300" b="0" i="1" kern="1400" dirty="0">
                <a:latin typeface="Tahoma" panose="020B0604030504040204" pitchFamily="34" charset="0"/>
                <a:ea typeface="Tahoma" panose="020B0604030504040204" pitchFamily="34" charset="0"/>
                <a:cs typeface="Tahoma" panose="020B0604030504040204" pitchFamily="34" charset="0"/>
              </a:rPr>
              <a:t>A Brief Statement of Faith: 1990</a:t>
            </a:r>
          </a:p>
          <a:p>
            <a:pPr marR="0" indent="228600" algn="just">
              <a:lnSpc>
                <a:spcPct val="150000"/>
              </a:lnSpc>
              <a:spcBef>
                <a:spcPts val="0"/>
              </a:spcBef>
              <a:spcAft>
                <a:spcPts val="0"/>
              </a:spcAft>
              <a:tabLst>
                <a:tab pos="5486400" algn="r"/>
              </a:tabLst>
            </a:pPr>
            <a:r>
              <a:rPr lang="en-US" sz="3000" b="1" kern="1400" dirty="0">
                <a:latin typeface="Tahoma" panose="020B0604030504040204" pitchFamily="34" charset="0"/>
                <a:ea typeface="Tahoma" panose="020B0604030504040204" pitchFamily="34" charset="0"/>
                <a:cs typeface="Tahoma" panose="020B0604030504040204" pitchFamily="34" charset="0"/>
              </a:rPr>
              <a:t>We trust in the Holy Spirit, everywhere the giver and </a:t>
            </a:r>
            <a:r>
              <a:rPr lang="en-US" sz="3000" b="1" kern="1400" dirty="0" err="1">
                <a:latin typeface="Tahoma" panose="020B0604030504040204" pitchFamily="34" charset="0"/>
                <a:ea typeface="Tahoma" panose="020B0604030504040204" pitchFamily="34" charset="0"/>
                <a:cs typeface="Tahoma" panose="020B0604030504040204" pitchFamily="34" charset="0"/>
              </a:rPr>
              <a:t>renewer</a:t>
            </a:r>
            <a:r>
              <a:rPr lang="en-US" sz="3000" b="1" kern="1400" dirty="0">
                <a:latin typeface="Tahoma" panose="020B0604030504040204" pitchFamily="34" charset="0"/>
                <a:ea typeface="Tahoma" panose="020B0604030504040204" pitchFamily="34" charset="0"/>
                <a:cs typeface="Tahoma" panose="020B0604030504040204" pitchFamily="34" charset="0"/>
              </a:rPr>
              <a:t> of life. The Spirit justifies us by grace through faith, sets us free to accept ourselves and to love God and neighbor, and binds us together with all believers in the one body of Christ, the Church. The same Spirit . . . </a:t>
            </a:r>
            <a:endParaRPr lang="en-US" sz="3000" dirty="0">
              <a:cs typeface="Arial"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02FA93B-BAF4-47FB-8D2F-693B023BBD2F}"/>
              </a:ext>
            </a:extLst>
          </p:cNvPr>
          <p:cNvSpPr/>
          <p:nvPr/>
        </p:nvSpPr>
        <p:spPr>
          <a:xfrm>
            <a:off x="533400" y="457200"/>
            <a:ext cx="8229600" cy="5538183"/>
          </a:xfrm>
          <a:prstGeom prst="rect">
            <a:avLst/>
          </a:prstGeom>
        </p:spPr>
        <p:txBody>
          <a:bodyPr wrap="square">
            <a:spAutoFit/>
          </a:bodyPr>
          <a:lstStyle/>
          <a:p>
            <a:pPr marR="0" indent="228600" algn="just">
              <a:lnSpc>
                <a:spcPct val="150000"/>
              </a:lnSpc>
              <a:spcBef>
                <a:spcPts val="0"/>
              </a:spcBef>
              <a:spcAft>
                <a:spcPts val="0"/>
              </a:spcAft>
              <a:tabLst>
                <a:tab pos="5486400" algn="r"/>
              </a:tabLst>
            </a:pPr>
            <a:r>
              <a:rPr lang="en-US" sz="3000" b="1" kern="1400" dirty="0">
                <a:latin typeface="Tahoma" panose="020B0604030504040204" pitchFamily="34" charset="0"/>
                <a:ea typeface="Tahoma" panose="020B0604030504040204" pitchFamily="34" charset="0"/>
                <a:cs typeface="Tahoma" panose="020B0604030504040204" pitchFamily="34" charset="0"/>
              </a:rPr>
              <a:t>engages us through the Word proclaimed, claims us in the waters of baptism, feeds us with the bread of life and the cup of salvation, and calls women and men to all ministries of the Church.</a:t>
            </a:r>
          </a:p>
          <a:p>
            <a:pPr marR="0" indent="228600" algn="just">
              <a:lnSpc>
                <a:spcPct val="150000"/>
              </a:lnSpc>
              <a:spcBef>
                <a:spcPts val="0"/>
              </a:spcBef>
              <a:spcAft>
                <a:spcPts val="0"/>
              </a:spcAft>
              <a:tabLst>
                <a:tab pos="5486400" algn="r"/>
              </a:tabLst>
            </a:pPr>
            <a:r>
              <a:rPr lang="en-US" sz="3000" b="1" kern="1400" dirty="0">
                <a:latin typeface="Tahoma" panose="020B0604030504040204" pitchFamily="34" charset="0"/>
                <a:ea typeface="Tahoma" panose="020B0604030504040204" pitchFamily="34" charset="0"/>
                <a:cs typeface="Tahoma" panose="020B0604030504040204" pitchFamily="34" charset="0"/>
              </a:rPr>
              <a:t>The Spirit gives us courage to pray without ceasing, to witness among all peoples to Christ as Lord and Savior . . .</a:t>
            </a:r>
          </a:p>
        </p:txBody>
      </p:sp>
    </p:spTree>
    <p:extLst>
      <p:ext uri="{BB962C8B-B14F-4D97-AF65-F5344CB8AC3E}">
        <p14:creationId xmlns:p14="http://schemas.microsoft.com/office/powerpoint/2010/main" val="22010032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02FA93B-BAF4-47FB-8D2F-693B023BBD2F}"/>
              </a:ext>
            </a:extLst>
          </p:cNvPr>
          <p:cNvSpPr/>
          <p:nvPr/>
        </p:nvSpPr>
        <p:spPr>
          <a:xfrm>
            <a:off x="457200" y="381000"/>
            <a:ext cx="8229600" cy="5538183"/>
          </a:xfrm>
          <a:prstGeom prst="rect">
            <a:avLst/>
          </a:prstGeom>
        </p:spPr>
        <p:txBody>
          <a:bodyPr wrap="square">
            <a:spAutoFit/>
          </a:bodyPr>
          <a:lstStyle/>
          <a:p>
            <a:pPr marR="0" indent="228600" algn="just">
              <a:lnSpc>
                <a:spcPct val="150000"/>
              </a:lnSpc>
              <a:spcBef>
                <a:spcPts val="0"/>
              </a:spcBef>
              <a:spcAft>
                <a:spcPts val="0"/>
              </a:spcAft>
              <a:tabLst>
                <a:tab pos="5486400" algn="r"/>
              </a:tabLst>
            </a:pPr>
            <a:r>
              <a:rPr lang="en-US" sz="3000" b="1" kern="1400" dirty="0">
                <a:latin typeface="Tahoma" panose="020B0604030504040204" pitchFamily="34" charset="0"/>
                <a:ea typeface="Tahoma" panose="020B0604030504040204" pitchFamily="34" charset="0"/>
                <a:cs typeface="Tahoma" panose="020B0604030504040204" pitchFamily="34" charset="0"/>
              </a:rPr>
              <a:t>and to work with others for justice, freedom and peace. In gratitude to God, empowered by the Spirit, we strive to serve Christ in our daily tasks and to live holy, [hopeful], and joyful lives, even as we watch for God’s new heaven and new earth, praying, “Come, Lord Jesus!” Amen.</a:t>
            </a:r>
          </a:p>
        </p:txBody>
      </p:sp>
    </p:spTree>
    <p:extLst>
      <p:ext uri="{BB962C8B-B14F-4D97-AF65-F5344CB8AC3E}">
        <p14:creationId xmlns:p14="http://schemas.microsoft.com/office/powerpoint/2010/main" val="37903611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2">
            <a:extLst>
              <a:ext uri="{FF2B5EF4-FFF2-40B4-BE49-F238E27FC236}">
                <a16:creationId xmlns:a16="http://schemas.microsoft.com/office/drawing/2014/main" id="{C146BDDD-22B0-515A-55A3-CFBC6597D0D8}"/>
              </a:ext>
            </a:extLst>
          </p:cNvPr>
          <p:cNvSpPr>
            <a:spLocks noChangeArrowheads="1"/>
          </p:cNvSpPr>
          <p:nvPr/>
        </p:nvSpPr>
        <p:spPr bwMode="auto">
          <a:xfrm>
            <a:off x="0" y="0"/>
            <a:ext cx="9144000" cy="6801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eaLnBrk="0" hangingPunct="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eaLnBrk="0" hangingPunct="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eaLnBrk="0" hangingPunct="0">
              <a:spcBef>
                <a:spcPct val="20000"/>
              </a:spcBef>
              <a:buClr>
                <a:schemeClr val="tx1"/>
              </a:buClr>
              <a:buChar char="–"/>
              <a:defRPr sz="2000">
                <a:solidFill>
                  <a:schemeClr val="tx1"/>
                </a:solidFill>
                <a:latin typeface="Tahoma" panose="020B0604030504040204" pitchFamily="34" charset="0"/>
                <a:cs typeface="Arial" panose="020B0604020202020204" pitchFamily="34" charset="0"/>
              </a:defRPr>
            </a:lvl4pPr>
            <a:lvl5pPr marL="2057400" indent="-228600" eaLnBrk="0" hangingPunct="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spcBef>
                <a:spcPct val="0"/>
              </a:spcBef>
              <a:buClrTx/>
              <a:buSzTx/>
              <a:buFont typeface="Wingdings" pitchFamily="2" charset="2"/>
              <a:buNone/>
              <a:defRPr/>
            </a:pPr>
            <a:r>
              <a:rPr lang="en-US" altLang="en-US" sz="2000" b="0" dirty="0"/>
              <a:t>* </a:t>
            </a:r>
            <a:r>
              <a:rPr lang="en-US" altLang="en-US" sz="2000" b="0" dirty="0">
                <a:effectLst>
                  <a:outerShdw blurRad="38100" dist="38100" dir="2700000" algn="tl">
                    <a:srgbClr val="000000">
                      <a:alpha val="43137"/>
                    </a:srgbClr>
                  </a:outerShdw>
                </a:effectLst>
              </a:rPr>
              <a:t>COMMUNION </a:t>
            </a:r>
            <a:r>
              <a:rPr lang="en-US" altLang="en-US" sz="2000" b="0" dirty="0"/>
              <a:t>HYMN:  </a:t>
            </a:r>
            <a:r>
              <a:rPr lang="en-US" altLang="en-US" sz="2000" b="0" i="1" dirty="0">
                <a:effectLst>
                  <a:outerShdw blurRad="38100" dist="38100" dir="2700000" algn="tl">
                    <a:srgbClr val="000000">
                      <a:alpha val="43137"/>
                    </a:srgbClr>
                  </a:outerShdw>
                </a:effectLst>
              </a:rPr>
              <a:t>No. 309	  Of the Father’s Love Begotten  (vv. 1 &amp; 3)</a:t>
            </a:r>
            <a:endParaRPr lang="en-US" altLang="en-US" sz="2400" b="0" i="1" dirty="0">
              <a:effectLst>
                <a:outerShdw blurRad="38100" dist="38100" dir="2700000" algn="tl">
                  <a:srgbClr val="000000">
                    <a:alpha val="43137"/>
                  </a:srgbClr>
                </a:outerShdw>
              </a:effectLst>
            </a:endParaRPr>
          </a:p>
          <a:p>
            <a:pPr>
              <a:spcBef>
                <a:spcPct val="0"/>
              </a:spcBef>
              <a:buClrTx/>
              <a:buSzTx/>
              <a:buFont typeface="Wingdings" pitchFamily="2" charset="2"/>
              <a:buNone/>
              <a:defRPr/>
            </a:pPr>
            <a:endParaRPr lang="en-US" altLang="en-US" sz="2400" b="0" i="1" dirty="0">
              <a:effectLst>
                <a:outerShdw blurRad="38100" dist="38100" dir="2700000" algn="tl">
                  <a:srgbClr val="000000">
                    <a:alpha val="43137"/>
                  </a:srgbClr>
                </a:outerShdw>
              </a:effectLst>
            </a:endParaRPr>
          </a:p>
          <a:p>
            <a:pPr algn="ctr">
              <a:lnSpc>
                <a:spcPct val="150000"/>
              </a:lnSpc>
              <a:spcBef>
                <a:spcPct val="0"/>
              </a:spcBef>
              <a:buFont typeface="Wingdings" panose="05000000000000000000" pitchFamily="2" charset="2"/>
              <a:buNone/>
            </a:pPr>
            <a:r>
              <a:rPr lang="en-US" altLang="en-US" b="1" i="1" dirty="0"/>
              <a:t> Of the Father’s love begotten,</a:t>
            </a:r>
          </a:p>
          <a:p>
            <a:pPr algn="ctr">
              <a:lnSpc>
                <a:spcPct val="150000"/>
              </a:lnSpc>
              <a:spcBef>
                <a:spcPct val="0"/>
              </a:spcBef>
              <a:buFont typeface="Wingdings" panose="05000000000000000000" pitchFamily="2" charset="2"/>
              <a:buNone/>
            </a:pPr>
            <a:r>
              <a:rPr lang="en-US" altLang="en-US" b="1" i="1" dirty="0"/>
              <a:t>Ere the worlds began to be,</a:t>
            </a:r>
          </a:p>
          <a:p>
            <a:pPr algn="ctr">
              <a:lnSpc>
                <a:spcPct val="150000"/>
              </a:lnSpc>
              <a:spcBef>
                <a:spcPct val="0"/>
              </a:spcBef>
              <a:buFont typeface="Wingdings" panose="05000000000000000000" pitchFamily="2" charset="2"/>
              <a:buNone/>
            </a:pPr>
            <a:r>
              <a:rPr lang="en-US" altLang="en-US" b="1" i="1" dirty="0"/>
              <a:t>He is Alpha and Omega,</a:t>
            </a:r>
          </a:p>
          <a:p>
            <a:pPr algn="ctr">
              <a:lnSpc>
                <a:spcPct val="150000"/>
              </a:lnSpc>
              <a:spcBef>
                <a:spcPct val="0"/>
              </a:spcBef>
              <a:buFont typeface="Wingdings" panose="05000000000000000000" pitchFamily="2" charset="2"/>
              <a:buNone/>
            </a:pPr>
            <a:r>
              <a:rPr lang="en-US" altLang="en-US" b="1" i="1" dirty="0"/>
              <a:t>He the source, the ending He,</a:t>
            </a:r>
          </a:p>
          <a:p>
            <a:pPr algn="ctr">
              <a:lnSpc>
                <a:spcPct val="150000"/>
              </a:lnSpc>
              <a:spcBef>
                <a:spcPct val="0"/>
              </a:spcBef>
              <a:buFont typeface="Wingdings" panose="05000000000000000000" pitchFamily="2" charset="2"/>
              <a:buNone/>
            </a:pPr>
            <a:r>
              <a:rPr lang="en-US" altLang="en-US" b="1" i="1" dirty="0"/>
              <a:t>Of the things that are, that have been,</a:t>
            </a:r>
          </a:p>
          <a:p>
            <a:pPr algn="ctr">
              <a:lnSpc>
                <a:spcPct val="150000"/>
              </a:lnSpc>
              <a:spcBef>
                <a:spcPct val="0"/>
              </a:spcBef>
              <a:buFont typeface="Wingdings" panose="05000000000000000000" pitchFamily="2" charset="2"/>
              <a:buNone/>
            </a:pPr>
            <a:r>
              <a:rPr lang="en-US" altLang="en-US" b="1" i="1" dirty="0"/>
              <a:t>And that future years shall see,</a:t>
            </a:r>
          </a:p>
          <a:p>
            <a:pPr algn="ctr">
              <a:lnSpc>
                <a:spcPct val="150000"/>
              </a:lnSpc>
              <a:spcBef>
                <a:spcPct val="0"/>
              </a:spcBef>
              <a:buFont typeface="Wingdings" panose="05000000000000000000" pitchFamily="2" charset="2"/>
              <a:buNone/>
            </a:pPr>
            <a:r>
              <a:rPr lang="en-US" altLang="en-US" b="1" i="1" dirty="0"/>
              <a:t>Evermore and evermore!</a:t>
            </a:r>
          </a:p>
          <a:p>
            <a:pPr algn="r">
              <a:spcBef>
                <a:spcPct val="0"/>
              </a:spcBef>
              <a:buFont typeface="Wingdings" panose="05000000000000000000" pitchFamily="2" charset="2"/>
              <a:buNone/>
            </a:pPr>
            <a:r>
              <a:rPr lang="en-US" altLang="en-US" b="1" i="1" dirty="0"/>
              <a:t>. . .</a:t>
            </a:r>
            <a:endParaRPr lang="en-US" altLang="en-US" b="1" dirty="0"/>
          </a:p>
          <a:p>
            <a:pPr algn="ctr">
              <a:spcBef>
                <a:spcPct val="0"/>
              </a:spcBef>
              <a:buFont typeface="Wingdings" panose="05000000000000000000" pitchFamily="2" charset="2"/>
              <a:buNone/>
            </a:pPr>
            <a:r>
              <a:rPr lang="en-US" altLang="en-US" sz="2400" i="1" dirty="0"/>
              <a:t> </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E9342DD8-9A98-C69B-A6B0-E3650560A06F}"/>
              </a:ext>
            </a:extLst>
          </p:cNvPr>
          <p:cNvSpPr>
            <a:spLocks noChangeArrowheads="1"/>
          </p:cNvSpPr>
          <p:nvPr/>
        </p:nvSpPr>
        <p:spPr bwMode="auto">
          <a:xfrm>
            <a:off x="304800" y="38100"/>
            <a:ext cx="8534400" cy="5901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eaLnBrk="0" hangingPunct="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eaLnBrk="0" hangingPunct="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eaLnBrk="0" hangingPunct="0">
              <a:spcBef>
                <a:spcPct val="20000"/>
              </a:spcBef>
              <a:buClr>
                <a:schemeClr val="tx1"/>
              </a:buClr>
              <a:buChar char="–"/>
              <a:defRPr sz="2000">
                <a:solidFill>
                  <a:schemeClr val="tx1"/>
                </a:solidFill>
                <a:latin typeface="Tahoma" panose="020B0604030504040204" pitchFamily="34" charset="0"/>
                <a:cs typeface="Arial" panose="020B0604020202020204" pitchFamily="34" charset="0"/>
              </a:defRPr>
            </a:lvl4pPr>
            <a:lvl5pPr marL="2057400" indent="-228600" eaLnBrk="0" hangingPunct="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a:lnSpc>
                <a:spcPct val="150000"/>
              </a:lnSpc>
              <a:spcBef>
                <a:spcPct val="0"/>
              </a:spcBef>
              <a:buFont typeface="Wingdings" panose="05000000000000000000" pitchFamily="2" charset="2"/>
              <a:buNone/>
            </a:pPr>
            <a:r>
              <a:rPr lang="en-US" altLang="en-US" b="1" i="1" dirty="0"/>
              <a:t>Christ, to Thee with God the Father,</a:t>
            </a:r>
          </a:p>
          <a:p>
            <a:pPr algn="ctr">
              <a:lnSpc>
                <a:spcPct val="150000"/>
              </a:lnSpc>
              <a:spcBef>
                <a:spcPct val="0"/>
              </a:spcBef>
              <a:buFont typeface="Wingdings" panose="05000000000000000000" pitchFamily="2" charset="2"/>
              <a:buNone/>
            </a:pPr>
            <a:r>
              <a:rPr lang="en-US" altLang="en-US" b="1" i="1" dirty="0"/>
              <a:t>And, O Holy Ghost, to Thee,</a:t>
            </a:r>
          </a:p>
          <a:p>
            <a:pPr algn="ctr">
              <a:lnSpc>
                <a:spcPct val="150000"/>
              </a:lnSpc>
              <a:spcBef>
                <a:spcPct val="0"/>
              </a:spcBef>
              <a:buFont typeface="Wingdings" panose="05000000000000000000" pitchFamily="2" charset="2"/>
              <a:buNone/>
            </a:pPr>
            <a:r>
              <a:rPr lang="en-US" altLang="en-US" b="1" i="1" dirty="0"/>
              <a:t>Hymn and chant with high thanksgiving,</a:t>
            </a:r>
          </a:p>
          <a:p>
            <a:pPr algn="ctr">
              <a:lnSpc>
                <a:spcPct val="150000"/>
              </a:lnSpc>
              <a:spcBef>
                <a:spcPct val="0"/>
              </a:spcBef>
              <a:buFont typeface="Wingdings" panose="05000000000000000000" pitchFamily="2" charset="2"/>
              <a:buNone/>
            </a:pPr>
            <a:r>
              <a:rPr lang="en-US" altLang="en-US" b="1" i="1" dirty="0"/>
              <a:t>And unwearied praises be:</a:t>
            </a:r>
          </a:p>
          <a:p>
            <a:pPr algn="ctr">
              <a:lnSpc>
                <a:spcPct val="150000"/>
              </a:lnSpc>
              <a:spcBef>
                <a:spcPct val="0"/>
              </a:spcBef>
              <a:buFont typeface="Wingdings" panose="05000000000000000000" pitchFamily="2" charset="2"/>
              <a:buNone/>
            </a:pPr>
            <a:r>
              <a:rPr lang="en-US" altLang="en-US" b="1" i="1" dirty="0"/>
              <a:t>Honor, glory, and dominion,</a:t>
            </a:r>
          </a:p>
          <a:p>
            <a:pPr algn="ctr">
              <a:lnSpc>
                <a:spcPct val="150000"/>
              </a:lnSpc>
              <a:spcBef>
                <a:spcPct val="0"/>
              </a:spcBef>
              <a:buFont typeface="Wingdings" panose="05000000000000000000" pitchFamily="2" charset="2"/>
              <a:buNone/>
            </a:pPr>
            <a:r>
              <a:rPr lang="en-US" altLang="en-US" b="1" i="1" dirty="0"/>
              <a:t>And eternal victory,</a:t>
            </a:r>
          </a:p>
          <a:p>
            <a:pPr algn="ctr">
              <a:lnSpc>
                <a:spcPct val="150000"/>
              </a:lnSpc>
              <a:spcBef>
                <a:spcPct val="0"/>
              </a:spcBef>
              <a:buFont typeface="Wingdings" panose="05000000000000000000" pitchFamily="2" charset="2"/>
              <a:buNone/>
            </a:pPr>
            <a:r>
              <a:rPr lang="en-US" altLang="en-US" b="1" i="1" dirty="0"/>
              <a:t>Evermore and evermore!</a:t>
            </a:r>
          </a:p>
          <a:p>
            <a:pPr algn="ctr">
              <a:lnSpc>
                <a:spcPct val="150000"/>
              </a:lnSpc>
              <a:spcBef>
                <a:spcPct val="0"/>
              </a:spcBef>
              <a:buFont typeface="Wingdings" panose="05000000000000000000" pitchFamily="2" charset="2"/>
              <a:buNone/>
            </a:pPr>
            <a:r>
              <a:rPr lang="en-US" altLang="en-US" b="1" i="1" dirty="0"/>
              <a:t>Amen. </a:t>
            </a:r>
            <a:endParaRPr lang="en-US" altLang="en-US" sz="1400" b="1"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5C56FD3A-4F39-4752-AC00-DB25CCA4ED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2510" y="482600"/>
            <a:ext cx="8430372" cy="5892800"/>
          </a:xfrm>
          <a:prstGeom prst="rect">
            <a:avLst/>
          </a:prstGeom>
          <a:noFill/>
          <a:ln w="190500">
            <a:solidFill>
              <a:schemeClr val="tx1">
                <a:alpha val="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772527DF-A25C-46B4-A5D9-BBE2E310AC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2510" y="482600"/>
            <a:ext cx="8430372" cy="58928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wooden building with a door open&#10;&#10;Description automatically generated">
            <a:extLst>
              <a:ext uri="{FF2B5EF4-FFF2-40B4-BE49-F238E27FC236}">
                <a16:creationId xmlns:a16="http://schemas.microsoft.com/office/drawing/2014/main" id="{B0545795-59D5-5519-1B1D-5E89B9E44091}"/>
              </a:ext>
            </a:extLst>
          </p:cNvPr>
          <p:cNvPicPr>
            <a:picLocks noChangeAspect="1"/>
          </p:cNvPicPr>
          <p:nvPr/>
        </p:nvPicPr>
        <p:blipFill rotWithShape="1">
          <a:blip r:embed="rId3">
            <a:extLst>
              <a:ext uri="{28A0092B-C50C-407E-A947-70E740481C1C}">
                <a14:useLocalDpi xmlns:a14="http://schemas.microsoft.com/office/drawing/2010/main" val="0"/>
              </a:ext>
            </a:extLst>
          </a:blip>
          <a:srcRect t="15942" b="15942"/>
          <a:stretch/>
        </p:blipFill>
        <p:spPr>
          <a:xfrm>
            <a:off x="482600" y="643467"/>
            <a:ext cx="8178799" cy="5571066"/>
          </a:xfrm>
          <a:prstGeom prst="rect">
            <a:avLst/>
          </a:prstGeom>
        </p:spPr>
      </p:pic>
    </p:spTree>
    <p:extLst>
      <p:ext uri="{BB962C8B-B14F-4D97-AF65-F5344CB8AC3E}">
        <p14:creationId xmlns:p14="http://schemas.microsoft.com/office/powerpoint/2010/main" val="10228215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6">
            <a:extLst>
              <a:ext uri="{FF2B5EF4-FFF2-40B4-BE49-F238E27FC236}">
                <a16:creationId xmlns:a16="http://schemas.microsoft.com/office/drawing/2014/main" id="{8EF1FF12-5DC1-4FF4-9F10-6F883AD9071E}"/>
              </a:ext>
            </a:extLst>
          </p:cNvPr>
          <p:cNvSpPr txBox="1">
            <a:spLocks noChangeArrowheads="1"/>
          </p:cNvSpPr>
          <p:nvPr/>
        </p:nvSpPr>
        <p:spPr bwMode="auto">
          <a:xfrm>
            <a:off x="457201" y="180737"/>
            <a:ext cx="8229599" cy="6524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spcBef>
                <a:spcPct val="20000"/>
              </a:spcBef>
              <a:buClr>
                <a:schemeClr val="hlink"/>
              </a:buClr>
              <a:buSzPct val="70000"/>
              <a:buFont typeface="Wingdings" pitchFamily="2" charset="2"/>
              <a:buChar char="n"/>
              <a:tabLst>
                <a:tab pos="1435100" algn="l"/>
              </a:tabLst>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tabLst>
                <a:tab pos="1435100" algn="l"/>
              </a:tabLst>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tabLst>
                <a:tab pos="1435100" algn="l"/>
              </a:tabLst>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tabLst>
                <a:tab pos="1435100" algn="l"/>
              </a:tabLst>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tabLst>
                <a:tab pos="1435100" algn="l"/>
              </a:tabLst>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tabLst>
                <a:tab pos="1435100" algn="l"/>
              </a:tabLst>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tabLst>
                <a:tab pos="1435100" algn="l"/>
              </a:tabLst>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tabLst>
                <a:tab pos="1435100" algn="l"/>
              </a:tabLst>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tabLst>
                <a:tab pos="1435100" algn="l"/>
              </a:tabLst>
              <a:defRPr sz="2000">
                <a:solidFill>
                  <a:schemeClr val="tx1"/>
                </a:solidFill>
                <a:latin typeface="Tahoma" pitchFamily="34" charset="0"/>
                <a:cs typeface="Arial" charset="0"/>
              </a:defRPr>
            </a:lvl9pPr>
          </a:lstStyle>
          <a:p>
            <a:pPr marL="0" indent="0" eaLnBrk="1" hangingPunct="1">
              <a:spcBef>
                <a:spcPct val="0"/>
              </a:spcBef>
              <a:buClrTx/>
              <a:buSzTx/>
              <a:buFont typeface="Wingdings" pitchFamily="2" charset="2"/>
              <a:buNone/>
              <a:defRPr/>
            </a:pPr>
            <a:r>
              <a:rPr lang="en-US" altLang="en-US" sz="2400" b="0" dirty="0">
                <a:effectLst>
                  <a:outerShdw blurRad="38100" dist="38100" dir="2700000" algn="tl">
                    <a:srgbClr val="000000">
                      <a:alpha val="43137"/>
                    </a:srgbClr>
                  </a:outerShdw>
                </a:effectLst>
              </a:rPr>
              <a:t>* CALL TO WORSHIP:  </a:t>
            </a:r>
          </a:p>
          <a:p>
            <a:pPr marL="0" indent="0" eaLnBrk="1" hangingPunct="1">
              <a:spcBef>
                <a:spcPct val="0"/>
              </a:spcBef>
              <a:buClrTx/>
              <a:buSzTx/>
              <a:buFont typeface="Wingdings" pitchFamily="2" charset="2"/>
              <a:buNone/>
              <a:defRPr/>
            </a:pPr>
            <a:r>
              <a:rPr lang="en-US" altLang="en-US" sz="1000" b="0" dirty="0">
                <a:effectLst>
                  <a:outerShdw blurRad="38100" dist="38100" dir="2700000" algn="tl">
                    <a:srgbClr val="000000">
                      <a:alpha val="43137"/>
                    </a:srgbClr>
                  </a:outerShdw>
                </a:effectLst>
              </a:rPr>
              <a:t> 	</a:t>
            </a:r>
            <a:endParaRPr lang="en-US" altLang="en-US" sz="1000" b="0" i="1" dirty="0">
              <a:effectLst>
                <a:outerShdw blurRad="38100" dist="38100" dir="2700000" algn="tl">
                  <a:srgbClr val="000000">
                    <a:alpha val="43137"/>
                  </a:srgbClr>
                </a:outerShdw>
              </a:effectLst>
            </a:endParaRPr>
          </a:p>
          <a:p>
            <a:pPr marL="742950" indent="-514350">
              <a:spcBef>
                <a:spcPts val="0"/>
              </a:spcBef>
              <a:spcAft>
                <a:spcPts val="1200"/>
              </a:spcAft>
              <a:buFont typeface="Wingdings" pitchFamily="2" charset="2"/>
              <a:buNone/>
              <a:tabLst/>
              <a:defRPr/>
            </a:pPr>
            <a:r>
              <a:rPr lang="en-US" altLang="en-US" sz="2400" b="0" dirty="0">
                <a:effectLst>
                  <a:outerShdw blurRad="38100" dist="38100" dir="2700000" algn="tl">
                    <a:srgbClr val="000000">
                      <a:alpha val="43137"/>
                    </a:srgbClr>
                  </a:outerShdw>
                </a:effectLst>
              </a:rPr>
              <a:t>L:	</a:t>
            </a:r>
            <a:r>
              <a:rPr lang="en-US" sz="2400" b="0" dirty="0">
                <a:effectLst>
                  <a:outerShdw blurRad="38100" dist="38100" dir="2700000" algn="tl">
                    <a:srgbClr val="000000">
                      <a:alpha val="43137"/>
                    </a:srgbClr>
                  </a:outerShdw>
                </a:effectLst>
              </a:rPr>
              <a:t>The advent wreath is a circle with no beginning or end. It symbolizes God’s unending love and faithfulness.</a:t>
            </a:r>
          </a:p>
          <a:p>
            <a:pPr marL="914400" indent="-685800">
              <a:lnSpc>
                <a:spcPct val="150000"/>
              </a:lnSpc>
              <a:spcBef>
                <a:spcPts val="0"/>
              </a:spcBef>
              <a:spcAft>
                <a:spcPts val="1200"/>
              </a:spcAft>
              <a:buFont typeface="Wingdings" pitchFamily="2" charset="2"/>
              <a:buNone/>
              <a:tabLst/>
              <a:defRPr/>
            </a:pPr>
            <a:r>
              <a:rPr lang="en-US" b="1" dirty="0">
                <a:effectLst>
                  <a:outerShdw blurRad="38100" dist="38100" dir="2700000" algn="tl">
                    <a:srgbClr val="000000">
                      <a:alpha val="43137"/>
                    </a:srgbClr>
                  </a:outerShdw>
                </a:effectLst>
              </a:rPr>
              <a:t>P:	It reaffirms God’s eternal claim on our lives.</a:t>
            </a:r>
          </a:p>
          <a:p>
            <a:pPr marL="685800">
              <a:spcBef>
                <a:spcPts val="0"/>
              </a:spcBef>
              <a:spcAft>
                <a:spcPts val="1200"/>
              </a:spcAft>
              <a:buFont typeface="Wingdings" pitchFamily="2" charset="2"/>
              <a:buNone/>
              <a:tabLst/>
              <a:defRPr/>
            </a:pPr>
            <a:r>
              <a:rPr lang="en-US" sz="2400" dirty="0">
                <a:effectLst>
                  <a:outerShdw blurRad="38100" dist="38100" dir="2700000" algn="tl">
                    <a:srgbClr val="000000">
                      <a:alpha val="43137"/>
                    </a:srgbClr>
                  </a:outerShdw>
                </a:effectLst>
              </a:rPr>
              <a:t>L:	The light of the candle reminds us of Jesus, the Light of the world.</a:t>
            </a:r>
          </a:p>
          <a:p>
            <a:pPr marL="914400" indent="-685800">
              <a:lnSpc>
                <a:spcPct val="150000"/>
              </a:lnSpc>
              <a:spcBef>
                <a:spcPts val="0"/>
              </a:spcBef>
              <a:spcAft>
                <a:spcPts val="1200"/>
              </a:spcAft>
              <a:buFont typeface="Wingdings" pitchFamily="2" charset="2"/>
              <a:buNone/>
              <a:tabLst/>
              <a:defRPr/>
            </a:pPr>
            <a:r>
              <a:rPr lang="en-US" b="1" dirty="0">
                <a:effectLst>
                  <a:outerShdw blurRad="38100" dist="38100" dir="2700000" algn="tl">
                    <a:srgbClr val="000000">
                      <a:alpha val="43137"/>
                    </a:srgbClr>
                  </a:outerShdw>
                </a:effectLst>
              </a:rPr>
              <a:t>P:	In Jesus was the life and the light for all people.</a:t>
            </a:r>
          </a:p>
          <a:p>
            <a:pPr marL="742950" indent="-514350" algn="r">
              <a:spcBef>
                <a:spcPts val="0"/>
              </a:spcBef>
              <a:spcAft>
                <a:spcPts val="1200"/>
              </a:spcAft>
              <a:buFont typeface="Wingdings" pitchFamily="2" charset="2"/>
              <a:buNone/>
              <a:tabLst/>
              <a:defRPr/>
            </a:pPr>
            <a:r>
              <a:rPr lang="en-US" b="1" dirty="0">
                <a:effectLst>
                  <a:outerShdw blurRad="38100" dist="38100" dir="2700000" algn="tl">
                    <a:srgbClr val="000000">
                      <a:alpha val="43137"/>
                    </a:srgbClr>
                  </a:outerShdw>
                </a:effectLst>
              </a:rPr>
              <a:t>. . .</a:t>
            </a:r>
            <a:endParaRPr lang="en-US" sz="2400" b="1" i="1" dirty="0">
              <a:effectLst>
                <a:outerShdw blurRad="38100" dist="38100" dir="2700000" algn="tl">
                  <a:srgbClr val="000000">
                    <a:alpha val="43137"/>
                  </a:srgbClr>
                </a:outerShdw>
              </a:effectLst>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2">
            <a:extLst>
              <a:ext uri="{FF2B5EF4-FFF2-40B4-BE49-F238E27FC236}">
                <a16:creationId xmlns:a16="http://schemas.microsoft.com/office/drawing/2014/main" id="{4F99F17B-AFE4-4506-A13F-D60606D05B6C}"/>
              </a:ext>
            </a:extLst>
          </p:cNvPr>
          <p:cNvSpPr>
            <a:spLocks noChangeArrowheads="1"/>
          </p:cNvSpPr>
          <p:nvPr/>
        </p:nvSpPr>
        <p:spPr bwMode="auto">
          <a:xfrm>
            <a:off x="838200" y="0"/>
            <a:ext cx="7696200" cy="4993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lgn="ctr" eaLnBrk="1" hangingPunct="1">
              <a:spcBef>
                <a:spcPct val="0"/>
              </a:spcBef>
              <a:buClrTx/>
              <a:buSzTx/>
              <a:buFont typeface="Wingdings" pitchFamily="2" charset="2"/>
              <a:buNone/>
              <a:defRPr/>
            </a:pPr>
            <a:r>
              <a:rPr lang="en-US" altLang="en-US" sz="2800" b="1" dirty="0"/>
              <a:t>SACRAMENT OF HOLY COMMUNION</a:t>
            </a:r>
          </a:p>
          <a:p>
            <a:pPr eaLnBrk="1" hangingPunct="1">
              <a:spcBef>
                <a:spcPct val="0"/>
              </a:spcBef>
              <a:buClrTx/>
              <a:buSzTx/>
              <a:buFontTx/>
              <a:buNone/>
              <a:defRPr/>
            </a:pPr>
            <a:endParaRPr lang="en-US" altLang="en-US" sz="2800" b="0" dirty="0"/>
          </a:p>
          <a:p>
            <a:pPr marL="1028700" indent="-1028700" eaLnBrk="1" hangingPunct="1">
              <a:lnSpc>
                <a:spcPct val="150000"/>
              </a:lnSpc>
              <a:spcBef>
                <a:spcPct val="0"/>
              </a:spcBef>
              <a:buClrTx/>
              <a:buSzTx/>
              <a:buFont typeface="Wingdings" pitchFamily="2" charset="2"/>
              <a:buNone/>
              <a:defRPr/>
            </a:pPr>
            <a:r>
              <a:rPr lang="en-US" altLang="en-US" sz="2400" b="0" dirty="0"/>
              <a:t>INVITATION TO THE LORD’S TABLE:</a:t>
            </a:r>
          </a:p>
          <a:p>
            <a:pPr marL="457200" indent="-457200" algn="just" eaLnBrk="1" hangingPunct="1">
              <a:lnSpc>
                <a:spcPct val="150000"/>
              </a:lnSpc>
              <a:spcBef>
                <a:spcPct val="0"/>
              </a:spcBef>
              <a:spcAft>
                <a:spcPts val="600"/>
              </a:spcAft>
              <a:buClrTx/>
              <a:buSzTx/>
              <a:buFontTx/>
              <a:buNone/>
              <a:defRPr/>
            </a:pPr>
            <a:r>
              <a:rPr lang="en-US" altLang="en-US" sz="2400" b="0" dirty="0"/>
              <a:t>L:	Friends, this is the joyful feast of the people of God! </a:t>
            </a:r>
          </a:p>
          <a:p>
            <a:pPr marL="914400" indent="-914400" algn="just" eaLnBrk="1" hangingPunct="1">
              <a:lnSpc>
                <a:spcPct val="150000"/>
              </a:lnSpc>
              <a:spcBef>
                <a:spcPct val="0"/>
              </a:spcBef>
              <a:spcAft>
                <a:spcPts val="600"/>
              </a:spcAft>
              <a:buClrTx/>
              <a:buSzTx/>
              <a:buFontTx/>
              <a:buNone/>
              <a:defRPr/>
            </a:pPr>
            <a:r>
              <a:rPr lang="en-US" altLang="en-US" b="1" dirty="0"/>
              <a:t>P: 	People will come from east and west, and from north and south, and sit at the table in the kingdom of God.</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2">
            <a:extLst>
              <a:ext uri="{FF2B5EF4-FFF2-40B4-BE49-F238E27FC236}">
                <a16:creationId xmlns:a16="http://schemas.microsoft.com/office/drawing/2014/main" id="{4F99F17B-AFE4-4506-A13F-D60606D05B6C}"/>
              </a:ext>
            </a:extLst>
          </p:cNvPr>
          <p:cNvSpPr>
            <a:spLocks noChangeArrowheads="1"/>
          </p:cNvSpPr>
          <p:nvPr/>
        </p:nvSpPr>
        <p:spPr bwMode="auto">
          <a:xfrm>
            <a:off x="628650" y="166568"/>
            <a:ext cx="7886700" cy="5416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marL="457200" indent="-457200" algn="just" eaLnBrk="1" hangingPunct="1">
              <a:spcBef>
                <a:spcPct val="0"/>
              </a:spcBef>
              <a:spcAft>
                <a:spcPts val="600"/>
              </a:spcAft>
              <a:buClrTx/>
              <a:buSzTx/>
              <a:buFontTx/>
              <a:buNone/>
              <a:defRPr/>
            </a:pPr>
            <a:r>
              <a:rPr lang="en-US" altLang="en-US" sz="2400" b="0" dirty="0"/>
              <a:t>L:	Behold, how good and pleasant it is when brothers and sisters dwell in unity.</a:t>
            </a:r>
          </a:p>
          <a:p>
            <a:pPr marL="457200" indent="-457200" algn="just" eaLnBrk="1" hangingPunct="1">
              <a:spcBef>
                <a:spcPct val="0"/>
              </a:spcBef>
              <a:spcAft>
                <a:spcPts val="600"/>
              </a:spcAft>
              <a:buClrTx/>
              <a:buSzTx/>
              <a:buFontTx/>
              <a:buNone/>
              <a:defRPr/>
            </a:pPr>
            <a:endParaRPr lang="en-US" altLang="en-US" sz="2400" b="0" dirty="0"/>
          </a:p>
          <a:p>
            <a:pPr marL="914400" indent="-914400" algn="just" eaLnBrk="1" hangingPunct="1">
              <a:lnSpc>
                <a:spcPct val="150000"/>
              </a:lnSpc>
              <a:spcBef>
                <a:spcPct val="0"/>
              </a:spcBef>
              <a:buClrTx/>
              <a:buSzTx/>
              <a:buFontTx/>
              <a:buNone/>
              <a:defRPr/>
            </a:pPr>
            <a:r>
              <a:rPr lang="en-US" altLang="en-US" b="1" dirty="0"/>
              <a:t>P:	God sent the whole world God’s only Son.  Since God loved us so much, we too, should love one another.</a:t>
            </a:r>
          </a:p>
          <a:p>
            <a:pPr marL="457200" indent="-457200" algn="just" eaLnBrk="1" hangingPunct="1">
              <a:spcBef>
                <a:spcPct val="0"/>
              </a:spcBef>
              <a:buClrTx/>
              <a:buSzTx/>
              <a:buNone/>
              <a:defRPr/>
            </a:pPr>
            <a:endParaRPr lang="en-US" altLang="en-US" sz="2400" b="0" dirty="0"/>
          </a:p>
          <a:p>
            <a:pPr marL="457200" indent="-457200" algn="just" eaLnBrk="1" hangingPunct="1">
              <a:spcBef>
                <a:spcPct val="0"/>
              </a:spcBef>
              <a:buClrTx/>
              <a:buSzTx/>
              <a:buNone/>
              <a:defRPr/>
            </a:pPr>
            <a:r>
              <a:rPr lang="en-US" altLang="en-US" sz="2400" b="0" dirty="0"/>
              <a:t>L:	This is the Lord’s Table . . .  life-empowering words of our Savior Jesus Christ:</a:t>
            </a:r>
          </a:p>
        </p:txBody>
      </p:sp>
    </p:spTree>
    <p:extLst>
      <p:ext uri="{BB962C8B-B14F-4D97-AF65-F5344CB8AC3E}">
        <p14:creationId xmlns:p14="http://schemas.microsoft.com/office/powerpoint/2010/main" val="185789273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2">
            <a:extLst>
              <a:ext uri="{FF2B5EF4-FFF2-40B4-BE49-F238E27FC236}">
                <a16:creationId xmlns:a16="http://schemas.microsoft.com/office/drawing/2014/main" id="{CEF03C42-897A-4B2E-BFCE-A5A7AFAC93D8}"/>
              </a:ext>
            </a:extLst>
          </p:cNvPr>
          <p:cNvSpPr>
            <a:spLocks noChangeArrowheads="1"/>
          </p:cNvSpPr>
          <p:nvPr/>
        </p:nvSpPr>
        <p:spPr bwMode="auto">
          <a:xfrm>
            <a:off x="457200" y="0"/>
            <a:ext cx="8382000" cy="5101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lgn="just" eaLnBrk="1" hangingPunct="1">
              <a:lnSpc>
                <a:spcPct val="150000"/>
              </a:lnSpc>
              <a:spcBef>
                <a:spcPct val="0"/>
              </a:spcBef>
              <a:buClrTx/>
              <a:buSzTx/>
              <a:buFontTx/>
              <a:buNone/>
              <a:defRPr/>
            </a:pPr>
            <a:r>
              <a:rPr lang="en-US" altLang="en-US" sz="2200" b="0" i="1" dirty="0"/>
              <a:t>“Come to me, all you that are weary and are carrying heavy burdens, and I will give you rest. Take my yoke upon you, and learn from me; for I am gentle and humble in heart, and you will find rest for your souls. For my yoke is easy, and my burden is light.“	                       </a:t>
            </a:r>
            <a:r>
              <a:rPr lang="en-US" altLang="en-US" sz="2200" b="0" dirty="0"/>
              <a:t>Matthew 11: 28–30</a:t>
            </a:r>
          </a:p>
          <a:p>
            <a:pPr algn="just" eaLnBrk="1" hangingPunct="1">
              <a:lnSpc>
                <a:spcPct val="150000"/>
              </a:lnSpc>
              <a:spcBef>
                <a:spcPct val="0"/>
              </a:spcBef>
              <a:buClrTx/>
              <a:buSzTx/>
              <a:buFontTx/>
              <a:buNone/>
              <a:defRPr/>
            </a:pPr>
            <a:endParaRPr lang="en-US" altLang="en-US" sz="2200" b="0" dirty="0"/>
          </a:p>
          <a:p>
            <a:pPr algn="just" eaLnBrk="1" hangingPunct="1">
              <a:lnSpc>
                <a:spcPct val="150000"/>
              </a:lnSpc>
              <a:spcBef>
                <a:spcPct val="0"/>
              </a:spcBef>
              <a:buClrTx/>
              <a:buSzTx/>
              <a:buFontTx/>
              <a:buNone/>
              <a:defRPr/>
            </a:pPr>
            <a:r>
              <a:rPr lang="en-US" altLang="en-US" sz="2200" b="0" i="1" dirty="0"/>
              <a:t> </a:t>
            </a:r>
            <a:endParaRPr lang="en-US" altLang="en-US" sz="2200" b="0" dirty="0"/>
          </a:p>
          <a:p>
            <a:pPr algn="just" eaLnBrk="1" hangingPunct="1">
              <a:lnSpc>
                <a:spcPct val="150000"/>
              </a:lnSpc>
              <a:spcBef>
                <a:spcPct val="0"/>
              </a:spcBef>
              <a:buClrTx/>
              <a:buSzTx/>
              <a:buFontTx/>
              <a:buNone/>
              <a:defRPr/>
            </a:pPr>
            <a:r>
              <a:rPr lang="en-US" altLang="en-US" sz="2200" b="0" i="1" dirty="0"/>
              <a:t>“Behold, I stand at the door and knock; if those who hear my voice open the door, I will come in to them and eat with them, and they with me.”		   </a:t>
            </a:r>
            <a:r>
              <a:rPr lang="en-US" altLang="en-US" sz="2200" b="0" dirty="0"/>
              <a:t>Revelation 3: 20</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2">
            <a:extLst>
              <a:ext uri="{FF2B5EF4-FFF2-40B4-BE49-F238E27FC236}">
                <a16:creationId xmlns:a16="http://schemas.microsoft.com/office/drawing/2014/main" id="{D8DFF9B8-B74B-4968-A78A-1756E3C5D238}"/>
              </a:ext>
            </a:extLst>
          </p:cNvPr>
          <p:cNvSpPr>
            <a:spLocks noChangeArrowheads="1"/>
          </p:cNvSpPr>
          <p:nvPr/>
        </p:nvSpPr>
        <p:spPr bwMode="auto">
          <a:xfrm>
            <a:off x="914400" y="581024"/>
            <a:ext cx="8001000" cy="5570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485900" indent="-1485900" eaLnBrk="0" hangingPunct="0">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eaLnBrk="0" hangingPunct="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eaLnBrk="0" hangingPunct="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eaLnBrk="0" hangingPunct="0">
              <a:spcBef>
                <a:spcPct val="20000"/>
              </a:spcBef>
              <a:buClr>
                <a:schemeClr val="tx1"/>
              </a:buClr>
              <a:buChar char="–"/>
              <a:defRPr sz="2000">
                <a:solidFill>
                  <a:schemeClr val="tx1"/>
                </a:solidFill>
                <a:latin typeface="Tahoma" panose="020B0604030504040204" pitchFamily="34" charset="0"/>
                <a:cs typeface="Arial" panose="020B0604020202020204" pitchFamily="34" charset="0"/>
              </a:defRPr>
            </a:lvl4pPr>
            <a:lvl5pPr marL="2057400" indent="-228600" eaLnBrk="0" hangingPunct="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marL="914400" indent="-914400" eaLnBrk="1" hangingPunct="1">
              <a:lnSpc>
                <a:spcPct val="200000"/>
              </a:lnSpc>
              <a:spcBef>
                <a:spcPct val="0"/>
              </a:spcBef>
              <a:buClrTx/>
              <a:buSzTx/>
              <a:buFontTx/>
              <a:buNone/>
              <a:tabLst>
                <a:tab pos="1371600" algn="l"/>
              </a:tabLst>
            </a:pPr>
            <a:r>
              <a:rPr lang="en-US" altLang="en-US" sz="2400" b="0" dirty="0"/>
              <a:t>L:	The Lord be with you.</a:t>
            </a:r>
          </a:p>
          <a:p>
            <a:pPr marL="1885950" indent="-1885950" eaLnBrk="1" hangingPunct="1">
              <a:lnSpc>
                <a:spcPct val="200000"/>
              </a:lnSpc>
              <a:spcBef>
                <a:spcPct val="0"/>
              </a:spcBef>
              <a:buClrTx/>
              <a:buSzTx/>
              <a:buFontTx/>
              <a:buNone/>
              <a:tabLst>
                <a:tab pos="1371600" algn="l"/>
              </a:tabLst>
            </a:pPr>
            <a:r>
              <a:rPr lang="en-US" altLang="en-US" b="1" dirty="0"/>
              <a:t>P: 	And with your spirit.</a:t>
            </a:r>
          </a:p>
          <a:p>
            <a:pPr marL="914400" indent="-914400" eaLnBrk="1" hangingPunct="1">
              <a:lnSpc>
                <a:spcPct val="200000"/>
              </a:lnSpc>
              <a:spcBef>
                <a:spcPct val="0"/>
              </a:spcBef>
              <a:buClrTx/>
              <a:buSzTx/>
              <a:buFontTx/>
              <a:buNone/>
              <a:tabLst>
                <a:tab pos="1371600" algn="l"/>
              </a:tabLst>
            </a:pPr>
            <a:r>
              <a:rPr lang="en-US" altLang="en-US" sz="2400" b="0" dirty="0"/>
              <a:t>L:	Lift up your hearts.</a:t>
            </a:r>
          </a:p>
          <a:p>
            <a:pPr marL="1828800" indent="-1828800" eaLnBrk="1" hangingPunct="1">
              <a:lnSpc>
                <a:spcPct val="200000"/>
              </a:lnSpc>
              <a:spcBef>
                <a:spcPct val="0"/>
              </a:spcBef>
              <a:buClrTx/>
              <a:buSzTx/>
              <a:buFontTx/>
              <a:buNone/>
              <a:tabLst>
                <a:tab pos="1371600" algn="l"/>
              </a:tabLst>
            </a:pPr>
            <a:r>
              <a:rPr lang="en-US" altLang="en-US" b="1" dirty="0"/>
              <a:t>P: 	We lift them to the Lord.</a:t>
            </a:r>
          </a:p>
          <a:p>
            <a:pPr marL="857250" indent="-857250" eaLnBrk="1" hangingPunct="1">
              <a:lnSpc>
                <a:spcPct val="200000"/>
              </a:lnSpc>
              <a:spcBef>
                <a:spcPct val="0"/>
              </a:spcBef>
              <a:buClrTx/>
              <a:buSzTx/>
              <a:buFontTx/>
              <a:buNone/>
              <a:tabLst>
                <a:tab pos="1371600" algn="l"/>
              </a:tabLst>
            </a:pPr>
            <a:r>
              <a:rPr lang="en-US" altLang="en-US" sz="2400" b="0" dirty="0"/>
              <a:t>L:	Let us give thanks to the Lord our God.</a:t>
            </a:r>
          </a:p>
          <a:p>
            <a:pPr marL="1371600" indent="-1371600" eaLnBrk="1" hangingPunct="1">
              <a:spcBef>
                <a:spcPts val="2400"/>
              </a:spcBef>
              <a:buClrTx/>
              <a:buSzTx/>
              <a:buFontTx/>
              <a:buNone/>
              <a:tabLst>
                <a:tab pos="1371600" algn="l"/>
              </a:tabLst>
            </a:pPr>
            <a:r>
              <a:rPr lang="en-US" altLang="en-US" b="1" dirty="0"/>
              <a:t>P:	It is right to give God our thanks and praise.</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2">
            <a:extLst>
              <a:ext uri="{FF2B5EF4-FFF2-40B4-BE49-F238E27FC236}">
                <a16:creationId xmlns:a16="http://schemas.microsoft.com/office/drawing/2014/main" id="{60AC2D4B-2FA8-46F6-A454-47FC3CF6D924}"/>
              </a:ext>
            </a:extLst>
          </p:cNvPr>
          <p:cNvSpPr>
            <a:spLocks noChangeArrowheads="1"/>
          </p:cNvSpPr>
          <p:nvPr/>
        </p:nvSpPr>
        <p:spPr bwMode="auto">
          <a:xfrm>
            <a:off x="228600" y="193281"/>
            <a:ext cx="8610600" cy="6055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485900" indent="-1485900"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marL="0" indent="0" algn="ctr" eaLnBrk="1" hangingPunct="1">
              <a:spcBef>
                <a:spcPct val="0"/>
              </a:spcBef>
              <a:buClrTx/>
              <a:buSzTx/>
              <a:buFontTx/>
              <a:buNone/>
              <a:defRPr/>
            </a:pPr>
            <a:r>
              <a:rPr lang="en-US" altLang="en-US" sz="2400" b="0" dirty="0">
                <a:effectLst>
                  <a:outerShdw blurRad="38100" dist="38100" dir="2700000" algn="tl">
                    <a:srgbClr val="000000">
                      <a:alpha val="43137"/>
                    </a:srgbClr>
                  </a:outerShdw>
                </a:effectLst>
              </a:rPr>
              <a:t>GREAT THANKSGIVING, SANCTUS, PRAYERS OF THE PEOPLE, &amp;  THE LORD’S PRAYER:</a:t>
            </a:r>
          </a:p>
          <a:p>
            <a:pPr eaLnBrk="1" hangingPunct="1">
              <a:spcBef>
                <a:spcPct val="0"/>
              </a:spcBef>
              <a:buClrTx/>
              <a:buSzTx/>
              <a:buFontTx/>
              <a:buNone/>
              <a:defRPr/>
            </a:pPr>
            <a:endParaRPr lang="en-US" altLang="en-US" sz="1000" b="0" dirty="0">
              <a:effectLst>
                <a:outerShdw blurRad="38100" dist="38100" dir="2700000" algn="tl">
                  <a:srgbClr val="000000">
                    <a:alpha val="43137"/>
                  </a:srgbClr>
                </a:outerShdw>
              </a:effectLst>
            </a:endParaRPr>
          </a:p>
          <a:p>
            <a:pPr marL="742950" indent="-742950" eaLnBrk="1" hangingPunct="1">
              <a:spcBef>
                <a:spcPct val="0"/>
              </a:spcBef>
              <a:buClrTx/>
              <a:buSzTx/>
              <a:buFontTx/>
              <a:buNone/>
              <a:defRPr/>
            </a:pPr>
            <a:r>
              <a:rPr lang="en-US" altLang="en-US" sz="2400" b="0" dirty="0">
                <a:effectLst>
                  <a:outerShdw blurRad="38100" dist="38100" dir="2700000" algn="tl">
                    <a:srgbClr val="000000">
                      <a:alpha val="43137"/>
                    </a:srgbClr>
                  </a:outerShdw>
                </a:effectLst>
              </a:rPr>
              <a:t>L: 	Holy Lord, it is truly right . . . sing to the glory of your name: </a:t>
            </a:r>
          </a:p>
          <a:p>
            <a:pPr marL="914400" indent="-914400" algn="just" eaLnBrk="1" hangingPunct="1">
              <a:lnSpc>
                <a:spcPct val="150000"/>
              </a:lnSpc>
              <a:spcBef>
                <a:spcPct val="0"/>
              </a:spcBef>
              <a:buClrTx/>
              <a:buSzTx/>
              <a:buFontTx/>
              <a:buNone/>
              <a:defRPr/>
            </a:pPr>
            <a:r>
              <a:rPr lang="en-US" altLang="en-US" b="1" dirty="0">
                <a:effectLst>
                  <a:outerShdw blurRad="38100" dist="38100" dir="2700000" algn="tl">
                    <a:srgbClr val="000000">
                      <a:alpha val="43137"/>
                    </a:srgbClr>
                  </a:outerShdw>
                </a:effectLst>
              </a:rPr>
              <a:t>P:	Holy, holy, holy Lord, God of power and might, heaven and earth are full of your glory. Hosanna in the highest. Blessed is he who comes in the name of the Lord. Hosanna in the highest. . . .</a:t>
            </a:r>
          </a:p>
        </p:txBody>
      </p:sp>
    </p:spTree>
    <p:extLst>
      <p:ext uri="{BB962C8B-B14F-4D97-AF65-F5344CB8AC3E}">
        <p14:creationId xmlns:p14="http://schemas.microsoft.com/office/powerpoint/2010/main" val="1185909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08514D-3EF9-66B3-AFE8-0DE8873EC84F}"/>
            </a:ext>
          </a:extLst>
        </p:cNvPr>
        <p:cNvGrpSpPr/>
        <p:nvPr/>
      </p:nvGrpSpPr>
      <p:grpSpPr>
        <a:xfrm>
          <a:off x="0" y="0"/>
          <a:ext cx="0" cy="0"/>
          <a:chOff x="0" y="0"/>
          <a:chExt cx="0" cy="0"/>
        </a:xfrm>
      </p:grpSpPr>
      <p:sp>
        <p:nvSpPr>
          <p:cNvPr id="29699" name="Rectangle 2">
            <a:extLst>
              <a:ext uri="{FF2B5EF4-FFF2-40B4-BE49-F238E27FC236}">
                <a16:creationId xmlns:a16="http://schemas.microsoft.com/office/drawing/2014/main" id="{7445C7D6-F98B-94B7-692F-495269FDC8B1}"/>
              </a:ext>
            </a:extLst>
          </p:cNvPr>
          <p:cNvSpPr>
            <a:spLocks noChangeArrowheads="1"/>
          </p:cNvSpPr>
          <p:nvPr/>
        </p:nvSpPr>
        <p:spPr bwMode="auto">
          <a:xfrm>
            <a:off x="228600" y="258226"/>
            <a:ext cx="8610600" cy="5755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485900" indent="-1485900"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marL="742950" indent="-742950" algn="just" eaLnBrk="1" hangingPunct="1">
              <a:spcBef>
                <a:spcPct val="0"/>
              </a:spcBef>
              <a:buClrTx/>
              <a:buSzTx/>
              <a:buFontTx/>
              <a:buNone/>
              <a:defRPr/>
            </a:pPr>
            <a:r>
              <a:rPr lang="en-US" altLang="en-US" sz="2400" b="0" dirty="0">
                <a:effectLst>
                  <a:outerShdw blurRad="38100" dist="38100" dir="2700000" algn="tl">
                    <a:srgbClr val="000000">
                      <a:alpha val="43137"/>
                    </a:srgbClr>
                  </a:outerShdw>
                </a:effectLst>
              </a:rPr>
              <a:t>L: 	You are holy, O God of majesty. . .that our lives may proclaim the One crucified and risen. Great is the mystery of faith.</a:t>
            </a:r>
          </a:p>
          <a:p>
            <a:pPr marL="742950" indent="-742950" algn="just" eaLnBrk="1" hangingPunct="1">
              <a:spcBef>
                <a:spcPct val="0"/>
              </a:spcBef>
              <a:buClrTx/>
              <a:buSzTx/>
              <a:buFontTx/>
              <a:buNone/>
              <a:defRPr/>
            </a:pPr>
            <a:endParaRPr lang="en-US" altLang="en-US" sz="2400" b="0" dirty="0">
              <a:effectLst>
                <a:outerShdw blurRad="38100" dist="38100" dir="2700000" algn="tl">
                  <a:srgbClr val="000000">
                    <a:alpha val="43137"/>
                  </a:srgbClr>
                </a:outerShdw>
              </a:effectLst>
            </a:endParaRPr>
          </a:p>
          <a:p>
            <a:pPr marL="914400" indent="-914400" algn="just" eaLnBrk="1" hangingPunct="1">
              <a:lnSpc>
                <a:spcPct val="150000"/>
              </a:lnSpc>
              <a:spcBef>
                <a:spcPct val="0"/>
              </a:spcBef>
              <a:buClrTx/>
              <a:buSzTx/>
              <a:buFontTx/>
              <a:buNone/>
              <a:defRPr/>
            </a:pPr>
            <a:r>
              <a:rPr lang="en-US" altLang="en-US" b="1" dirty="0">
                <a:effectLst>
                  <a:outerShdw blurRad="38100" dist="38100" dir="2700000" algn="tl">
                    <a:srgbClr val="000000">
                      <a:alpha val="43137"/>
                    </a:srgbClr>
                  </a:outerShdw>
                </a:effectLst>
              </a:rPr>
              <a:t>P:	Christ, has died, Christ is risen, Christ will come again. </a:t>
            </a:r>
          </a:p>
          <a:p>
            <a:pPr marL="742950" indent="-742950" algn="just" eaLnBrk="1" hangingPunct="1">
              <a:spcBef>
                <a:spcPct val="0"/>
              </a:spcBef>
              <a:buClrTx/>
              <a:buSzTx/>
              <a:buFontTx/>
              <a:buNone/>
              <a:defRPr/>
            </a:pPr>
            <a:endParaRPr lang="en-US" altLang="en-US" sz="2400" b="0" dirty="0">
              <a:effectLst>
                <a:outerShdw blurRad="38100" dist="38100" dir="2700000" algn="tl">
                  <a:srgbClr val="000000">
                    <a:alpha val="43137"/>
                  </a:srgbClr>
                </a:outerShdw>
              </a:effectLst>
            </a:endParaRPr>
          </a:p>
          <a:p>
            <a:pPr marL="742950" indent="-742950" algn="just" eaLnBrk="1" hangingPunct="1">
              <a:spcBef>
                <a:spcPct val="0"/>
              </a:spcBef>
              <a:buClrTx/>
              <a:buSzTx/>
              <a:buFontTx/>
              <a:buNone/>
              <a:defRPr/>
            </a:pPr>
            <a:r>
              <a:rPr lang="en-US" altLang="en-US" sz="2400" b="0" dirty="0">
                <a:effectLst>
                  <a:outerShdw blurRad="38100" dist="38100" dir="2700000" algn="tl">
                    <a:srgbClr val="000000">
                      <a:alpha val="43137"/>
                    </a:srgbClr>
                  </a:outerShdw>
                </a:effectLst>
              </a:rPr>
              <a:t>L:	Gracious God, pour out your Holy Spirit upon us and upon these your gifts of bread and wine . . . As this bread is Christ’s body for us, send us out to be the body of Christ in the world. Let us pray: . . .</a:t>
            </a:r>
          </a:p>
          <a:p>
            <a:pPr marL="742950" indent="-742950" algn="just" eaLnBrk="1" hangingPunct="1">
              <a:spcBef>
                <a:spcPct val="0"/>
              </a:spcBef>
              <a:buClrTx/>
              <a:buSzTx/>
              <a:buFontTx/>
              <a:buNone/>
              <a:defRPr/>
            </a:pPr>
            <a:endParaRPr lang="en-US" altLang="en-US" sz="2400" b="0" dirty="0">
              <a:effectLst>
                <a:outerShdw blurRad="38100" dist="38100" dir="2700000" algn="tl">
                  <a:srgbClr val="000000">
                    <a:alpha val="43137"/>
                  </a:srgbClr>
                </a:outerShdw>
              </a:effectLst>
            </a:endParaRPr>
          </a:p>
          <a:p>
            <a:pPr marL="742950" indent="-742950" algn="just" eaLnBrk="1" hangingPunct="1">
              <a:spcBef>
                <a:spcPct val="0"/>
              </a:spcBef>
              <a:buClrTx/>
              <a:buSzTx/>
              <a:buFontTx/>
              <a:buNone/>
              <a:defRPr/>
            </a:pPr>
            <a:endParaRPr lang="en-US" altLang="en-US" sz="3000" b="1"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16702976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Box 2">
            <a:extLst>
              <a:ext uri="{FF2B5EF4-FFF2-40B4-BE49-F238E27FC236}">
                <a16:creationId xmlns:a16="http://schemas.microsoft.com/office/drawing/2014/main" id="{C77F867B-27C4-4CE6-9DFA-AED2D3BD78C1}"/>
              </a:ext>
            </a:extLst>
          </p:cNvPr>
          <p:cNvSpPr txBox="1">
            <a:spLocks noChangeArrowheads="1"/>
          </p:cNvSpPr>
          <p:nvPr/>
        </p:nvSpPr>
        <p:spPr bwMode="auto">
          <a:xfrm>
            <a:off x="381000" y="-152400"/>
            <a:ext cx="8534400" cy="7114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eaLnBrk="0" hangingPunct="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eaLnBrk="0" hangingPunct="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eaLnBrk="0" hangingPunct="0">
              <a:spcBef>
                <a:spcPct val="20000"/>
              </a:spcBef>
              <a:buClr>
                <a:schemeClr val="tx1"/>
              </a:buClr>
              <a:buChar char="–"/>
              <a:defRPr sz="2000">
                <a:solidFill>
                  <a:schemeClr val="tx1"/>
                </a:solidFill>
                <a:latin typeface="Tahoma" panose="020B0604030504040204" pitchFamily="34" charset="0"/>
                <a:cs typeface="Arial" panose="020B0604020202020204" pitchFamily="34" charset="0"/>
              </a:defRPr>
            </a:lvl4pPr>
            <a:lvl5pPr marL="2057400" indent="-228600" eaLnBrk="0" hangingPunct="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a:lnSpc>
                <a:spcPct val="150000"/>
              </a:lnSpc>
              <a:spcBef>
                <a:spcPct val="0"/>
              </a:spcBef>
              <a:buClrTx/>
              <a:buSzTx/>
              <a:buFontTx/>
              <a:buNone/>
            </a:pPr>
            <a:r>
              <a:rPr lang="en-US" altLang="en-US" sz="2800" b="1" dirty="0"/>
              <a:t>Our Father who art in heaven,</a:t>
            </a:r>
          </a:p>
          <a:p>
            <a:pPr algn="ctr">
              <a:lnSpc>
                <a:spcPct val="150000"/>
              </a:lnSpc>
              <a:spcBef>
                <a:spcPct val="0"/>
              </a:spcBef>
              <a:buClrTx/>
              <a:buSzTx/>
              <a:buFontTx/>
              <a:buNone/>
            </a:pPr>
            <a:r>
              <a:rPr lang="en-US" altLang="en-US" sz="2800" b="1" dirty="0"/>
              <a:t>Hallowed be thy name. </a:t>
            </a:r>
          </a:p>
          <a:p>
            <a:pPr algn="ctr">
              <a:lnSpc>
                <a:spcPct val="150000"/>
              </a:lnSpc>
              <a:spcBef>
                <a:spcPct val="0"/>
              </a:spcBef>
              <a:buClrTx/>
              <a:buSzTx/>
              <a:buFontTx/>
              <a:buNone/>
            </a:pPr>
            <a:r>
              <a:rPr lang="en-US" altLang="en-US" sz="2800" b="1" dirty="0"/>
              <a:t>Thy kingdom come, thy will be done; </a:t>
            </a:r>
          </a:p>
          <a:p>
            <a:pPr algn="ctr">
              <a:lnSpc>
                <a:spcPct val="150000"/>
              </a:lnSpc>
              <a:spcBef>
                <a:spcPct val="0"/>
              </a:spcBef>
              <a:buClrTx/>
              <a:buSzTx/>
              <a:buFontTx/>
              <a:buNone/>
            </a:pPr>
            <a:r>
              <a:rPr lang="en-US" altLang="en-US" sz="2800" b="1" dirty="0"/>
              <a:t>On earth as it is in heaven.</a:t>
            </a:r>
          </a:p>
          <a:p>
            <a:pPr algn="ctr">
              <a:lnSpc>
                <a:spcPct val="150000"/>
              </a:lnSpc>
              <a:spcBef>
                <a:spcPct val="0"/>
              </a:spcBef>
              <a:buClrTx/>
              <a:buSzTx/>
              <a:buFontTx/>
              <a:buNone/>
            </a:pPr>
            <a:r>
              <a:rPr lang="en-US" altLang="en-US" sz="2800" b="1" dirty="0"/>
              <a:t>Give us this day our daily bread; </a:t>
            </a:r>
          </a:p>
          <a:p>
            <a:pPr algn="ctr">
              <a:lnSpc>
                <a:spcPct val="150000"/>
              </a:lnSpc>
              <a:spcBef>
                <a:spcPct val="0"/>
              </a:spcBef>
              <a:buClrTx/>
              <a:buSzTx/>
              <a:buFontTx/>
              <a:buNone/>
            </a:pPr>
            <a:r>
              <a:rPr lang="en-US" altLang="en-US" sz="2800" b="1" dirty="0"/>
              <a:t>And forgive us our debts, </a:t>
            </a:r>
          </a:p>
          <a:p>
            <a:pPr algn="ctr">
              <a:lnSpc>
                <a:spcPct val="150000"/>
              </a:lnSpc>
              <a:spcBef>
                <a:spcPct val="0"/>
              </a:spcBef>
              <a:buClrTx/>
              <a:buSzTx/>
              <a:buFontTx/>
              <a:buNone/>
            </a:pPr>
            <a:r>
              <a:rPr lang="en-US" altLang="en-US" sz="2800" b="1" dirty="0"/>
              <a:t>As we forgive our debtors; </a:t>
            </a:r>
          </a:p>
          <a:p>
            <a:pPr algn="ctr">
              <a:lnSpc>
                <a:spcPct val="150000"/>
              </a:lnSpc>
              <a:spcBef>
                <a:spcPct val="0"/>
              </a:spcBef>
              <a:buClrTx/>
              <a:buSzTx/>
              <a:buFontTx/>
              <a:buNone/>
            </a:pPr>
            <a:r>
              <a:rPr lang="en-US" altLang="en-US" sz="2800" b="1" dirty="0"/>
              <a:t>And lead us not into temptation,</a:t>
            </a:r>
          </a:p>
          <a:p>
            <a:pPr algn="ctr">
              <a:lnSpc>
                <a:spcPct val="150000"/>
              </a:lnSpc>
              <a:spcBef>
                <a:spcPct val="0"/>
              </a:spcBef>
              <a:buClrTx/>
              <a:buSzTx/>
              <a:buFontTx/>
              <a:buNone/>
            </a:pPr>
            <a:r>
              <a:rPr lang="en-US" altLang="en-US" sz="2800" b="1" dirty="0"/>
              <a:t>But deliver us from evil, </a:t>
            </a:r>
          </a:p>
          <a:p>
            <a:pPr algn="ctr">
              <a:lnSpc>
                <a:spcPct val="150000"/>
              </a:lnSpc>
              <a:spcBef>
                <a:spcPct val="0"/>
              </a:spcBef>
              <a:buClrTx/>
              <a:buSzTx/>
              <a:buFontTx/>
              <a:buNone/>
            </a:pPr>
            <a:r>
              <a:rPr lang="en-US" altLang="en-US" sz="2800" b="1" dirty="0"/>
              <a:t>For Thine is the kingdom </a:t>
            </a:r>
          </a:p>
          <a:p>
            <a:pPr algn="ctr">
              <a:lnSpc>
                <a:spcPct val="150000"/>
              </a:lnSpc>
              <a:spcBef>
                <a:spcPct val="0"/>
              </a:spcBef>
              <a:buClrTx/>
              <a:buSzTx/>
              <a:buFontTx/>
              <a:buNone/>
            </a:pPr>
            <a:r>
              <a:rPr lang="en-US" altLang="en-US" sz="2800" b="1" dirty="0"/>
              <a:t>And the power and the glory, forever.  Amen.</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559964D-28B1-58FB-6904-E4BBA8A7CB9F}"/>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63" y="0"/>
            <a:ext cx="9143274" cy="6858000"/>
          </a:xfrm>
          <a:prstGeom prst="rect">
            <a:avLst/>
          </a:prstGeo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559964D-28B1-58FB-6904-E4BBA8A7CB9F}"/>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a:xfrm>
            <a:off x="1828800" y="3810000"/>
            <a:ext cx="5153025" cy="2500444"/>
          </a:xfrm>
          <a:prstGeom prst="rect">
            <a:avLst/>
          </a:prstGeom>
        </p:spPr>
      </p:pic>
      <p:sp>
        <p:nvSpPr>
          <p:cNvPr id="25602" name="TextBox 2">
            <a:extLst>
              <a:ext uri="{FF2B5EF4-FFF2-40B4-BE49-F238E27FC236}">
                <a16:creationId xmlns:a16="http://schemas.microsoft.com/office/drawing/2014/main" id="{200459F0-0372-4226-BBB2-8B90B6B2504C}"/>
              </a:ext>
            </a:extLst>
          </p:cNvPr>
          <p:cNvSpPr txBox="1">
            <a:spLocks noChangeArrowheads="1"/>
          </p:cNvSpPr>
          <p:nvPr/>
        </p:nvSpPr>
        <p:spPr bwMode="auto">
          <a:xfrm>
            <a:off x="1828800" y="762000"/>
            <a:ext cx="6324600" cy="3947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lnSpc>
                <a:spcPct val="150000"/>
              </a:lnSpc>
              <a:buFont typeface="Wingdings" pitchFamily="2" charset="2"/>
              <a:buNone/>
              <a:defRPr/>
            </a:pPr>
            <a:r>
              <a:rPr lang="en-US" altLang="en-US" sz="2800" i="1">
                <a:effectLst>
                  <a:outerShdw blurRad="38100" dist="38100" dir="2700000" algn="tl">
                    <a:srgbClr val="000000">
                      <a:alpha val="43137"/>
                    </a:srgbClr>
                  </a:outerShdw>
                </a:effectLst>
              </a:rPr>
              <a:t> </a:t>
            </a:r>
            <a:r>
              <a:rPr lang="en-US" altLang="en-US" sz="2800" b="1">
                <a:effectLst>
                  <a:outerShdw blurRad="38100" dist="38100" dir="2700000" algn="tl">
                    <a:srgbClr val="000000">
                      <a:alpha val="43137"/>
                    </a:srgbClr>
                  </a:outerShdw>
                </a:effectLst>
              </a:rPr>
              <a:t>OFFERING OF THE ELEMENTS: </a:t>
            </a:r>
          </a:p>
          <a:p>
            <a:pPr>
              <a:spcBef>
                <a:spcPct val="0"/>
              </a:spcBef>
              <a:spcAft>
                <a:spcPts val="300"/>
              </a:spcAft>
              <a:buClrTx/>
              <a:buSzTx/>
              <a:buFontTx/>
              <a:buNone/>
              <a:defRPr/>
            </a:pPr>
            <a:r>
              <a:rPr lang="en-US" altLang="en-US" sz="2800" b="0">
                <a:effectLst>
                  <a:outerShdw blurRad="38100" dist="38100" dir="2700000" algn="tl">
                    <a:srgbClr val="000000">
                      <a:alpha val="43137"/>
                    </a:srgbClr>
                  </a:outerShdw>
                </a:effectLst>
              </a:rPr>
              <a:t>    Approach the Table, </a:t>
            </a:r>
          </a:p>
          <a:p>
            <a:pPr>
              <a:spcBef>
                <a:spcPct val="0"/>
              </a:spcBef>
              <a:spcAft>
                <a:spcPts val="300"/>
              </a:spcAft>
              <a:buClrTx/>
              <a:buSzTx/>
              <a:buFontTx/>
              <a:buNone/>
              <a:defRPr/>
            </a:pPr>
            <a:r>
              <a:rPr lang="en-US" altLang="en-US" sz="2800" b="0">
                <a:effectLst>
                  <a:outerShdw blurRad="38100" dist="38100" dir="2700000" algn="tl">
                    <a:srgbClr val="000000">
                      <a:alpha val="43137"/>
                    </a:srgbClr>
                  </a:outerShdw>
                </a:effectLst>
              </a:rPr>
              <a:t>	receive the bread,</a:t>
            </a:r>
            <a:br>
              <a:rPr lang="en-US" altLang="en-US" sz="2800" b="0">
                <a:effectLst>
                  <a:outerShdw blurRad="38100" dist="38100" dir="2700000" algn="tl">
                    <a:srgbClr val="000000">
                      <a:alpha val="43137"/>
                    </a:srgbClr>
                  </a:outerShdw>
                </a:effectLst>
              </a:rPr>
            </a:br>
            <a:r>
              <a:rPr lang="en-US" altLang="en-US" sz="2800" b="0">
                <a:effectLst>
                  <a:outerShdw blurRad="38100" dist="38100" dir="2700000" algn="tl">
                    <a:srgbClr val="000000">
                      <a:alpha val="43137"/>
                    </a:srgbClr>
                  </a:outerShdw>
                </a:effectLst>
              </a:rPr>
              <a:t>	take the cup, </a:t>
            </a:r>
          </a:p>
          <a:p>
            <a:pPr>
              <a:spcBef>
                <a:spcPct val="0"/>
              </a:spcBef>
              <a:spcAft>
                <a:spcPts val="300"/>
              </a:spcAft>
              <a:buClrTx/>
              <a:buSzTx/>
              <a:buFontTx/>
              <a:buNone/>
              <a:defRPr/>
            </a:pPr>
            <a:r>
              <a:rPr lang="en-US" altLang="en-US" sz="2800" b="0">
                <a:effectLst>
                  <a:outerShdw blurRad="38100" dist="38100" dir="2700000" algn="tl">
                    <a:srgbClr val="000000">
                      <a:alpha val="43137"/>
                    </a:srgbClr>
                  </a:outerShdw>
                </a:effectLst>
              </a:rPr>
              <a:t>	and return to your pew.</a:t>
            </a:r>
          </a:p>
          <a:p>
            <a:pPr>
              <a:spcBef>
                <a:spcPct val="0"/>
              </a:spcBef>
              <a:spcAft>
                <a:spcPts val="300"/>
              </a:spcAft>
              <a:buClrTx/>
              <a:buSzTx/>
              <a:buFontTx/>
              <a:buNone/>
              <a:defRPr/>
            </a:pPr>
            <a:endParaRPr lang="en-US" altLang="en-US" sz="2800" b="0" i="1">
              <a:effectLst>
                <a:outerShdw blurRad="38100" dist="38100" dir="2700000" algn="tl">
                  <a:srgbClr val="000000">
                    <a:alpha val="43137"/>
                  </a:srgbClr>
                </a:outerShdw>
              </a:effectLst>
            </a:endParaRPr>
          </a:p>
          <a:p>
            <a:pPr>
              <a:spcBef>
                <a:spcPct val="0"/>
              </a:spcBef>
              <a:spcAft>
                <a:spcPts val="300"/>
              </a:spcAft>
              <a:buClrTx/>
              <a:buSzTx/>
              <a:buFontTx/>
              <a:buNone/>
              <a:defRPr/>
            </a:pPr>
            <a:endParaRPr lang="en-US" altLang="en-US" sz="2800" b="0" i="1">
              <a:effectLst>
                <a:outerShdw blurRad="38100" dist="38100" dir="2700000" algn="tl">
                  <a:srgbClr val="000000">
                    <a:alpha val="43137"/>
                  </a:srgbClr>
                </a:outerShdw>
              </a:effectLst>
            </a:endParaRPr>
          </a:p>
          <a:p>
            <a:pPr>
              <a:spcBef>
                <a:spcPct val="0"/>
              </a:spcBef>
              <a:spcAft>
                <a:spcPts val="300"/>
              </a:spcAft>
              <a:buClrTx/>
              <a:buSzTx/>
              <a:buFontTx/>
              <a:buNone/>
              <a:defRPr/>
            </a:pPr>
            <a:endParaRPr lang="en-US" altLang="en-US" sz="2800" b="0"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71605299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p:nvSpPr>
          <p:cNvPr id="25602" name="TextBox 2">
            <a:extLst>
              <a:ext uri="{FF2B5EF4-FFF2-40B4-BE49-F238E27FC236}">
                <a16:creationId xmlns:a16="http://schemas.microsoft.com/office/drawing/2014/main" id="{200459F0-0372-4226-BBB2-8B90B6B2504C}"/>
              </a:ext>
            </a:extLst>
          </p:cNvPr>
          <p:cNvSpPr txBox="1">
            <a:spLocks noChangeArrowheads="1"/>
          </p:cNvSpPr>
          <p:nvPr/>
        </p:nvSpPr>
        <p:spPr bwMode="auto">
          <a:xfrm>
            <a:off x="685800" y="914400"/>
            <a:ext cx="4483554" cy="5390049"/>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marL="3257550" indent="-3257550" eaLnBrk="1" hangingPunct="1">
              <a:lnSpc>
                <a:spcPct val="90000"/>
              </a:lnSpc>
              <a:spcAft>
                <a:spcPts val="600"/>
              </a:spcAft>
              <a:buClr>
                <a:schemeClr val="tx2"/>
              </a:buClr>
              <a:buFont typeface="Wingdings 2" charset="2"/>
              <a:buNone/>
              <a:defRPr/>
            </a:pPr>
            <a:r>
              <a:rPr lang="en-US" altLang="en-US" sz="2400" b="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cs typeface="+mn-cs"/>
              </a:rPr>
              <a:t>SHARING THE BREAD:	</a:t>
            </a:r>
          </a:p>
          <a:p>
            <a:pPr eaLnBrk="1" hangingPunct="1">
              <a:lnSpc>
                <a:spcPct val="90000"/>
              </a:lnSpc>
              <a:spcAft>
                <a:spcPts val="600"/>
              </a:spcAft>
              <a:buClr>
                <a:schemeClr val="tx2"/>
              </a:buClr>
              <a:buFont typeface="Wingdings 2" charset="2"/>
              <a:buNone/>
              <a:defRPr/>
            </a:pPr>
            <a:r>
              <a:rPr lang="en-US" altLang="en-US" sz="2400" b="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cs typeface="+mn-cs"/>
              </a:rPr>
              <a:t>Jesus said, </a:t>
            </a:r>
            <a:r>
              <a:rPr lang="en-US" altLang="en-US" sz="2400" b="0" i="1"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cs typeface="+mn-cs"/>
              </a:rPr>
              <a:t>“I am the bread of life. Whoever comes to me will never be hungry...” </a:t>
            </a:r>
            <a:r>
              <a:rPr lang="en-US" altLang="en-US" sz="2400" b="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cs typeface="+mn-cs"/>
              </a:rPr>
              <a:t>(Jn. 6:35a) </a:t>
            </a:r>
          </a:p>
          <a:p>
            <a:pPr eaLnBrk="1" hangingPunct="1">
              <a:lnSpc>
                <a:spcPct val="90000"/>
              </a:lnSpc>
              <a:spcAft>
                <a:spcPts val="600"/>
              </a:spcAft>
              <a:buClr>
                <a:schemeClr val="tx2"/>
              </a:buClr>
              <a:buFont typeface="Wingdings 2" charset="2"/>
              <a:buNone/>
              <a:defRPr/>
            </a:pPr>
            <a:r>
              <a:rPr lang="en-US" altLang="en-US" sz="2400" b="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cs typeface="+mn-cs"/>
              </a:rPr>
              <a:t>Let us eat this bread in remembrance of Christ and may the spirit that is in him be in us also.</a:t>
            </a:r>
          </a:p>
          <a:p>
            <a:pPr marL="3257550" indent="-3257550" eaLnBrk="1" hangingPunct="1">
              <a:lnSpc>
                <a:spcPct val="90000"/>
              </a:lnSpc>
              <a:spcAft>
                <a:spcPts val="600"/>
              </a:spcAft>
              <a:buClr>
                <a:schemeClr val="tx2"/>
              </a:buClr>
              <a:buFont typeface="Wingdings 2" charset="2"/>
              <a:buNone/>
              <a:defRPr/>
            </a:pPr>
            <a:endParaRPr lang="en-US" altLang="en-US" sz="2400" b="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cs typeface="+mn-cs"/>
            </a:endParaRPr>
          </a:p>
          <a:p>
            <a:pPr marL="3257550" indent="-3257550" eaLnBrk="1" hangingPunct="1">
              <a:lnSpc>
                <a:spcPct val="90000"/>
              </a:lnSpc>
              <a:spcAft>
                <a:spcPts val="600"/>
              </a:spcAft>
              <a:buClr>
                <a:schemeClr val="tx2"/>
              </a:buClr>
              <a:buFont typeface="Wingdings 2" charset="2"/>
              <a:buNone/>
              <a:defRPr/>
            </a:pPr>
            <a:r>
              <a:rPr lang="en-US" altLang="en-US" sz="2400" b="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cs typeface="+mn-cs"/>
              </a:rPr>
              <a:t>DRINKING THE CUP:</a:t>
            </a:r>
          </a:p>
          <a:p>
            <a:pPr eaLnBrk="1" hangingPunct="1">
              <a:lnSpc>
                <a:spcPct val="90000"/>
              </a:lnSpc>
              <a:spcAft>
                <a:spcPts val="600"/>
              </a:spcAft>
              <a:buClr>
                <a:schemeClr val="tx2"/>
              </a:buClr>
              <a:buFont typeface="Wingdings 2" charset="2"/>
              <a:buNone/>
              <a:defRPr/>
            </a:pPr>
            <a:r>
              <a:rPr lang="en-US" altLang="en-US" sz="2400" b="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cs typeface="+mn-cs"/>
              </a:rPr>
              <a:t>Jesus said, </a:t>
            </a:r>
            <a:r>
              <a:rPr lang="en-US" altLang="en-US" sz="2400" b="0" i="1"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cs typeface="+mn-cs"/>
              </a:rPr>
              <a:t>“I am the vine, you are the branches, apart from him, we can do nothing.” </a:t>
            </a:r>
          </a:p>
          <a:p>
            <a:pPr eaLnBrk="1" hangingPunct="1">
              <a:lnSpc>
                <a:spcPct val="90000"/>
              </a:lnSpc>
              <a:spcAft>
                <a:spcPts val="600"/>
              </a:spcAft>
              <a:buClr>
                <a:schemeClr val="tx2"/>
              </a:buClr>
              <a:buFont typeface="Wingdings 2" charset="2"/>
              <a:buNone/>
              <a:defRPr/>
            </a:pPr>
            <a:r>
              <a:rPr lang="en-US" altLang="en-US" sz="2400" b="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cs typeface="+mn-cs"/>
              </a:rPr>
              <a:t>Drink this cup in remembrance of Christ and may the spirit in which he died be our Spirit. </a:t>
            </a:r>
          </a:p>
          <a:p>
            <a:pPr eaLnBrk="1" hangingPunct="1">
              <a:lnSpc>
                <a:spcPct val="90000"/>
              </a:lnSpc>
              <a:spcAft>
                <a:spcPts val="600"/>
              </a:spcAft>
              <a:buClr>
                <a:schemeClr val="tx2"/>
              </a:buClr>
              <a:buFont typeface="Wingdings 2" charset="2"/>
              <a:buNone/>
              <a:defRPr/>
            </a:pPr>
            <a:endParaRPr lang="en-US" altLang="en-US" sz="2400" b="0" i="1"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cs typeface="+mn-cs"/>
            </a:endParaRPr>
          </a:p>
        </p:txBody>
      </p:sp>
      <p:pic>
        <p:nvPicPr>
          <p:cNvPr id="2" name="Picture 1" descr="A cup on a loaf of bread&#10;&#10;Description automatically generated">
            <a:extLst>
              <a:ext uri="{FF2B5EF4-FFF2-40B4-BE49-F238E27FC236}">
                <a16:creationId xmlns:a16="http://schemas.microsoft.com/office/drawing/2014/main" id="{59332E6C-E8FF-65A9-3696-D7F45DC2D422}"/>
              </a:ext>
            </a:extLst>
          </p:cNvPr>
          <p:cNvPicPr>
            <a:picLocks noChangeAspect="1"/>
          </p:cNvPicPr>
          <p:nvPr/>
        </p:nvPicPr>
        <p:blipFill rotWithShape="1">
          <a:blip r:embed="rId3">
            <a:extLst>
              <a:ext uri="{BEBA8EAE-BF5A-486C-A8C5-ECC9F3942E4B}">
                <a14:imgProps xmlns:a14="http://schemas.microsoft.com/office/drawing/2010/main">
                  <a14:imgLayer r:embed="rId4">
                    <a14:imgEffect>
                      <a14:saturation sat="33000"/>
                    </a14:imgEffect>
                  </a14:imgLayer>
                </a14:imgProps>
              </a:ext>
              <a:ext uri="{28A0092B-C50C-407E-A947-70E740481C1C}">
                <a14:useLocalDpi xmlns:a14="http://schemas.microsoft.com/office/drawing/2010/main" val="0"/>
              </a:ext>
            </a:extLst>
          </a:blip>
          <a:srcRect l="58844" r="3659"/>
          <a:stretch/>
        </p:blipFill>
        <p:spPr>
          <a:xfrm>
            <a:off x="5715263" y="10"/>
            <a:ext cx="3428737" cy="6857990"/>
          </a:xfrm>
          <a:prstGeom prst="rect">
            <a:avLst/>
          </a:prstGeom>
        </p:spPr>
      </p:pic>
      <p:pic>
        <p:nvPicPr>
          <p:cNvPr id="25607" name="Picture 25606">
            <a:extLst>
              <a:ext uri="{FF2B5EF4-FFF2-40B4-BE49-F238E27FC236}">
                <a16:creationId xmlns:a16="http://schemas.microsoft.com/office/drawing/2014/main" id="{11772103-80A1-4212-B82B-261A06D067E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964" r="2807" b="1446"/>
          <a:stretch/>
        </p:blipFill>
        <p:spPr>
          <a:xfrm>
            <a:off x="5626101" y="1"/>
            <a:ext cx="3517899" cy="6858000"/>
          </a:xfrm>
          <a:prstGeom prst="rect">
            <a:avLst/>
          </a:prstGeom>
        </p:spPr>
      </p:pic>
    </p:spTree>
    <p:extLst>
      <p:ext uri="{BB962C8B-B14F-4D97-AF65-F5344CB8AC3E}">
        <p14:creationId xmlns:p14="http://schemas.microsoft.com/office/powerpoint/2010/main" val="17882166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3297AA-29B7-14AE-70F1-5D6E83667C32}"/>
            </a:ext>
          </a:extLst>
        </p:cNvPr>
        <p:cNvGrpSpPr/>
        <p:nvPr/>
      </p:nvGrpSpPr>
      <p:grpSpPr>
        <a:xfrm>
          <a:off x="0" y="0"/>
          <a:ext cx="0" cy="0"/>
          <a:chOff x="0" y="0"/>
          <a:chExt cx="0" cy="0"/>
        </a:xfrm>
      </p:grpSpPr>
      <p:sp>
        <p:nvSpPr>
          <p:cNvPr id="7170" name="Text Box 6">
            <a:extLst>
              <a:ext uri="{FF2B5EF4-FFF2-40B4-BE49-F238E27FC236}">
                <a16:creationId xmlns:a16="http://schemas.microsoft.com/office/drawing/2014/main" id="{5606F20C-C58C-B550-F6BD-89649373974C}"/>
              </a:ext>
            </a:extLst>
          </p:cNvPr>
          <p:cNvSpPr txBox="1">
            <a:spLocks noChangeArrowheads="1"/>
          </p:cNvSpPr>
          <p:nvPr/>
        </p:nvSpPr>
        <p:spPr bwMode="auto">
          <a:xfrm>
            <a:off x="304800" y="621668"/>
            <a:ext cx="8229599" cy="27311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spcBef>
                <a:spcPct val="20000"/>
              </a:spcBef>
              <a:buClr>
                <a:schemeClr val="hlink"/>
              </a:buClr>
              <a:buSzPct val="70000"/>
              <a:buFont typeface="Wingdings" pitchFamily="2" charset="2"/>
              <a:buChar char="n"/>
              <a:tabLst>
                <a:tab pos="1435100" algn="l"/>
              </a:tabLst>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tabLst>
                <a:tab pos="1435100" algn="l"/>
              </a:tabLst>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tabLst>
                <a:tab pos="1435100" algn="l"/>
              </a:tabLst>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tabLst>
                <a:tab pos="1435100" algn="l"/>
              </a:tabLst>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tabLst>
                <a:tab pos="1435100" algn="l"/>
              </a:tabLst>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tabLst>
                <a:tab pos="1435100" algn="l"/>
              </a:tabLst>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tabLst>
                <a:tab pos="1435100" algn="l"/>
              </a:tabLst>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tabLst>
                <a:tab pos="1435100" algn="l"/>
              </a:tabLst>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tabLst>
                <a:tab pos="1435100" algn="l"/>
              </a:tabLst>
              <a:defRPr sz="2000">
                <a:solidFill>
                  <a:schemeClr val="tx1"/>
                </a:solidFill>
                <a:latin typeface="Tahoma" pitchFamily="34" charset="0"/>
                <a:cs typeface="Arial" charset="0"/>
              </a:defRPr>
            </a:lvl9pPr>
          </a:lstStyle>
          <a:p>
            <a:pPr marL="914400" indent="-685800">
              <a:spcBef>
                <a:spcPts val="0"/>
              </a:spcBef>
              <a:spcAft>
                <a:spcPts val="1200"/>
              </a:spcAft>
              <a:buFont typeface="Wingdings" pitchFamily="2" charset="2"/>
              <a:buNone/>
              <a:tabLst/>
              <a:defRPr/>
            </a:pPr>
            <a:r>
              <a:rPr lang="en-US" sz="2400" dirty="0">
                <a:effectLst>
                  <a:outerShdw blurRad="38100" dist="38100" dir="2700000" algn="tl">
                    <a:srgbClr val="000000">
                      <a:alpha val="43137"/>
                    </a:srgbClr>
                  </a:outerShdw>
                </a:effectLst>
              </a:rPr>
              <a:t>L:	His life and light offer hope to the world. </a:t>
            </a:r>
          </a:p>
          <a:p>
            <a:pPr marL="914400" indent="-685800">
              <a:lnSpc>
                <a:spcPct val="150000"/>
              </a:lnSpc>
              <a:spcBef>
                <a:spcPts val="0"/>
              </a:spcBef>
              <a:spcAft>
                <a:spcPts val="1200"/>
              </a:spcAft>
              <a:buFont typeface="Wingdings" pitchFamily="2" charset="2"/>
              <a:buNone/>
              <a:tabLst/>
              <a:defRPr/>
            </a:pPr>
            <a:r>
              <a:rPr lang="en-US" b="1" dirty="0">
                <a:effectLst>
                  <a:outerShdw blurRad="38100" dist="38100" dir="2700000" algn="tl">
                    <a:srgbClr val="000000">
                      <a:alpha val="43137"/>
                    </a:srgbClr>
                  </a:outerShdw>
                </a:effectLst>
              </a:rPr>
              <a:t>P:	With joyful and hopeful hearts and with grateful praise, let us worship God.</a:t>
            </a:r>
            <a:endParaRPr lang="en-US" sz="2400" b="0"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55999249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Box 2">
            <a:extLst>
              <a:ext uri="{FF2B5EF4-FFF2-40B4-BE49-F238E27FC236}">
                <a16:creationId xmlns:a16="http://schemas.microsoft.com/office/drawing/2014/main" id="{2D821541-CF73-4BF4-8C45-1701997279AA}"/>
              </a:ext>
            </a:extLst>
          </p:cNvPr>
          <p:cNvSpPr txBox="1">
            <a:spLocks noChangeArrowheads="1"/>
          </p:cNvSpPr>
          <p:nvPr/>
        </p:nvSpPr>
        <p:spPr bwMode="auto">
          <a:xfrm>
            <a:off x="304800" y="12303"/>
            <a:ext cx="8229600" cy="5193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buFont typeface="Wingdings" pitchFamily="2" charset="2"/>
              <a:buNone/>
              <a:defRPr/>
            </a:pPr>
            <a:r>
              <a:rPr lang="en-US" altLang="en-US" sz="2400" b="0" dirty="0">
                <a:effectLst>
                  <a:outerShdw blurRad="38100" dist="38100" dir="2700000" algn="tl">
                    <a:srgbClr val="000000">
                      <a:alpha val="43137"/>
                    </a:srgbClr>
                  </a:outerShdw>
                </a:effectLst>
              </a:rPr>
              <a:t>COMMUNION BLESSING:</a:t>
            </a:r>
          </a:p>
          <a:p>
            <a:pPr marL="571500" indent="-571500">
              <a:buFont typeface="Wingdings" pitchFamily="2" charset="2"/>
              <a:buNone/>
              <a:defRPr/>
            </a:pPr>
            <a:r>
              <a:rPr lang="en-US" altLang="en-US" sz="2400" b="0" dirty="0">
                <a:effectLst>
                  <a:outerShdw blurRad="38100" dist="38100" dir="2700000" algn="tl">
                    <a:srgbClr val="000000">
                      <a:alpha val="43137"/>
                    </a:srgbClr>
                  </a:outerShdw>
                </a:effectLst>
              </a:rPr>
              <a:t>Leader:    Let us pray together:</a:t>
            </a:r>
          </a:p>
          <a:p>
            <a:pPr marL="171450" algn="just">
              <a:lnSpc>
                <a:spcPct val="145000"/>
              </a:lnSpc>
              <a:buFont typeface="Wingdings" pitchFamily="2" charset="2"/>
              <a:buNone/>
              <a:defRPr/>
            </a:pPr>
            <a:r>
              <a:rPr lang="en-US" altLang="en-US" b="1" dirty="0">
                <a:effectLst>
                  <a:outerShdw blurRad="38100" dist="38100" dir="2700000" algn="tl">
                    <a:srgbClr val="000000">
                      <a:alpha val="43137"/>
                    </a:srgbClr>
                  </a:outerShdw>
                </a:effectLst>
              </a:rPr>
              <a:t>	Eternal God, keep us alert in our watch and make us strong in faith and in hope, so, should Christ come in glory to judge the earth, we may receive him with a joyful reception and a hope-filled expectation. . . .</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A7B81F-0BD4-D438-FA7B-9B475D63DCA8}"/>
            </a:ext>
          </a:extLst>
        </p:cNvPr>
        <p:cNvGrpSpPr/>
        <p:nvPr/>
      </p:nvGrpSpPr>
      <p:grpSpPr>
        <a:xfrm>
          <a:off x="0" y="0"/>
          <a:ext cx="0" cy="0"/>
          <a:chOff x="0" y="0"/>
          <a:chExt cx="0" cy="0"/>
        </a:xfrm>
      </p:grpSpPr>
      <p:sp>
        <p:nvSpPr>
          <p:cNvPr id="25602" name="TextBox 2">
            <a:extLst>
              <a:ext uri="{FF2B5EF4-FFF2-40B4-BE49-F238E27FC236}">
                <a16:creationId xmlns:a16="http://schemas.microsoft.com/office/drawing/2014/main" id="{F00D51AA-784A-19EE-5E3D-BEC75B8DE024}"/>
              </a:ext>
            </a:extLst>
          </p:cNvPr>
          <p:cNvSpPr txBox="1">
            <a:spLocks noChangeArrowheads="1"/>
          </p:cNvSpPr>
          <p:nvPr/>
        </p:nvSpPr>
        <p:spPr bwMode="auto">
          <a:xfrm>
            <a:off x="533400" y="381000"/>
            <a:ext cx="8229600" cy="5162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lgn="just">
              <a:lnSpc>
                <a:spcPct val="150000"/>
              </a:lnSpc>
              <a:buFont typeface="Wingdings" pitchFamily="2" charset="2"/>
              <a:buNone/>
              <a:defRPr/>
            </a:pPr>
            <a:r>
              <a:rPr lang="en-US" altLang="en-US" b="1" dirty="0">
                <a:effectLst>
                  <a:outerShdw blurRad="38100" dist="38100" dir="2700000" algn="tl">
                    <a:srgbClr val="000000">
                      <a:alpha val="43137"/>
                    </a:srgbClr>
                  </a:outerShdw>
                </a:effectLst>
              </a:rPr>
              <a:t>Let this advent season be one of joy-filled waiting, that we may wait ready to offer Jesus all praise and thanksgiving for the abundant and eternal life he has given to us by his mysterious grace; in Jesus’ name, we pray. Amen.</a:t>
            </a:r>
          </a:p>
        </p:txBody>
      </p:sp>
    </p:spTree>
    <p:extLst>
      <p:ext uri="{BB962C8B-B14F-4D97-AF65-F5344CB8AC3E}">
        <p14:creationId xmlns:p14="http://schemas.microsoft.com/office/powerpoint/2010/main" val="398709886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8779A4-9008-2C9C-CBE6-DB17684AE8ED}"/>
            </a:ext>
          </a:extLst>
        </p:cNvPr>
        <p:cNvGrpSpPr/>
        <p:nvPr/>
      </p:nvGrpSpPr>
      <p:grpSpPr>
        <a:xfrm>
          <a:off x="0" y="0"/>
          <a:ext cx="0" cy="0"/>
          <a:chOff x="0" y="0"/>
          <a:chExt cx="0" cy="0"/>
        </a:xfrm>
      </p:grpSpPr>
      <p:sp>
        <p:nvSpPr>
          <p:cNvPr id="14338" name="Text Box 4">
            <a:extLst>
              <a:ext uri="{FF2B5EF4-FFF2-40B4-BE49-F238E27FC236}">
                <a16:creationId xmlns:a16="http://schemas.microsoft.com/office/drawing/2014/main" id="{C144A683-EA5A-50E9-316C-189FC0688551}"/>
              </a:ext>
            </a:extLst>
          </p:cNvPr>
          <p:cNvSpPr txBox="1">
            <a:spLocks noChangeArrowheads="1"/>
          </p:cNvSpPr>
          <p:nvPr/>
        </p:nvSpPr>
        <p:spPr bwMode="auto">
          <a:xfrm>
            <a:off x="0" y="-152400"/>
            <a:ext cx="9144000" cy="6886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lgn="ctr" eaLnBrk="1" hangingPunct="1">
              <a:lnSpc>
                <a:spcPct val="150000"/>
              </a:lnSpc>
              <a:spcBef>
                <a:spcPct val="0"/>
              </a:spcBef>
              <a:buClrTx/>
              <a:buSzTx/>
              <a:buNone/>
              <a:defRPr/>
            </a:pPr>
            <a:r>
              <a:rPr lang="en-US" altLang="en-US" sz="2800" dirty="0">
                <a:effectLst>
                  <a:outerShdw blurRad="38100" dist="38100" dir="2700000" algn="tl">
                    <a:srgbClr val="000000">
                      <a:alpha val="43137"/>
                    </a:srgbClr>
                  </a:outerShdw>
                </a:effectLst>
              </a:rPr>
              <a:t>  </a:t>
            </a:r>
            <a:r>
              <a:rPr lang="en-US" altLang="en-US" sz="2800" b="1" dirty="0">
                <a:effectLst>
                  <a:outerShdw blurRad="38100" dist="38100" dir="2700000" algn="tl">
                    <a:srgbClr val="000000">
                      <a:alpha val="43137"/>
                    </a:srgbClr>
                  </a:outerShdw>
                </a:effectLst>
              </a:rPr>
              <a:t>DEPARTING IN GOD’S NAME</a:t>
            </a:r>
          </a:p>
          <a:p>
            <a:pPr eaLnBrk="1" hangingPunct="1">
              <a:spcBef>
                <a:spcPct val="0"/>
              </a:spcBef>
              <a:buClrTx/>
              <a:buSzTx/>
              <a:buFontTx/>
              <a:buNone/>
              <a:defRPr/>
            </a:pPr>
            <a:r>
              <a:rPr lang="en-US" altLang="en-US" sz="2000" b="0" dirty="0">
                <a:effectLst>
                  <a:outerShdw blurRad="38100" dist="38100" dir="2700000" algn="tl">
                    <a:srgbClr val="000000">
                      <a:alpha val="43137"/>
                    </a:srgbClr>
                  </a:outerShdw>
                </a:effectLst>
              </a:rPr>
              <a:t>* HYMN:    </a:t>
            </a:r>
            <a:r>
              <a:rPr lang="en-US" altLang="en-US" sz="2200" b="0" i="1" dirty="0">
                <a:effectLst>
                  <a:outerShdw blurRad="38100" dist="38100" dir="2700000" algn="tl">
                    <a:srgbClr val="000000">
                      <a:alpha val="43137"/>
                    </a:srgbClr>
                  </a:outerShdw>
                </a:effectLst>
              </a:rPr>
              <a:t>No. 15	  Rejoice! Rejoice, Believers 		(tune 447)</a:t>
            </a:r>
            <a:endParaRPr lang="en-US" altLang="en-US" sz="1000" b="0" i="1" dirty="0">
              <a:effectLst>
                <a:outerShdw blurRad="38100" dist="38100" dir="2700000" algn="tl">
                  <a:srgbClr val="000000">
                    <a:alpha val="43137"/>
                  </a:srgbClr>
                </a:outerShdw>
              </a:effectLst>
            </a:endParaRPr>
          </a:p>
          <a:p>
            <a:pPr algn="ctr">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Rejoice! Rejoice, believers,</a:t>
            </a:r>
          </a:p>
          <a:p>
            <a:pPr algn="ctr">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And let your lights appear;</a:t>
            </a:r>
          </a:p>
          <a:p>
            <a:pPr algn="ctr">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The evening is advancing</a:t>
            </a:r>
          </a:p>
          <a:p>
            <a:pPr algn="ctr">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And darker night is near.</a:t>
            </a:r>
          </a:p>
          <a:p>
            <a:pPr algn="ctr">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The Bridegroom is arising</a:t>
            </a:r>
          </a:p>
          <a:p>
            <a:pPr algn="ctr">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And soon He will draw nigh;</a:t>
            </a:r>
          </a:p>
          <a:p>
            <a:pPr algn="ctr">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Up, watch with expectation,</a:t>
            </a:r>
          </a:p>
          <a:p>
            <a:pPr algn="r">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At the midnight comes the cry.     . . .</a:t>
            </a:r>
            <a:endParaRPr lang="en-US" altLang="en-US" sz="1800" b="0"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85803226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3" name="Rectangle 3">
            <a:extLst>
              <a:ext uri="{FF2B5EF4-FFF2-40B4-BE49-F238E27FC236}">
                <a16:creationId xmlns:a16="http://schemas.microsoft.com/office/drawing/2014/main" id="{3D6E64D2-4B22-C617-2A39-268C64CA7BA4}"/>
              </a:ext>
            </a:extLst>
          </p:cNvPr>
          <p:cNvSpPr>
            <a:spLocks noGrp="1" noChangeArrowheads="1"/>
          </p:cNvSpPr>
          <p:nvPr>
            <p:ph type="body" idx="1"/>
          </p:nvPr>
        </p:nvSpPr>
        <p:spPr>
          <a:xfrm>
            <a:off x="533400" y="-1752600"/>
            <a:ext cx="9144000" cy="762000"/>
          </a:xfrm>
        </p:spPr>
        <p:txBody>
          <a:bodyPr/>
          <a:lstStyle/>
          <a:p>
            <a:pPr eaLnBrk="1" hangingPunct="1">
              <a:lnSpc>
                <a:spcPct val="80000"/>
              </a:lnSpc>
              <a:buFont typeface="Wingdings" panose="05000000000000000000" pitchFamily="2" charset="2"/>
              <a:buNone/>
              <a:defRPr/>
            </a:pPr>
            <a:endParaRPr lang="en-US" sz="500" b="1" dirty="0"/>
          </a:p>
          <a:p>
            <a:pPr>
              <a:buFont typeface="Wingdings" panose="05000000000000000000" pitchFamily="2" charset="2"/>
              <a:buNone/>
              <a:defRPr/>
            </a:pPr>
            <a:r>
              <a:rPr lang="en-US" sz="2200" b="1" dirty="0"/>
              <a:t>     </a:t>
            </a:r>
            <a:endParaRPr lang="en-US" sz="2000" b="1" i="1" dirty="0"/>
          </a:p>
        </p:txBody>
      </p:sp>
      <p:sp>
        <p:nvSpPr>
          <p:cNvPr id="28675" name="Text Box 5">
            <a:extLst>
              <a:ext uri="{FF2B5EF4-FFF2-40B4-BE49-F238E27FC236}">
                <a16:creationId xmlns:a16="http://schemas.microsoft.com/office/drawing/2014/main" id="{E6A53EC6-8F38-BC35-D21F-3F320C41C350}"/>
              </a:ext>
            </a:extLst>
          </p:cNvPr>
          <p:cNvSpPr txBox="1">
            <a:spLocks noChangeArrowheads="1"/>
          </p:cNvSpPr>
          <p:nvPr/>
        </p:nvSpPr>
        <p:spPr bwMode="auto">
          <a:xfrm flipV="1">
            <a:off x="2232025" y="2187575"/>
            <a:ext cx="3787775"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10800000">
            <a:spAutoFit/>
          </a:bodyPr>
          <a:lstStyle>
            <a:lvl1pPr eaLnBrk="0" hangingPunct="0">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eaLnBrk="0" hangingPunct="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eaLnBrk="0" hangingPunct="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eaLnBrk="0" hangingPunct="0">
              <a:spcBef>
                <a:spcPct val="20000"/>
              </a:spcBef>
              <a:buClr>
                <a:schemeClr val="tx1"/>
              </a:buClr>
              <a:buChar char="–"/>
              <a:defRPr sz="2000">
                <a:solidFill>
                  <a:schemeClr val="tx1"/>
                </a:solidFill>
                <a:latin typeface="Tahoma" panose="020B0604030504040204" pitchFamily="34" charset="0"/>
                <a:cs typeface="Arial" panose="020B0604020202020204" pitchFamily="34" charset="0"/>
              </a:defRPr>
            </a:lvl4pPr>
            <a:lvl5pPr marL="2057400" indent="-228600" eaLnBrk="0" hangingPunct="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eaLnBrk="1" hangingPunct="1">
              <a:spcBef>
                <a:spcPct val="50000"/>
              </a:spcBef>
              <a:buClrTx/>
              <a:buSzTx/>
              <a:buFontTx/>
              <a:buNone/>
            </a:pPr>
            <a:endParaRPr lang="en-US" altLang="en-US" sz="800"/>
          </a:p>
        </p:txBody>
      </p:sp>
      <p:sp>
        <p:nvSpPr>
          <p:cNvPr id="28676" name="Text Box 7">
            <a:extLst>
              <a:ext uri="{FF2B5EF4-FFF2-40B4-BE49-F238E27FC236}">
                <a16:creationId xmlns:a16="http://schemas.microsoft.com/office/drawing/2014/main" id="{B3DBA887-1323-F071-C902-42C656302935}"/>
              </a:ext>
            </a:extLst>
          </p:cNvPr>
          <p:cNvSpPr txBox="1">
            <a:spLocks noChangeArrowheads="1"/>
          </p:cNvSpPr>
          <p:nvPr/>
        </p:nvSpPr>
        <p:spPr bwMode="auto">
          <a:xfrm>
            <a:off x="762000" y="2286000"/>
            <a:ext cx="8382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eaLnBrk="0" hangingPunct="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eaLnBrk="0" hangingPunct="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eaLnBrk="0" hangingPunct="0">
              <a:spcBef>
                <a:spcPct val="20000"/>
              </a:spcBef>
              <a:buClr>
                <a:schemeClr val="tx1"/>
              </a:buClr>
              <a:buChar char="–"/>
              <a:defRPr sz="2000">
                <a:solidFill>
                  <a:schemeClr val="tx1"/>
                </a:solidFill>
                <a:latin typeface="Tahoma" panose="020B0604030504040204" pitchFamily="34" charset="0"/>
                <a:cs typeface="Arial" panose="020B0604020202020204" pitchFamily="34" charset="0"/>
              </a:defRPr>
            </a:lvl4pPr>
            <a:lvl5pPr marL="2057400" indent="-228600" eaLnBrk="0" hangingPunct="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eaLnBrk="1" hangingPunct="1">
              <a:spcBef>
                <a:spcPct val="0"/>
              </a:spcBef>
              <a:buClrTx/>
              <a:buSzTx/>
              <a:buFontTx/>
              <a:buNone/>
            </a:pPr>
            <a:endParaRPr lang="en-US" altLang="en-US" sz="2400" i="1"/>
          </a:p>
        </p:txBody>
      </p:sp>
      <p:sp>
        <p:nvSpPr>
          <p:cNvPr id="28677" name="Text Box 6">
            <a:extLst>
              <a:ext uri="{FF2B5EF4-FFF2-40B4-BE49-F238E27FC236}">
                <a16:creationId xmlns:a16="http://schemas.microsoft.com/office/drawing/2014/main" id="{1EC5EAA5-2DF2-BF70-9015-20159E1EB001}"/>
              </a:ext>
            </a:extLst>
          </p:cNvPr>
          <p:cNvSpPr txBox="1">
            <a:spLocks noChangeArrowheads="1"/>
          </p:cNvSpPr>
          <p:nvPr/>
        </p:nvSpPr>
        <p:spPr bwMode="auto">
          <a:xfrm>
            <a:off x="228600" y="1143000"/>
            <a:ext cx="8686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eaLnBrk="0" hangingPunct="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eaLnBrk="0" hangingPunct="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eaLnBrk="0" hangingPunct="0">
              <a:spcBef>
                <a:spcPct val="20000"/>
              </a:spcBef>
              <a:buClr>
                <a:schemeClr val="tx1"/>
              </a:buClr>
              <a:buChar char="–"/>
              <a:defRPr sz="2000">
                <a:solidFill>
                  <a:schemeClr val="tx1"/>
                </a:solidFill>
                <a:latin typeface="Tahoma" panose="020B0604030504040204" pitchFamily="34" charset="0"/>
                <a:cs typeface="Arial" panose="020B0604020202020204" pitchFamily="34" charset="0"/>
              </a:defRPr>
            </a:lvl4pPr>
            <a:lvl5pPr marL="2057400" indent="-228600" eaLnBrk="0" hangingPunct="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eaLnBrk="1" hangingPunct="1">
              <a:spcBef>
                <a:spcPct val="0"/>
              </a:spcBef>
              <a:buClrTx/>
              <a:buSzTx/>
              <a:buFontTx/>
              <a:buNone/>
            </a:pPr>
            <a:endParaRPr lang="en-US" altLang="en-US" sz="2000"/>
          </a:p>
        </p:txBody>
      </p:sp>
      <p:sp>
        <p:nvSpPr>
          <p:cNvPr id="15366" name="Text Box 10">
            <a:extLst>
              <a:ext uri="{FF2B5EF4-FFF2-40B4-BE49-F238E27FC236}">
                <a16:creationId xmlns:a16="http://schemas.microsoft.com/office/drawing/2014/main" id="{8009916E-F9B4-AD66-E523-1BB89503E84A}"/>
              </a:ext>
            </a:extLst>
          </p:cNvPr>
          <p:cNvSpPr txBox="1">
            <a:spLocks noChangeArrowheads="1"/>
          </p:cNvSpPr>
          <p:nvPr/>
        </p:nvSpPr>
        <p:spPr bwMode="auto">
          <a:xfrm>
            <a:off x="76200" y="0"/>
            <a:ext cx="9067800" cy="66398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lgn="ctr">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 See that your lamps are burning,</a:t>
            </a:r>
          </a:p>
          <a:p>
            <a:pPr algn="ctr">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Replenish them with oil;</a:t>
            </a:r>
          </a:p>
          <a:p>
            <a:pPr algn="ctr">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Look now for your salvation,</a:t>
            </a:r>
          </a:p>
          <a:p>
            <a:pPr algn="ctr">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The end of sin and toil.</a:t>
            </a:r>
          </a:p>
          <a:p>
            <a:pPr algn="ctr">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The marriage feast is waiting,</a:t>
            </a:r>
          </a:p>
          <a:p>
            <a:pPr algn="ctr">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The gates wide open stand;</a:t>
            </a:r>
          </a:p>
          <a:p>
            <a:pPr algn="ctr">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Arise, O heirs of glory,</a:t>
            </a:r>
          </a:p>
          <a:p>
            <a:pPr algn="ctr">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The Bridegroom is at hand!</a:t>
            </a:r>
          </a:p>
          <a:p>
            <a:pPr algn="r">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 . .</a:t>
            </a:r>
          </a:p>
        </p:txBody>
      </p:sp>
      <p:sp>
        <p:nvSpPr>
          <p:cNvPr id="28679" name="Rectangle 12">
            <a:extLst>
              <a:ext uri="{FF2B5EF4-FFF2-40B4-BE49-F238E27FC236}">
                <a16:creationId xmlns:a16="http://schemas.microsoft.com/office/drawing/2014/main" id="{E8683337-A306-9735-EE32-F9366BF7D22F}"/>
              </a:ext>
            </a:extLst>
          </p:cNvPr>
          <p:cNvSpPr>
            <a:spLocks noChangeArrowheads="1"/>
          </p:cNvSpPr>
          <p:nvPr/>
        </p:nvSpPr>
        <p:spPr bwMode="auto">
          <a:xfrm>
            <a:off x="266700" y="3840163"/>
            <a:ext cx="8610600"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lvl1pPr eaLnBrk="0" hangingPunct="0">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eaLnBrk="0" hangingPunct="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eaLnBrk="0" hangingPunct="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eaLnBrk="0" hangingPunct="0">
              <a:spcBef>
                <a:spcPct val="20000"/>
              </a:spcBef>
              <a:buClr>
                <a:schemeClr val="tx1"/>
              </a:buClr>
              <a:buChar char="–"/>
              <a:defRPr sz="2000">
                <a:solidFill>
                  <a:schemeClr val="tx1"/>
                </a:solidFill>
                <a:latin typeface="Tahoma" panose="020B0604030504040204" pitchFamily="34" charset="0"/>
                <a:cs typeface="Arial" panose="020B0604020202020204" pitchFamily="34" charset="0"/>
              </a:defRPr>
            </a:lvl4pPr>
            <a:lvl5pPr marL="2057400" indent="-228600" eaLnBrk="0" hangingPunct="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eaLnBrk="1" hangingPunct="1">
              <a:spcBef>
                <a:spcPct val="0"/>
              </a:spcBef>
              <a:buClrTx/>
              <a:buSzTx/>
              <a:buFontTx/>
              <a:buNone/>
            </a:pPr>
            <a:r>
              <a:rPr lang="en-US" altLang="en-US" sz="2200" i="1"/>
              <a:t> </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B75AC9-8571-6D9E-C6E8-A455720A2476}"/>
            </a:ext>
          </a:extLst>
        </p:cNvPr>
        <p:cNvGrpSpPr/>
        <p:nvPr/>
      </p:nvGrpSpPr>
      <p:grpSpPr>
        <a:xfrm>
          <a:off x="0" y="0"/>
          <a:ext cx="0" cy="0"/>
          <a:chOff x="0" y="0"/>
          <a:chExt cx="0" cy="0"/>
        </a:xfrm>
      </p:grpSpPr>
      <p:sp>
        <p:nvSpPr>
          <p:cNvPr id="66563" name="Rectangle 3">
            <a:extLst>
              <a:ext uri="{FF2B5EF4-FFF2-40B4-BE49-F238E27FC236}">
                <a16:creationId xmlns:a16="http://schemas.microsoft.com/office/drawing/2014/main" id="{827ABD14-5126-7F75-ACCB-C6C7ED029E96}"/>
              </a:ext>
            </a:extLst>
          </p:cNvPr>
          <p:cNvSpPr>
            <a:spLocks noGrp="1" noChangeArrowheads="1"/>
          </p:cNvSpPr>
          <p:nvPr>
            <p:ph type="body" idx="1"/>
          </p:nvPr>
        </p:nvSpPr>
        <p:spPr>
          <a:xfrm>
            <a:off x="533400" y="-1752600"/>
            <a:ext cx="9144000" cy="762000"/>
          </a:xfrm>
        </p:spPr>
        <p:txBody>
          <a:bodyPr/>
          <a:lstStyle/>
          <a:p>
            <a:pPr eaLnBrk="1" hangingPunct="1">
              <a:lnSpc>
                <a:spcPct val="80000"/>
              </a:lnSpc>
              <a:buFont typeface="Wingdings" panose="05000000000000000000" pitchFamily="2" charset="2"/>
              <a:buNone/>
              <a:defRPr/>
            </a:pPr>
            <a:endParaRPr lang="en-US" sz="500" b="1" dirty="0"/>
          </a:p>
          <a:p>
            <a:pPr>
              <a:buFont typeface="Wingdings" panose="05000000000000000000" pitchFamily="2" charset="2"/>
              <a:buNone/>
              <a:defRPr/>
            </a:pPr>
            <a:r>
              <a:rPr lang="en-US" sz="2200" b="1" dirty="0"/>
              <a:t>     </a:t>
            </a:r>
            <a:endParaRPr lang="en-US" sz="2000" b="1" i="1" dirty="0"/>
          </a:p>
        </p:txBody>
      </p:sp>
      <p:sp>
        <p:nvSpPr>
          <p:cNvPr id="28675" name="Text Box 5">
            <a:extLst>
              <a:ext uri="{FF2B5EF4-FFF2-40B4-BE49-F238E27FC236}">
                <a16:creationId xmlns:a16="http://schemas.microsoft.com/office/drawing/2014/main" id="{23D89B09-C9BE-F39D-FCE2-42ECABE7A532}"/>
              </a:ext>
            </a:extLst>
          </p:cNvPr>
          <p:cNvSpPr txBox="1">
            <a:spLocks noChangeArrowheads="1"/>
          </p:cNvSpPr>
          <p:nvPr/>
        </p:nvSpPr>
        <p:spPr bwMode="auto">
          <a:xfrm flipV="1">
            <a:off x="2232025" y="2187575"/>
            <a:ext cx="3787775"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10800000">
            <a:spAutoFit/>
          </a:bodyPr>
          <a:lstStyle>
            <a:lvl1pPr eaLnBrk="0" hangingPunct="0">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eaLnBrk="0" hangingPunct="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eaLnBrk="0" hangingPunct="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eaLnBrk="0" hangingPunct="0">
              <a:spcBef>
                <a:spcPct val="20000"/>
              </a:spcBef>
              <a:buClr>
                <a:schemeClr val="tx1"/>
              </a:buClr>
              <a:buChar char="–"/>
              <a:defRPr sz="2000">
                <a:solidFill>
                  <a:schemeClr val="tx1"/>
                </a:solidFill>
                <a:latin typeface="Tahoma" panose="020B0604030504040204" pitchFamily="34" charset="0"/>
                <a:cs typeface="Arial" panose="020B0604020202020204" pitchFamily="34" charset="0"/>
              </a:defRPr>
            </a:lvl4pPr>
            <a:lvl5pPr marL="2057400" indent="-228600" eaLnBrk="0" hangingPunct="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eaLnBrk="1" hangingPunct="1">
              <a:spcBef>
                <a:spcPct val="50000"/>
              </a:spcBef>
              <a:buClrTx/>
              <a:buSzTx/>
              <a:buFontTx/>
              <a:buNone/>
            </a:pPr>
            <a:endParaRPr lang="en-US" altLang="en-US" sz="800"/>
          </a:p>
        </p:txBody>
      </p:sp>
      <p:sp>
        <p:nvSpPr>
          <p:cNvPr id="28676" name="Text Box 7">
            <a:extLst>
              <a:ext uri="{FF2B5EF4-FFF2-40B4-BE49-F238E27FC236}">
                <a16:creationId xmlns:a16="http://schemas.microsoft.com/office/drawing/2014/main" id="{BB0529B9-5425-A95C-84A2-D88FEAE19DE7}"/>
              </a:ext>
            </a:extLst>
          </p:cNvPr>
          <p:cNvSpPr txBox="1">
            <a:spLocks noChangeArrowheads="1"/>
          </p:cNvSpPr>
          <p:nvPr/>
        </p:nvSpPr>
        <p:spPr bwMode="auto">
          <a:xfrm>
            <a:off x="762000" y="2286000"/>
            <a:ext cx="8382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eaLnBrk="0" hangingPunct="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eaLnBrk="0" hangingPunct="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eaLnBrk="0" hangingPunct="0">
              <a:spcBef>
                <a:spcPct val="20000"/>
              </a:spcBef>
              <a:buClr>
                <a:schemeClr val="tx1"/>
              </a:buClr>
              <a:buChar char="–"/>
              <a:defRPr sz="2000">
                <a:solidFill>
                  <a:schemeClr val="tx1"/>
                </a:solidFill>
                <a:latin typeface="Tahoma" panose="020B0604030504040204" pitchFamily="34" charset="0"/>
                <a:cs typeface="Arial" panose="020B0604020202020204" pitchFamily="34" charset="0"/>
              </a:defRPr>
            </a:lvl4pPr>
            <a:lvl5pPr marL="2057400" indent="-228600" eaLnBrk="0" hangingPunct="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eaLnBrk="1" hangingPunct="1">
              <a:spcBef>
                <a:spcPct val="0"/>
              </a:spcBef>
              <a:buClrTx/>
              <a:buSzTx/>
              <a:buFontTx/>
              <a:buNone/>
            </a:pPr>
            <a:endParaRPr lang="en-US" altLang="en-US" sz="2400" i="1"/>
          </a:p>
        </p:txBody>
      </p:sp>
      <p:sp>
        <p:nvSpPr>
          <p:cNvPr id="28677" name="Text Box 6">
            <a:extLst>
              <a:ext uri="{FF2B5EF4-FFF2-40B4-BE49-F238E27FC236}">
                <a16:creationId xmlns:a16="http://schemas.microsoft.com/office/drawing/2014/main" id="{DDF2E7D7-D540-2C73-8569-43F6CA1D8554}"/>
              </a:ext>
            </a:extLst>
          </p:cNvPr>
          <p:cNvSpPr txBox="1">
            <a:spLocks noChangeArrowheads="1"/>
          </p:cNvSpPr>
          <p:nvPr/>
        </p:nvSpPr>
        <p:spPr bwMode="auto">
          <a:xfrm>
            <a:off x="228600" y="1143000"/>
            <a:ext cx="8686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eaLnBrk="0" hangingPunct="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eaLnBrk="0" hangingPunct="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eaLnBrk="0" hangingPunct="0">
              <a:spcBef>
                <a:spcPct val="20000"/>
              </a:spcBef>
              <a:buClr>
                <a:schemeClr val="tx1"/>
              </a:buClr>
              <a:buChar char="–"/>
              <a:defRPr sz="2000">
                <a:solidFill>
                  <a:schemeClr val="tx1"/>
                </a:solidFill>
                <a:latin typeface="Tahoma" panose="020B0604030504040204" pitchFamily="34" charset="0"/>
                <a:cs typeface="Arial" panose="020B0604020202020204" pitchFamily="34" charset="0"/>
              </a:defRPr>
            </a:lvl4pPr>
            <a:lvl5pPr marL="2057400" indent="-228600" eaLnBrk="0" hangingPunct="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eaLnBrk="1" hangingPunct="1">
              <a:spcBef>
                <a:spcPct val="0"/>
              </a:spcBef>
              <a:buClrTx/>
              <a:buSzTx/>
              <a:buFontTx/>
              <a:buNone/>
            </a:pPr>
            <a:endParaRPr lang="en-US" altLang="en-US" sz="2000"/>
          </a:p>
        </p:txBody>
      </p:sp>
      <p:sp>
        <p:nvSpPr>
          <p:cNvPr id="15366" name="Text Box 10">
            <a:extLst>
              <a:ext uri="{FF2B5EF4-FFF2-40B4-BE49-F238E27FC236}">
                <a16:creationId xmlns:a16="http://schemas.microsoft.com/office/drawing/2014/main" id="{9D3D918E-C69A-8B07-C7E7-848FC8DCB9DB}"/>
              </a:ext>
            </a:extLst>
          </p:cNvPr>
          <p:cNvSpPr txBox="1">
            <a:spLocks noChangeArrowheads="1"/>
          </p:cNvSpPr>
          <p:nvPr/>
        </p:nvSpPr>
        <p:spPr bwMode="auto">
          <a:xfrm>
            <a:off x="76200" y="228600"/>
            <a:ext cx="9067800" cy="5901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lgn="ctr">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Our hope and expectation,</a:t>
            </a:r>
          </a:p>
          <a:p>
            <a:pPr algn="ctr">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O Jesus, now appear;</a:t>
            </a:r>
          </a:p>
          <a:p>
            <a:pPr algn="ctr">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Arise, Thou Sun so longed for,</a:t>
            </a:r>
          </a:p>
          <a:p>
            <a:pPr algn="ctr">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Above this shadowed sphere!</a:t>
            </a:r>
          </a:p>
          <a:p>
            <a:pPr algn="ctr">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With hearts and hands uplifted,</a:t>
            </a:r>
          </a:p>
          <a:p>
            <a:pPr algn="ctr">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We plead, O Lord, to see</a:t>
            </a:r>
          </a:p>
          <a:p>
            <a:pPr algn="ctr">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The day of earth's redemption,</a:t>
            </a:r>
          </a:p>
          <a:p>
            <a:pPr algn="ctr">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And ever be with Thee!.</a:t>
            </a:r>
            <a:endParaRPr lang="en-US" altLang="en-US" sz="3200" i="1" dirty="0">
              <a:effectLst>
                <a:outerShdw blurRad="38100" dist="38100" dir="2700000" algn="tl">
                  <a:srgbClr val="000000">
                    <a:alpha val="43137"/>
                  </a:srgbClr>
                </a:outerShdw>
              </a:effectLst>
            </a:endParaRPr>
          </a:p>
        </p:txBody>
      </p:sp>
      <p:sp>
        <p:nvSpPr>
          <p:cNvPr id="28679" name="Rectangle 12">
            <a:extLst>
              <a:ext uri="{FF2B5EF4-FFF2-40B4-BE49-F238E27FC236}">
                <a16:creationId xmlns:a16="http://schemas.microsoft.com/office/drawing/2014/main" id="{1C320E17-FDBC-E5EB-5F91-ED2606B2B109}"/>
              </a:ext>
            </a:extLst>
          </p:cNvPr>
          <p:cNvSpPr>
            <a:spLocks noChangeArrowheads="1"/>
          </p:cNvSpPr>
          <p:nvPr/>
        </p:nvSpPr>
        <p:spPr bwMode="auto">
          <a:xfrm>
            <a:off x="266700" y="3840163"/>
            <a:ext cx="8610600"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lvl1pPr eaLnBrk="0" hangingPunct="0">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eaLnBrk="0" hangingPunct="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eaLnBrk="0" hangingPunct="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eaLnBrk="0" hangingPunct="0">
              <a:spcBef>
                <a:spcPct val="20000"/>
              </a:spcBef>
              <a:buClr>
                <a:schemeClr val="tx1"/>
              </a:buClr>
              <a:buChar char="–"/>
              <a:defRPr sz="2000">
                <a:solidFill>
                  <a:schemeClr val="tx1"/>
                </a:solidFill>
                <a:latin typeface="Tahoma" panose="020B0604030504040204" pitchFamily="34" charset="0"/>
                <a:cs typeface="Arial" panose="020B0604020202020204" pitchFamily="34" charset="0"/>
              </a:defRPr>
            </a:lvl4pPr>
            <a:lvl5pPr marL="2057400" indent="-228600" eaLnBrk="0" hangingPunct="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eaLnBrk="1" hangingPunct="1">
              <a:spcBef>
                <a:spcPct val="0"/>
              </a:spcBef>
              <a:buClrTx/>
              <a:buSzTx/>
              <a:buFontTx/>
              <a:buNone/>
            </a:pPr>
            <a:r>
              <a:rPr lang="en-US" altLang="en-US" sz="2200" i="1"/>
              <a:t> </a:t>
            </a:r>
          </a:p>
        </p:txBody>
      </p:sp>
    </p:spTree>
    <p:extLst>
      <p:ext uri="{BB962C8B-B14F-4D97-AF65-F5344CB8AC3E}">
        <p14:creationId xmlns:p14="http://schemas.microsoft.com/office/powerpoint/2010/main" val="255787215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p:nvSpPr>
          <p:cNvPr id="38914" name="Rectangle 4">
            <a:extLst>
              <a:ext uri="{FF2B5EF4-FFF2-40B4-BE49-F238E27FC236}">
                <a16:creationId xmlns:a16="http://schemas.microsoft.com/office/drawing/2014/main" id="{1DDA04CF-82F4-B929-4A69-DE74947EF39C}"/>
              </a:ext>
            </a:extLst>
          </p:cNvPr>
          <p:cNvSpPr>
            <a:spLocks noChangeArrowheads="1"/>
          </p:cNvSpPr>
          <p:nvPr/>
        </p:nvSpPr>
        <p:spPr bwMode="auto">
          <a:xfrm>
            <a:off x="304800" y="1066800"/>
            <a:ext cx="2962322" cy="4058751"/>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t">
            <a:norm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marL="228600" marR="0" indent="-228600" eaLnBrk="1" hangingPunct="1">
              <a:spcAft>
                <a:spcPts val="600"/>
              </a:spcAft>
              <a:buClr>
                <a:schemeClr val="tx2"/>
              </a:buClr>
              <a:buFont typeface="Wingdings 2" charset="2"/>
              <a:buNone/>
            </a:pPr>
            <a:r>
              <a:rPr lang="en-US" altLang="en-US" sz="2400" b="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t>* CHARGE TO THE PEOPLE &amp; BENEDICTION</a:t>
            </a:r>
          </a:p>
          <a:p>
            <a:pPr marL="228600" marR="0" indent="-228600" eaLnBrk="1" hangingPunct="1">
              <a:spcAft>
                <a:spcPts val="600"/>
              </a:spcAft>
              <a:buClr>
                <a:schemeClr val="tx2"/>
              </a:buClr>
              <a:buFont typeface="Wingdings 2" charset="2"/>
              <a:buNone/>
            </a:pPr>
            <a:endParaRPr lang="en-US" altLang="en-US" sz="2400" b="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endParaRPr>
          </a:p>
          <a:p>
            <a:pPr marL="228600" marR="0" indent="-228600" eaLnBrk="1" hangingPunct="1">
              <a:spcAft>
                <a:spcPts val="600"/>
              </a:spcAft>
              <a:buClr>
                <a:schemeClr val="tx2"/>
              </a:buClr>
              <a:buFont typeface="Wingdings 2" charset="2"/>
              <a:buNone/>
            </a:pPr>
            <a:r>
              <a:rPr lang="en-US" altLang="en-US" sz="2400" b="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t>* CHORAL BENEDICTION</a:t>
            </a:r>
          </a:p>
          <a:p>
            <a:pPr marL="228600" marR="0" indent="-228600" eaLnBrk="1" hangingPunct="1">
              <a:spcAft>
                <a:spcPts val="600"/>
              </a:spcAft>
              <a:buClr>
                <a:schemeClr val="tx2"/>
              </a:buClr>
              <a:buFont typeface="Wingdings 2" charset="2"/>
              <a:buNone/>
            </a:pPr>
            <a:endParaRPr lang="en-US" altLang="en-US" sz="2400" b="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endParaRPr>
          </a:p>
          <a:p>
            <a:pPr marL="228600" marR="0" indent="-228600" eaLnBrk="1" hangingPunct="1">
              <a:spcAft>
                <a:spcPts val="600"/>
              </a:spcAft>
              <a:buClr>
                <a:schemeClr val="tx2"/>
              </a:buClr>
              <a:buFont typeface="Wingdings 2" charset="2"/>
              <a:buNone/>
            </a:pPr>
            <a:r>
              <a:rPr lang="en-US" altLang="en-US" sz="2400" b="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t>    POSTLUDE</a:t>
            </a:r>
            <a:endParaRPr lang="en-US" sz="2400"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endParaRPr>
          </a:p>
          <a:p>
            <a:pPr marL="228600" indent="-228600" eaLnBrk="1" hangingPunct="1">
              <a:spcAft>
                <a:spcPts val="600"/>
              </a:spcAft>
              <a:buClr>
                <a:schemeClr val="tx2"/>
              </a:buClr>
              <a:buFont typeface="Wingdings 2" charset="2"/>
              <a:buNone/>
              <a:tabLst>
                <a:tab pos="5129784" algn="r"/>
              </a:tabLst>
              <a:defRPr/>
            </a:pPr>
            <a:endParaRPr lang="en-US" altLang="en-US" sz="1400" i="1"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cs typeface="+mn-cs"/>
            </a:endParaRPr>
          </a:p>
          <a:p>
            <a:pPr marL="228600" indent="-228600" eaLnBrk="1" hangingPunct="1">
              <a:spcAft>
                <a:spcPts val="600"/>
              </a:spcAft>
              <a:buClr>
                <a:schemeClr val="tx2"/>
              </a:buClr>
              <a:buFont typeface="Wingdings 2" charset="2"/>
              <a:buNone/>
              <a:defRPr/>
            </a:pPr>
            <a:endParaRPr lang="en-US" altLang="en-US" sz="1400" b="1" i="1"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cs typeface="+mn-cs"/>
            </a:endParaRPr>
          </a:p>
        </p:txBody>
      </p:sp>
      <p:sp>
        <p:nvSpPr>
          <p:cNvPr id="38919" name="Rectangle 38918">
            <a:extLst>
              <a:ext uri="{FF2B5EF4-FFF2-40B4-BE49-F238E27FC236}">
                <a16:creationId xmlns:a16="http://schemas.microsoft.com/office/drawing/2014/main" id="{FB1F6632-1840-4E2E-8EC2-2F000DB4BA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7006" y="965196"/>
            <a:ext cx="4936023" cy="4781641"/>
          </a:xfrm>
          <a:prstGeom prst="rect">
            <a:avLst/>
          </a:prstGeom>
          <a:solidFill>
            <a:schemeClr val="tx1"/>
          </a:solidFill>
          <a:ln w="190500">
            <a:solidFill>
              <a:schemeClr val="tx1">
                <a:alpha val="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6B644979-DC75-1607-2100-577B412B0468}"/>
              </a:ext>
            </a:extLst>
          </p:cNvPr>
          <p:cNvSpPr txBox="1"/>
          <p:nvPr/>
        </p:nvSpPr>
        <p:spPr>
          <a:xfrm>
            <a:off x="533399" y="6107667"/>
            <a:ext cx="7879629" cy="461665"/>
          </a:xfrm>
          <a:prstGeom prst="rect">
            <a:avLst/>
          </a:prstGeom>
          <a:noFill/>
        </p:spPr>
        <p:txBody>
          <a:bodyPr wrap="square">
            <a:spAutoFit/>
          </a:bodyPr>
          <a:lstStyle/>
          <a:p>
            <a:pPr marL="228600" indent="-228600" algn="ctr" eaLnBrk="1" hangingPunct="1">
              <a:spcAft>
                <a:spcPts val="600"/>
              </a:spcAft>
              <a:buClr>
                <a:schemeClr val="tx2"/>
              </a:buClr>
              <a:buFont typeface="Wingdings 2" charset="2"/>
              <a:buNone/>
              <a:defRPr/>
            </a:pPr>
            <a:r>
              <a:rPr lang="en-US" altLang="en-US" sz="2400" b="1"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t>Our worship has ended—our Christian Witness begins!</a:t>
            </a:r>
          </a:p>
        </p:txBody>
      </p:sp>
      <p:pic>
        <p:nvPicPr>
          <p:cNvPr id="2" name="Picture 1" descr="A red mug on a table&#10;&#10;Description automatically generated">
            <a:extLst>
              <a:ext uri="{FF2B5EF4-FFF2-40B4-BE49-F238E27FC236}">
                <a16:creationId xmlns:a16="http://schemas.microsoft.com/office/drawing/2014/main" id="{7585F225-7994-0993-7255-20830DA9D2BE}"/>
              </a:ext>
            </a:extLst>
          </p:cNvPr>
          <p:cNvPicPr>
            <a:picLocks noChangeAspect="1"/>
          </p:cNvPicPr>
          <p:nvPr/>
        </p:nvPicPr>
        <p:blipFill rotWithShape="1">
          <a:blip r:embed="rId3">
            <a:extLst>
              <a:ext uri="{28A0092B-C50C-407E-A947-70E740481C1C}">
                <a14:useLocalDpi xmlns:a14="http://schemas.microsoft.com/office/drawing/2010/main" val="0"/>
              </a:ext>
            </a:extLst>
          </a:blip>
          <a:srcRect l="12881" r="3866" b="-3"/>
          <a:stretch/>
        </p:blipFill>
        <p:spPr>
          <a:xfrm>
            <a:off x="3859255" y="1476964"/>
            <a:ext cx="4171524" cy="3758103"/>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4">
            <a:extLst>
              <a:ext uri="{FF2B5EF4-FFF2-40B4-BE49-F238E27FC236}">
                <a16:creationId xmlns:a16="http://schemas.microsoft.com/office/drawing/2014/main" id="{5D7F9985-0473-9648-70DE-D4F109A99C6B}"/>
              </a:ext>
            </a:extLst>
          </p:cNvPr>
          <p:cNvSpPr txBox="1">
            <a:spLocks noChangeArrowheads="1"/>
          </p:cNvSpPr>
          <p:nvPr/>
        </p:nvSpPr>
        <p:spPr bwMode="auto">
          <a:xfrm>
            <a:off x="0" y="-143443"/>
            <a:ext cx="9144000" cy="70776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eaLnBrk="1" hangingPunct="1">
              <a:spcBef>
                <a:spcPct val="0"/>
              </a:spcBef>
              <a:buClrTx/>
              <a:buSzTx/>
              <a:buFontTx/>
              <a:buNone/>
              <a:defRPr/>
            </a:pPr>
            <a:endParaRPr lang="en-US" altLang="en-US" sz="1000" b="0" dirty="0">
              <a:effectLst>
                <a:outerShdw blurRad="38100" dist="38100" dir="2700000" algn="tl">
                  <a:srgbClr val="000000">
                    <a:alpha val="43137"/>
                  </a:srgbClr>
                </a:outerShdw>
              </a:effectLst>
            </a:endParaRPr>
          </a:p>
          <a:p>
            <a:pPr eaLnBrk="1" hangingPunct="1">
              <a:spcBef>
                <a:spcPct val="0"/>
              </a:spcBef>
              <a:buClrTx/>
              <a:buSzTx/>
              <a:buFontTx/>
              <a:buNone/>
              <a:defRPr/>
            </a:pPr>
            <a:r>
              <a:rPr lang="en-US" altLang="en-US" sz="2200" b="0" dirty="0">
                <a:effectLst>
                  <a:outerShdw blurRad="38100" dist="38100" dir="2700000" algn="tl">
                    <a:srgbClr val="000000">
                      <a:alpha val="43137"/>
                    </a:srgbClr>
                  </a:outerShdw>
                </a:effectLst>
              </a:rPr>
              <a:t> *  HYMN OF PRAISE:    </a:t>
            </a:r>
            <a:r>
              <a:rPr lang="en-US" altLang="en-US" sz="2200" b="0" i="1" dirty="0">
                <a:effectLst>
                  <a:outerShdw blurRad="38100" dist="38100" dir="2700000" algn="tl">
                    <a:srgbClr val="000000">
                      <a:alpha val="43137"/>
                    </a:srgbClr>
                  </a:outerShdw>
                </a:effectLst>
              </a:rPr>
              <a:t> No. 11     O Lord, How Shall I Meet You?</a:t>
            </a:r>
          </a:p>
          <a:p>
            <a:pPr algn="ctr" eaLnBrk="1" hangingPunct="1">
              <a:spcBef>
                <a:spcPct val="0"/>
              </a:spcBef>
              <a:buClrTx/>
              <a:buSzTx/>
              <a:buFontTx/>
              <a:buNone/>
              <a:defRPr/>
            </a:pPr>
            <a:endParaRPr lang="en-US" altLang="en-US" sz="1200" b="0" i="1" dirty="0">
              <a:effectLst>
                <a:outerShdw blurRad="38100" dist="38100" dir="2700000" algn="tl">
                  <a:srgbClr val="000000">
                    <a:alpha val="43137"/>
                  </a:srgbClr>
                </a:outerShdw>
              </a:effectLst>
            </a:endParaRPr>
          </a:p>
          <a:p>
            <a:pPr algn="ctr" eaLnBrk="1" hangingPunct="1">
              <a:lnSpc>
                <a:spcPct val="150000"/>
              </a:lnSpc>
              <a:spcBef>
                <a:spcPct val="0"/>
              </a:spcBef>
              <a:spcAft>
                <a:spcPts val="0"/>
              </a:spcAft>
              <a:buClrTx/>
              <a:buSzTx/>
              <a:buFont typeface="Wingdings" pitchFamily="2" charset="2"/>
              <a:buNone/>
              <a:defRPr/>
            </a:pPr>
            <a:r>
              <a:rPr lang="en-US" altLang="en-US" b="1" i="1" dirty="0">
                <a:effectLst>
                  <a:outerShdw blurRad="38100" dist="38100" dir="2700000" algn="tl">
                    <a:srgbClr val="000000">
                      <a:alpha val="43137"/>
                    </a:srgbClr>
                  </a:outerShdw>
                </a:effectLst>
              </a:rPr>
              <a:t>O Lord, how shall I meet You,</a:t>
            </a:r>
          </a:p>
          <a:p>
            <a:pPr algn="ctr" eaLnBrk="1" hangingPunct="1">
              <a:lnSpc>
                <a:spcPct val="150000"/>
              </a:lnSpc>
              <a:spcBef>
                <a:spcPct val="0"/>
              </a:spcBef>
              <a:spcAft>
                <a:spcPts val="0"/>
              </a:spcAft>
              <a:buClrTx/>
              <a:buSzTx/>
              <a:buFont typeface="Wingdings" pitchFamily="2" charset="2"/>
              <a:buNone/>
              <a:defRPr/>
            </a:pPr>
            <a:r>
              <a:rPr lang="en-US" altLang="en-US" b="1" i="1" dirty="0">
                <a:effectLst>
                  <a:outerShdw blurRad="38100" dist="38100" dir="2700000" algn="tl">
                    <a:srgbClr val="000000">
                      <a:alpha val="43137"/>
                    </a:srgbClr>
                  </a:outerShdw>
                </a:effectLst>
              </a:rPr>
              <a:t>How welcome you aright?</a:t>
            </a:r>
          </a:p>
          <a:p>
            <a:pPr algn="ctr" eaLnBrk="1" hangingPunct="1">
              <a:lnSpc>
                <a:spcPct val="150000"/>
              </a:lnSpc>
              <a:spcBef>
                <a:spcPct val="0"/>
              </a:spcBef>
              <a:spcAft>
                <a:spcPts val="0"/>
              </a:spcAft>
              <a:buClrTx/>
              <a:buSzTx/>
              <a:buFont typeface="Wingdings" pitchFamily="2" charset="2"/>
              <a:buNone/>
              <a:defRPr/>
            </a:pPr>
            <a:r>
              <a:rPr lang="en-US" altLang="en-US" b="1" i="1" dirty="0">
                <a:effectLst>
                  <a:outerShdw blurRad="38100" dist="38100" dir="2700000" algn="tl">
                    <a:srgbClr val="000000">
                      <a:alpha val="43137"/>
                    </a:srgbClr>
                  </a:outerShdw>
                </a:effectLst>
              </a:rPr>
              <a:t>Your people long to greet You,</a:t>
            </a:r>
          </a:p>
          <a:p>
            <a:pPr algn="ctr" eaLnBrk="1" hangingPunct="1">
              <a:lnSpc>
                <a:spcPct val="150000"/>
              </a:lnSpc>
              <a:spcBef>
                <a:spcPct val="0"/>
              </a:spcBef>
              <a:spcAft>
                <a:spcPts val="0"/>
              </a:spcAft>
              <a:buClrTx/>
              <a:buSzTx/>
              <a:buFont typeface="Wingdings" pitchFamily="2" charset="2"/>
              <a:buNone/>
              <a:defRPr/>
            </a:pPr>
            <a:r>
              <a:rPr lang="en-US" altLang="en-US" b="1" i="1" dirty="0">
                <a:effectLst>
                  <a:outerShdw blurRad="38100" dist="38100" dir="2700000" algn="tl">
                    <a:srgbClr val="000000">
                      <a:alpha val="43137"/>
                    </a:srgbClr>
                  </a:outerShdw>
                </a:effectLst>
              </a:rPr>
              <a:t>My Hope, my heart's Delight!</a:t>
            </a:r>
          </a:p>
          <a:p>
            <a:pPr algn="ctr" eaLnBrk="1" hangingPunct="1">
              <a:lnSpc>
                <a:spcPct val="150000"/>
              </a:lnSpc>
              <a:spcBef>
                <a:spcPct val="0"/>
              </a:spcBef>
              <a:spcAft>
                <a:spcPts val="0"/>
              </a:spcAft>
              <a:buClrTx/>
              <a:buSzTx/>
              <a:buFont typeface="Wingdings" pitchFamily="2" charset="2"/>
              <a:buNone/>
              <a:defRPr/>
            </a:pPr>
            <a:r>
              <a:rPr lang="en-US" altLang="en-US" b="1" i="1" dirty="0">
                <a:effectLst>
                  <a:outerShdw blurRad="38100" dist="38100" dir="2700000" algn="tl">
                    <a:srgbClr val="000000">
                      <a:alpha val="43137"/>
                    </a:srgbClr>
                  </a:outerShdw>
                </a:effectLst>
              </a:rPr>
              <a:t>O kindle, Lord most holy,</a:t>
            </a:r>
          </a:p>
          <a:p>
            <a:pPr algn="ctr" eaLnBrk="1" hangingPunct="1">
              <a:lnSpc>
                <a:spcPct val="150000"/>
              </a:lnSpc>
              <a:spcBef>
                <a:spcPct val="0"/>
              </a:spcBef>
              <a:spcAft>
                <a:spcPts val="0"/>
              </a:spcAft>
              <a:buClrTx/>
              <a:buSzTx/>
              <a:buFont typeface="Wingdings" pitchFamily="2" charset="2"/>
              <a:buNone/>
              <a:defRPr/>
            </a:pPr>
            <a:r>
              <a:rPr lang="en-US" altLang="en-US" b="1" i="1" dirty="0">
                <a:effectLst>
                  <a:outerShdw blurRad="38100" dist="38100" dir="2700000" algn="tl">
                    <a:srgbClr val="000000">
                      <a:alpha val="43137"/>
                    </a:srgbClr>
                  </a:outerShdw>
                </a:effectLst>
              </a:rPr>
              <a:t>A lamp within my breast,</a:t>
            </a:r>
          </a:p>
          <a:p>
            <a:pPr algn="ctr" eaLnBrk="1" hangingPunct="1">
              <a:lnSpc>
                <a:spcPct val="150000"/>
              </a:lnSpc>
              <a:spcBef>
                <a:spcPct val="0"/>
              </a:spcBef>
              <a:spcAft>
                <a:spcPts val="0"/>
              </a:spcAft>
              <a:buClrTx/>
              <a:buSzTx/>
              <a:buFont typeface="Wingdings" pitchFamily="2" charset="2"/>
              <a:buNone/>
              <a:defRPr/>
            </a:pPr>
            <a:r>
              <a:rPr lang="en-US" altLang="en-US" b="1" i="1" dirty="0">
                <a:effectLst>
                  <a:outerShdw blurRad="38100" dist="38100" dir="2700000" algn="tl">
                    <a:srgbClr val="000000">
                      <a:alpha val="43137"/>
                    </a:srgbClr>
                  </a:outerShdw>
                </a:effectLst>
              </a:rPr>
              <a:t>To do in spirit lowly</a:t>
            </a:r>
          </a:p>
          <a:p>
            <a:pPr algn="ctr" eaLnBrk="1" hangingPunct="1">
              <a:lnSpc>
                <a:spcPct val="150000"/>
              </a:lnSpc>
              <a:spcBef>
                <a:spcPct val="0"/>
              </a:spcBef>
              <a:spcAft>
                <a:spcPts val="0"/>
              </a:spcAft>
              <a:buClrTx/>
              <a:buSzTx/>
              <a:buFont typeface="Wingdings" pitchFamily="2" charset="2"/>
              <a:buNone/>
              <a:defRPr/>
            </a:pPr>
            <a:r>
              <a:rPr lang="en-US" altLang="en-US" b="1" i="1" dirty="0">
                <a:effectLst>
                  <a:outerShdw blurRad="38100" dist="38100" dir="2700000" algn="tl">
                    <a:srgbClr val="000000">
                      <a:alpha val="43137"/>
                    </a:srgbClr>
                  </a:outerShdw>
                </a:effectLst>
              </a:rPr>
              <a:t>All that may please You best.</a:t>
            </a:r>
          </a:p>
          <a:p>
            <a:pPr algn="r" eaLnBrk="1" hangingPunct="1">
              <a:lnSpc>
                <a:spcPct val="150000"/>
              </a:lnSpc>
              <a:spcBef>
                <a:spcPct val="0"/>
              </a:spcBef>
              <a:spcAft>
                <a:spcPts val="0"/>
              </a:spcAft>
              <a:buClrTx/>
              <a:buSzTx/>
              <a:buFont typeface="Wingdings" pitchFamily="2" charset="2"/>
              <a:buNone/>
              <a:defRPr/>
            </a:pPr>
            <a:r>
              <a:rPr lang="en-US" altLang="en-US" sz="2000" b="0" i="1" dirty="0">
                <a:solidFill>
                  <a:srgbClr val="FFFFFF"/>
                </a:solidFill>
                <a:effectLst>
                  <a:outerShdw blurRad="38100" dist="38100" dir="2700000" algn="tl">
                    <a:srgbClr val="000000">
                      <a:alpha val="43137"/>
                    </a:srgbClr>
                  </a:outerShdw>
                </a:effectLst>
              </a:rPr>
              <a:t>Cont’d.</a:t>
            </a:r>
          </a:p>
        </p:txBody>
      </p:sp>
      <p:sp>
        <p:nvSpPr>
          <p:cNvPr id="8195" name="Rectangle 1">
            <a:extLst>
              <a:ext uri="{FF2B5EF4-FFF2-40B4-BE49-F238E27FC236}">
                <a16:creationId xmlns:a16="http://schemas.microsoft.com/office/drawing/2014/main" id="{A976C147-4740-054F-6A14-8765E7C3C0B2}"/>
              </a:ext>
            </a:extLst>
          </p:cNvPr>
          <p:cNvSpPr>
            <a:spLocks noChangeArrowheads="1"/>
          </p:cNvSpPr>
          <p:nvPr/>
        </p:nvSpPr>
        <p:spPr bwMode="auto">
          <a:xfrm>
            <a:off x="2286000" y="2828925"/>
            <a:ext cx="4572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eaLnBrk="0" hangingPunct="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eaLnBrk="0" hangingPunct="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eaLnBrk="0" hangingPunct="0">
              <a:spcBef>
                <a:spcPct val="20000"/>
              </a:spcBef>
              <a:buClr>
                <a:schemeClr val="tx1"/>
              </a:buClr>
              <a:buChar char="–"/>
              <a:defRPr sz="2000">
                <a:solidFill>
                  <a:schemeClr val="tx1"/>
                </a:solidFill>
                <a:latin typeface="Tahoma" panose="020B0604030504040204" pitchFamily="34" charset="0"/>
                <a:cs typeface="Arial" panose="020B0604020202020204" pitchFamily="34" charset="0"/>
              </a:defRPr>
            </a:lvl4pPr>
            <a:lvl5pPr marL="2057400" indent="-228600" eaLnBrk="0" hangingPunct="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r>
              <a:rPr lang="en-US" altLang="en-US" sz="2400"/>
              <a:t>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4">
            <a:extLst>
              <a:ext uri="{FF2B5EF4-FFF2-40B4-BE49-F238E27FC236}">
                <a16:creationId xmlns:a16="http://schemas.microsoft.com/office/drawing/2014/main" id="{5D7F9985-0473-9648-70DE-D4F109A99C6B}"/>
              </a:ext>
            </a:extLst>
          </p:cNvPr>
          <p:cNvSpPr txBox="1">
            <a:spLocks noChangeArrowheads="1"/>
          </p:cNvSpPr>
          <p:nvPr/>
        </p:nvSpPr>
        <p:spPr bwMode="auto">
          <a:xfrm>
            <a:off x="457200" y="228732"/>
            <a:ext cx="8458200" cy="64005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lgn="ctr" eaLnBrk="1" hangingPunct="1">
              <a:lnSpc>
                <a:spcPct val="150000"/>
              </a:lnSpc>
              <a:spcBef>
                <a:spcPct val="0"/>
              </a:spcBef>
              <a:spcAft>
                <a:spcPts val="0"/>
              </a:spcAft>
              <a:buClrTx/>
              <a:buSzTx/>
              <a:buFont typeface="Wingdings" pitchFamily="2" charset="2"/>
              <a:buNone/>
              <a:defRPr/>
            </a:pPr>
            <a:r>
              <a:rPr lang="en-US" altLang="en-US" b="1" i="1" dirty="0">
                <a:effectLst>
                  <a:outerShdw blurRad="38100" dist="38100" dir="2700000" algn="tl">
                    <a:srgbClr val="000000">
                      <a:alpha val="43137"/>
                    </a:srgbClr>
                  </a:outerShdw>
                </a:effectLst>
              </a:rPr>
              <a:t>Love caused Your incarnation,</a:t>
            </a:r>
          </a:p>
          <a:p>
            <a:pPr algn="ctr" eaLnBrk="1" hangingPunct="1">
              <a:lnSpc>
                <a:spcPct val="150000"/>
              </a:lnSpc>
              <a:spcBef>
                <a:spcPct val="0"/>
              </a:spcBef>
              <a:spcAft>
                <a:spcPts val="0"/>
              </a:spcAft>
              <a:buClrTx/>
              <a:buSzTx/>
              <a:buFont typeface="Wingdings" pitchFamily="2" charset="2"/>
              <a:buNone/>
              <a:defRPr/>
            </a:pPr>
            <a:r>
              <a:rPr lang="en-US" altLang="en-US" b="1" i="1" dirty="0">
                <a:effectLst>
                  <a:outerShdw blurRad="38100" dist="38100" dir="2700000" algn="tl">
                    <a:srgbClr val="000000">
                      <a:alpha val="43137"/>
                    </a:srgbClr>
                  </a:outerShdw>
                </a:effectLst>
              </a:rPr>
              <a:t>Love brought You down to me;</a:t>
            </a:r>
          </a:p>
          <a:p>
            <a:pPr algn="ctr" eaLnBrk="1" hangingPunct="1">
              <a:lnSpc>
                <a:spcPct val="150000"/>
              </a:lnSpc>
              <a:spcBef>
                <a:spcPct val="0"/>
              </a:spcBef>
              <a:spcAft>
                <a:spcPts val="0"/>
              </a:spcAft>
              <a:buClrTx/>
              <a:buSzTx/>
              <a:buFont typeface="Wingdings" pitchFamily="2" charset="2"/>
              <a:buNone/>
              <a:defRPr/>
            </a:pPr>
            <a:r>
              <a:rPr lang="en-US" altLang="en-US" b="1" i="1" dirty="0">
                <a:effectLst>
                  <a:outerShdw blurRad="38100" dist="38100" dir="2700000" algn="tl">
                    <a:srgbClr val="000000">
                      <a:alpha val="43137"/>
                    </a:srgbClr>
                  </a:outerShdw>
                </a:effectLst>
              </a:rPr>
              <a:t>Your thirst for my salvation</a:t>
            </a:r>
          </a:p>
          <a:p>
            <a:pPr algn="ctr" eaLnBrk="1" hangingPunct="1">
              <a:lnSpc>
                <a:spcPct val="150000"/>
              </a:lnSpc>
              <a:spcBef>
                <a:spcPct val="0"/>
              </a:spcBef>
              <a:spcAft>
                <a:spcPts val="0"/>
              </a:spcAft>
              <a:buClrTx/>
              <a:buSzTx/>
              <a:buFont typeface="Wingdings" pitchFamily="2" charset="2"/>
              <a:buNone/>
              <a:defRPr/>
            </a:pPr>
            <a:r>
              <a:rPr lang="en-US" altLang="en-US" b="1" i="1" dirty="0">
                <a:effectLst>
                  <a:outerShdw blurRad="38100" dist="38100" dir="2700000" algn="tl">
                    <a:srgbClr val="000000">
                      <a:alpha val="43137"/>
                    </a:srgbClr>
                  </a:outerShdw>
                </a:effectLst>
              </a:rPr>
              <a:t>Procured my liberty.</a:t>
            </a:r>
          </a:p>
          <a:p>
            <a:pPr algn="ctr" eaLnBrk="1" hangingPunct="1">
              <a:lnSpc>
                <a:spcPct val="150000"/>
              </a:lnSpc>
              <a:spcBef>
                <a:spcPct val="0"/>
              </a:spcBef>
              <a:spcAft>
                <a:spcPts val="0"/>
              </a:spcAft>
              <a:buClrTx/>
              <a:buSzTx/>
              <a:buFont typeface="Wingdings" pitchFamily="2" charset="2"/>
              <a:buNone/>
              <a:defRPr/>
            </a:pPr>
            <a:r>
              <a:rPr lang="en-US" altLang="en-US" b="1" i="1" dirty="0">
                <a:effectLst>
                  <a:outerShdw blurRad="38100" dist="38100" dir="2700000" algn="tl">
                    <a:srgbClr val="000000">
                      <a:alpha val="43137"/>
                    </a:srgbClr>
                  </a:outerShdw>
                </a:effectLst>
              </a:rPr>
              <a:t>O love beyond all telling,</a:t>
            </a:r>
          </a:p>
          <a:p>
            <a:pPr algn="ctr" eaLnBrk="1" hangingPunct="1">
              <a:lnSpc>
                <a:spcPct val="150000"/>
              </a:lnSpc>
              <a:spcBef>
                <a:spcPct val="0"/>
              </a:spcBef>
              <a:spcAft>
                <a:spcPts val="0"/>
              </a:spcAft>
              <a:buClrTx/>
              <a:buSzTx/>
              <a:buFont typeface="Wingdings" pitchFamily="2" charset="2"/>
              <a:buNone/>
              <a:defRPr/>
            </a:pPr>
            <a:r>
              <a:rPr lang="en-US" altLang="en-US" b="1" i="1" dirty="0">
                <a:effectLst>
                  <a:outerShdw blurRad="38100" dist="38100" dir="2700000" algn="tl">
                    <a:srgbClr val="000000">
                      <a:alpha val="43137"/>
                    </a:srgbClr>
                  </a:outerShdw>
                </a:effectLst>
              </a:rPr>
              <a:t>That led you to embrace</a:t>
            </a:r>
          </a:p>
          <a:p>
            <a:pPr algn="ctr" eaLnBrk="1" hangingPunct="1">
              <a:lnSpc>
                <a:spcPct val="150000"/>
              </a:lnSpc>
              <a:spcBef>
                <a:spcPct val="0"/>
              </a:spcBef>
              <a:spcAft>
                <a:spcPts val="0"/>
              </a:spcAft>
              <a:buClrTx/>
              <a:buSzTx/>
              <a:buFont typeface="Wingdings" pitchFamily="2" charset="2"/>
              <a:buNone/>
              <a:defRPr/>
            </a:pPr>
            <a:r>
              <a:rPr lang="en-US" altLang="en-US" b="1" i="1" dirty="0">
                <a:effectLst>
                  <a:outerShdw blurRad="38100" dist="38100" dir="2700000" algn="tl">
                    <a:srgbClr val="000000">
                      <a:alpha val="43137"/>
                    </a:srgbClr>
                  </a:outerShdw>
                </a:effectLst>
              </a:rPr>
              <a:t>In love all loves excelling</a:t>
            </a:r>
          </a:p>
          <a:p>
            <a:pPr algn="ctr" eaLnBrk="1" hangingPunct="1">
              <a:lnSpc>
                <a:spcPct val="150000"/>
              </a:lnSpc>
              <a:spcBef>
                <a:spcPct val="0"/>
              </a:spcBef>
              <a:spcAft>
                <a:spcPts val="0"/>
              </a:spcAft>
              <a:buClrTx/>
              <a:buSzTx/>
              <a:buFont typeface="Wingdings" pitchFamily="2" charset="2"/>
              <a:buNone/>
              <a:defRPr/>
            </a:pPr>
            <a:r>
              <a:rPr lang="en-US" altLang="en-US" b="1" i="1" dirty="0">
                <a:effectLst>
                  <a:outerShdw blurRad="38100" dist="38100" dir="2700000" algn="tl">
                    <a:srgbClr val="000000">
                      <a:alpha val="43137"/>
                    </a:srgbClr>
                  </a:outerShdw>
                </a:effectLst>
              </a:rPr>
              <a:t>Our lost and fallen race.</a:t>
            </a:r>
          </a:p>
          <a:p>
            <a:pPr algn="r" eaLnBrk="1" hangingPunct="1">
              <a:lnSpc>
                <a:spcPct val="150000"/>
              </a:lnSpc>
              <a:spcBef>
                <a:spcPct val="0"/>
              </a:spcBef>
              <a:spcAft>
                <a:spcPts val="0"/>
              </a:spcAft>
              <a:buClrTx/>
              <a:buSzTx/>
              <a:buFont typeface="Wingdings" pitchFamily="2" charset="2"/>
              <a:buNone/>
              <a:defRPr/>
            </a:pPr>
            <a:r>
              <a:rPr lang="en-US" altLang="en-US" sz="2000" b="0" i="1" dirty="0">
                <a:solidFill>
                  <a:srgbClr val="FFFFFF"/>
                </a:solidFill>
                <a:effectLst>
                  <a:outerShdw blurRad="38100" dist="38100" dir="2700000" algn="tl">
                    <a:srgbClr val="000000">
                      <a:alpha val="43137"/>
                    </a:srgbClr>
                  </a:outerShdw>
                </a:effectLst>
              </a:rPr>
              <a:t>Cont’d.</a:t>
            </a:r>
          </a:p>
        </p:txBody>
      </p:sp>
      <p:sp>
        <p:nvSpPr>
          <p:cNvPr id="8195" name="Rectangle 1">
            <a:extLst>
              <a:ext uri="{FF2B5EF4-FFF2-40B4-BE49-F238E27FC236}">
                <a16:creationId xmlns:a16="http://schemas.microsoft.com/office/drawing/2014/main" id="{A976C147-4740-054F-6A14-8765E7C3C0B2}"/>
              </a:ext>
            </a:extLst>
          </p:cNvPr>
          <p:cNvSpPr>
            <a:spLocks noChangeArrowheads="1"/>
          </p:cNvSpPr>
          <p:nvPr/>
        </p:nvSpPr>
        <p:spPr bwMode="auto">
          <a:xfrm>
            <a:off x="2286000" y="2828925"/>
            <a:ext cx="4572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eaLnBrk="0" hangingPunct="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eaLnBrk="0" hangingPunct="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eaLnBrk="0" hangingPunct="0">
              <a:spcBef>
                <a:spcPct val="20000"/>
              </a:spcBef>
              <a:buClr>
                <a:schemeClr val="tx1"/>
              </a:buClr>
              <a:buChar char="–"/>
              <a:defRPr sz="2000">
                <a:solidFill>
                  <a:schemeClr val="tx1"/>
                </a:solidFill>
                <a:latin typeface="Tahoma" panose="020B0604030504040204" pitchFamily="34" charset="0"/>
                <a:cs typeface="Arial" panose="020B0604020202020204" pitchFamily="34" charset="0"/>
              </a:defRPr>
            </a:lvl4pPr>
            <a:lvl5pPr marL="2057400" indent="-228600" eaLnBrk="0" hangingPunct="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r>
              <a:rPr lang="en-US" altLang="en-US" sz="2400"/>
              <a:t> </a:t>
            </a:r>
          </a:p>
        </p:txBody>
      </p:sp>
    </p:spTree>
    <p:extLst>
      <p:ext uri="{BB962C8B-B14F-4D97-AF65-F5344CB8AC3E}">
        <p14:creationId xmlns:p14="http://schemas.microsoft.com/office/powerpoint/2010/main" val="33190860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4">
            <a:extLst>
              <a:ext uri="{FF2B5EF4-FFF2-40B4-BE49-F238E27FC236}">
                <a16:creationId xmlns:a16="http://schemas.microsoft.com/office/drawing/2014/main" id="{5D7F9985-0473-9648-70DE-D4F109A99C6B}"/>
              </a:ext>
            </a:extLst>
          </p:cNvPr>
          <p:cNvSpPr txBox="1">
            <a:spLocks noChangeArrowheads="1"/>
          </p:cNvSpPr>
          <p:nvPr/>
        </p:nvSpPr>
        <p:spPr bwMode="auto">
          <a:xfrm>
            <a:off x="0" y="0"/>
            <a:ext cx="9144000" cy="5901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lgn="ctr" eaLnBrk="1" hangingPunct="1">
              <a:lnSpc>
                <a:spcPct val="150000"/>
              </a:lnSpc>
              <a:spcBef>
                <a:spcPct val="0"/>
              </a:spcBef>
              <a:spcAft>
                <a:spcPts val="0"/>
              </a:spcAft>
              <a:buClrTx/>
              <a:buSzTx/>
              <a:buFont typeface="Wingdings" pitchFamily="2" charset="2"/>
              <a:buNone/>
              <a:defRPr/>
            </a:pPr>
            <a:r>
              <a:rPr lang="en-US" altLang="en-US" b="1" i="1" dirty="0">
                <a:effectLst>
                  <a:outerShdw blurRad="38100" dist="38100" dir="2700000" algn="tl">
                    <a:srgbClr val="000000">
                      <a:alpha val="43137"/>
                    </a:srgbClr>
                  </a:outerShdw>
                </a:effectLst>
              </a:rPr>
              <a:t> A glorious crown You give me,</a:t>
            </a:r>
          </a:p>
          <a:p>
            <a:pPr algn="ctr" eaLnBrk="1" hangingPunct="1">
              <a:lnSpc>
                <a:spcPct val="150000"/>
              </a:lnSpc>
              <a:spcBef>
                <a:spcPct val="0"/>
              </a:spcBef>
              <a:spcAft>
                <a:spcPts val="0"/>
              </a:spcAft>
              <a:buClrTx/>
              <a:buSzTx/>
              <a:buFont typeface="Wingdings" pitchFamily="2" charset="2"/>
              <a:buNone/>
              <a:defRPr/>
            </a:pPr>
            <a:r>
              <a:rPr lang="en-US" altLang="en-US" b="1" i="1" dirty="0">
                <a:effectLst>
                  <a:outerShdw blurRad="38100" dist="38100" dir="2700000" algn="tl">
                    <a:srgbClr val="000000">
                      <a:alpha val="43137"/>
                    </a:srgbClr>
                  </a:outerShdw>
                </a:effectLst>
              </a:rPr>
              <a:t>A treasure safe on high,</a:t>
            </a:r>
          </a:p>
          <a:p>
            <a:pPr algn="ctr" eaLnBrk="1" hangingPunct="1">
              <a:lnSpc>
                <a:spcPct val="150000"/>
              </a:lnSpc>
              <a:spcBef>
                <a:spcPct val="0"/>
              </a:spcBef>
              <a:spcAft>
                <a:spcPts val="0"/>
              </a:spcAft>
              <a:buClrTx/>
              <a:buSzTx/>
              <a:buFont typeface="Wingdings" pitchFamily="2" charset="2"/>
              <a:buNone/>
              <a:defRPr/>
            </a:pPr>
            <a:r>
              <a:rPr lang="en-US" altLang="en-US" b="1" i="1" dirty="0">
                <a:effectLst>
                  <a:outerShdw blurRad="38100" dist="38100" dir="2700000" algn="tl">
                    <a:srgbClr val="000000">
                      <a:alpha val="43137"/>
                    </a:srgbClr>
                  </a:outerShdw>
                </a:effectLst>
              </a:rPr>
              <a:t>That will not fail nor leave me</a:t>
            </a:r>
          </a:p>
          <a:p>
            <a:pPr algn="ctr" eaLnBrk="1" hangingPunct="1">
              <a:lnSpc>
                <a:spcPct val="150000"/>
              </a:lnSpc>
              <a:spcBef>
                <a:spcPct val="0"/>
              </a:spcBef>
              <a:spcAft>
                <a:spcPts val="0"/>
              </a:spcAft>
              <a:buClrTx/>
              <a:buSzTx/>
              <a:buFont typeface="Wingdings" pitchFamily="2" charset="2"/>
              <a:buNone/>
              <a:defRPr/>
            </a:pPr>
            <a:r>
              <a:rPr lang="en-US" altLang="en-US" b="1" i="1" dirty="0">
                <a:effectLst>
                  <a:outerShdw blurRad="38100" dist="38100" dir="2700000" algn="tl">
                    <a:srgbClr val="000000">
                      <a:alpha val="43137"/>
                    </a:srgbClr>
                  </a:outerShdw>
                </a:effectLst>
              </a:rPr>
              <a:t>As earthly riches fly.</a:t>
            </a:r>
          </a:p>
          <a:p>
            <a:pPr algn="ctr" eaLnBrk="1" hangingPunct="1">
              <a:lnSpc>
                <a:spcPct val="150000"/>
              </a:lnSpc>
              <a:spcBef>
                <a:spcPct val="0"/>
              </a:spcBef>
              <a:spcAft>
                <a:spcPts val="0"/>
              </a:spcAft>
              <a:buClrTx/>
              <a:buSzTx/>
              <a:buFont typeface="Wingdings" pitchFamily="2" charset="2"/>
              <a:buNone/>
              <a:defRPr/>
            </a:pPr>
            <a:r>
              <a:rPr lang="en-US" altLang="en-US" b="1" i="1" dirty="0">
                <a:effectLst>
                  <a:outerShdw blurRad="38100" dist="38100" dir="2700000" algn="tl">
                    <a:srgbClr val="000000">
                      <a:alpha val="43137"/>
                    </a:srgbClr>
                  </a:outerShdw>
                </a:effectLst>
              </a:rPr>
              <a:t>My heart shall bloom forever</a:t>
            </a:r>
          </a:p>
          <a:p>
            <a:pPr algn="ctr" eaLnBrk="1" hangingPunct="1">
              <a:lnSpc>
                <a:spcPct val="150000"/>
              </a:lnSpc>
              <a:spcBef>
                <a:spcPct val="0"/>
              </a:spcBef>
              <a:spcAft>
                <a:spcPts val="0"/>
              </a:spcAft>
              <a:buClrTx/>
              <a:buSzTx/>
              <a:buFont typeface="Wingdings" pitchFamily="2" charset="2"/>
              <a:buNone/>
              <a:defRPr/>
            </a:pPr>
            <a:r>
              <a:rPr lang="en-US" altLang="en-US" b="1" i="1" dirty="0">
                <a:effectLst>
                  <a:outerShdw blurRad="38100" dist="38100" dir="2700000" algn="tl">
                    <a:srgbClr val="000000">
                      <a:alpha val="43137"/>
                    </a:srgbClr>
                  </a:outerShdw>
                </a:effectLst>
              </a:rPr>
              <a:t>For You with praises new,</a:t>
            </a:r>
          </a:p>
          <a:p>
            <a:pPr algn="ctr" eaLnBrk="1" hangingPunct="1">
              <a:lnSpc>
                <a:spcPct val="150000"/>
              </a:lnSpc>
              <a:spcBef>
                <a:spcPct val="0"/>
              </a:spcBef>
              <a:spcAft>
                <a:spcPts val="0"/>
              </a:spcAft>
              <a:buClrTx/>
              <a:buSzTx/>
              <a:buFont typeface="Wingdings" pitchFamily="2" charset="2"/>
              <a:buNone/>
              <a:defRPr/>
            </a:pPr>
            <a:r>
              <a:rPr lang="en-US" altLang="en-US" b="1" i="1" dirty="0">
                <a:effectLst>
                  <a:outerShdw blurRad="38100" dist="38100" dir="2700000" algn="tl">
                    <a:srgbClr val="000000">
                      <a:alpha val="43137"/>
                    </a:srgbClr>
                  </a:outerShdw>
                </a:effectLst>
              </a:rPr>
              <a:t>And from Your Name shall never</a:t>
            </a:r>
          </a:p>
          <a:p>
            <a:pPr algn="ctr" eaLnBrk="1" hangingPunct="1">
              <a:lnSpc>
                <a:spcPct val="150000"/>
              </a:lnSpc>
              <a:spcBef>
                <a:spcPct val="0"/>
              </a:spcBef>
              <a:spcAft>
                <a:spcPts val="0"/>
              </a:spcAft>
              <a:buClrTx/>
              <a:buSzTx/>
              <a:buFont typeface="Wingdings" pitchFamily="2" charset="2"/>
              <a:buNone/>
              <a:defRPr/>
            </a:pPr>
            <a:r>
              <a:rPr lang="en-US" altLang="en-US" b="1" i="1" dirty="0">
                <a:effectLst>
                  <a:outerShdw blurRad="38100" dist="38100" dir="2700000" algn="tl">
                    <a:srgbClr val="000000">
                      <a:alpha val="43137"/>
                    </a:srgbClr>
                  </a:outerShdw>
                </a:effectLst>
              </a:rPr>
              <a:t>Withhold the honor due.</a:t>
            </a:r>
          </a:p>
        </p:txBody>
      </p:sp>
      <p:sp>
        <p:nvSpPr>
          <p:cNvPr id="8195" name="Rectangle 1">
            <a:extLst>
              <a:ext uri="{FF2B5EF4-FFF2-40B4-BE49-F238E27FC236}">
                <a16:creationId xmlns:a16="http://schemas.microsoft.com/office/drawing/2014/main" id="{A976C147-4740-054F-6A14-8765E7C3C0B2}"/>
              </a:ext>
            </a:extLst>
          </p:cNvPr>
          <p:cNvSpPr>
            <a:spLocks noChangeArrowheads="1"/>
          </p:cNvSpPr>
          <p:nvPr/>
        </p:nvSpPr>
        <p:spPr bwMode="auto">
          <a:xfrm>
            <a:off x="2286000" y="2828925"/>
            <a:ext cx="4572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eaLnBrk="0" hangingPunct="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eaLnBrk="0" hangingPunct="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eaLnBrk="0" hangingPunct="0">
              <a:spcBef>
                <a:spcPct val="20000"/>
              </a:spcBef>
              <a:buClr>
                <a:schemeClr val="tx1"/>
              </a:buClr>
              <a:buChar char="–"/>
              <a:defRPr sz="2000">
                <a:solidFill>
                  <a:schemeClr val="tx1"/>
                </a:solidFill>
                <a:latin typeface="Tahoma" panose="020B0604030504040204" pitchFamily="34" charset="0"/>
                <a:cs typeface="Arial" panose="020B0604020202020204" pitchFamily="34" charset="0"/>
              </a:defRPr>
            </a:lvl4pPr>
            <a:lvl5pPr marL="2057400" indent="-228600" eaLnBrk="0" hangingPunct="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r>
              <a:rPr lang="en-US" altLang="en-US" sz="2400"/>
              <a:t> </a:t>
            </a:r>
          </a:p>
        </p:txBody>
      </p:sp>
    </p:spTree>
    <p:extLst>
      <p:ext uri="{BB962C8B-B14F-4D97-AF65-F5344CB8AC3E}">
        <p14:creationId xmlns:p14="http://schemas.microsoft.com/office/powerpoint/2010/main" val="696693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74A9E9D-8829-5A8C-70E6-C627E2F14A9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114941"/>
            <a:ext cx="6018946" cy="4514210"/>
          </a:xfrm>
          <a:prstGeom prst="rect">
            <a:avLst/>
          </a:prstGeom>
        </p:spPr>
      </p:pic>
      <p:sp>
        <p:nvSpPr>
          <p:cNvPr id="5" name="TextBox 4">
            <a:extLst>
              <a:ext uri="{FF2B5EF4-FFF2-40B4-BE49-F238E27FC236}">
                <a16:creationId xmlns:a16="http://schemas.microsoft.com/office/drawing/2014/main" id="{EFFFB82B-BE37-83DE-3A28-146F41672CB6}"/>
              </a:ext>
            </a:extLst>
          </p:cNvPr>
          <p:cNvSpPr txBox="1"/>
          <p:nvPr/>
        </p:nvSpPr>
        <p:spPr>
          <a:xfrm>
            <a:off x="3886200" y="2667000"/>
            <a:ext cx="4876800" cy="3336298"/>
          </a:xfrm>
          <a:prstGeom prst="rect">
            <a:avLst/>
          </a:prstGeom>
          <a:noFill/>
        </p:spPr>
        <p:txBody>
          <a:bodyPr wrap="square">
            <a:spAutoFit/>
          </a:bodyPr>
          <a:lstStyle/>
          <a:p>
            <a:pPr marL="0" marR="0" algn="ctr">
              <a:lnSpc>
                <a:spcPct val="115000"/>
              </a:lnSpc>
              <a:tabLst>
                <a:tab pos="4114800" algn="r"/>
                <a:tab pos="5486400" algn="r"/>
              </a:tabLst>
            </a:pPr>
            <a:r>
              <a:rPr lang="en-US" sz="2400" kern="1400" spc="-40" dirty="0">
                <a:effectLst/>
                <a:latin typeface="Tahoma" panose="020B0604030504040204" pitchFamily="34" charset="0"/>
                <a:ea typeface="Tahoma" panose="020B0604030504040204" pitchFamily="34" charset="0"/>
                <a:cs typeface="Tahoma" panose="020B0604030504040204" pitchFamily="34" charset="0"/>
              </a:rPr>
              <a:t>LIGHTING OF THE ADVENT CANDLE OF HOPE</a:t>
            </a:r>
            <a:r>
              <a:rPr lang="en-US" sz="2400" kern="1400" dirty="0">
                <a:effectLst/>
                <a:latin typeface="Tahoma" panose="020B0604030504040204" pitchFamily="34" charset="0"/>
                <a:ea typeface="Tahoma" panose="020B0604030504040204" pitchFamily="34" charset="0"/>
                <a:cs typeface="Tahoma" panose="020B0604030504040204" pitchFamily="34" charset="0"/>
              </a:rPr>
              <a:t>:</a:t>
            </a:r>
          </a:p>
          <a:p>
            <a:pPr marL="0" marR="0">
              <a:lnSpc>
                <a:spcPct val="115000"/>
              </a:lnSpc>
              <a:tabLst>
                <a:tab pos="4114800" algn="r"/>
                <a:tab pos="5486400" algn="r"/>
              </a:tabLst>
            </a:pPr>
            <a:endParaRPr lang="en-US" sz="2400" kern="1400" dirty="0">
              <a:effectLst/>
              <a:latin typeface="Tahoma" panose="020B0604030504040204" pitchFamily="34" charset="0"/>
              <a:ea typeface="Tahoma" panose="020B0604030504040204" pitchFamily="34" charset="0"/>
              <a:cs typeface="Tahoma" panose="020B0604030504040204" pitchFamily="34" charset="0"/>
            </a:endParaRPr>
          </a:p>
          <a:p>
            <a:pPr marL="628650" marR="0" indent="-628650">
              <a:tabLst>
                <a:tab pos="5657215" algn="r"/>
              </a:tabLst>
            </a:pPr>
            <a:r>
              <a:rPr lang="en-US" sz="2400" kern="1400" dirty="0">
                <a:effectLst/>
                <a:latin typeface="Tahoma" panose="020B0604030504040204" pitchFamily="34" charset="0"/>
                <a:ea typeface="Tahoma" panose="020B0604030504040204" pitchFamily="34" charset="0"/>
                <a:cs typeface="Tahoma" panose="020B0604030504040204" pitchFamily="34" charset="0"/>
              </a:rPr>
              <a:t>L: 	May the hope we have in Christ live in you.</a:t>
            </a:r>
          </a:p>
          <a:p>
            <a:pPr marL="628650" marR="0" indent="-628650">
              <a:tabLst>
                <a:tab pos="5657215" algn="r"/>
              </a:tabLst>
            </a:pPr>
            <a:endParaRPr lang="en-US" sz="2400" kern="1400" dirty="0">
              <a:effectLst/>
              <a:latin typeface="Tahoma" panose="020B0604030504040204" pitchFamily="34" charset="0"/>
              <a:ea typeface="Tahoma" panose="020B0604030504040204" pitchFamily="34" charset="0"/>
              <a:cs typeface="Tahoma" panose="020B0604030504040204" pitchFamily="34" charset="0"/>
            </a:endParaRPr>
          </a:p>
          <a:p>
            <a:pPr marL="628650" marR="0" indent="-628650">
              <a:tabLst>
                <a:tab pos="5657215" algn="r"/>
              </a:tabLst>
            </a:pPr>
            <a:r>
              <a:rPr lang="en-US" sz="3200" b="1" kern="1400" dirty="0">
                <a:effectLst/>
                <a:latin typeface="Tahoma" panose="020B0604030504040204" pitchFamily="34" charset="0"/>
                <a:ea typeface="Tahoma" panose="020B0604030504040204" pitchFamily="34" charset="0"/>
                <a:cs typeface="Tahoma" panose="020B0604030504040204" pitchFamily="34" charset="0"/>
              </a:rPr>
              <a:t>P:	And also in you.</a:t>
            </a:r>
            <a:endParaRPr lang="en-US" sz="3200" kern="1400" dirty="0">
              <a:effectLst/>
              <a:latin typeface="Tahoma" panose="020B0604030504040204" pitchFamily="34" charset="0"/>
              <a:ea typeface="Tahoma" panose="020B0604030504040204" pitchFamily="34" charset="0"/>
              <a:cs typeface="Tahoma" panose="020B0604030504040204" pitchFamily="34" charset="0"/>
            </a:endParaRPr>
          </a:p>
          <a:p>
            <a:pPr marL="628650" marR="0" indent="-628650">
              <a:tabLst>
                <a:tab pos="5657215" algn="r"/>
              </a:tabLst>
            </a:pPr>
            <a:r>
              <a:rPr lang="en-US" sz="2400" kern="1400" dirty="0">
                <a:effectLst/>
                <a:latin typeface="Tahoma" panose="020B0604030504040204" pitchFamily="34" charset="0"/>
                <a:ea typeface="Tahoma" panose="020B0604030504040204" pitchFamily="34" charset="0"/>
                <a:cs typeface="Tahoma" panose="020B0604030504040204" pitchFamily="34" charset="0"/>
              </a:rPr>
              <a:t> </a:t>
            </a:r>
            <a:endParaRPr lang="en-US" sz="2800" kern="1400" dirty="0">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747955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A06C66-1652-D42C-DDC4-1D3EEF71F56F}"/>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24C9DD98-62E2-CEE2-E8FB-7CD7CC97E55F}"/>
              </a:ext>
            </a:extLst>
          </p:cNvPr>
          <p:cNvSpPr txBox="1"/>
          <p:nvPr/>
        </p:nvSpPr>
        <p:spPr>
          <a:xfrm>
            <a:off x="76200" y="228600"/>
            <a:ext cx="8991600" cy="5176866"/>
          </a:xfrm>
          <a:prstGeom prst="rect">
            <a:avLst/>
          </a:prstGeom>
          <a:noFill/>
        </p:spPr>
        <p:txBody>
          <a:bodyPr wrap="square">
            <a:spAutoFit/>
          </a:bodyPr>
          <a:lstStyle/>
          <a:p>
            <a:pPr marL="628650" marR="0" indent="-628650">
              <a:lnSpc>
                <a:spcPct val="115000"/>
              </a:lnSpc>
              <a:tabLst>
                <a:tab pos="5486400" algn="r"/>
              </a:tabLst>
            </a:pPr>
            <a:r>
              <a:rPr lang="en-US" sz="2400" kern="1400" dirty="0">
                <a:effectLst/>
                <a:latin typeface="Tahoma" panose="020B0604030504040204" pitchFamily="34" charset="0"/>
                <a:ea typeface="Times New Roman" panose="02020603050405020304" pitchFamily="18" charset="0"/>
              </a:rPr>
              <a:t>ADVENT CANDLE SONG:   	Arranged by Rev. Dick Wright</a:t>
            </a:r>
          </a:p>
          <a:p>
            <a:pPr marL="628650" marR="0" indent="-628650">
              <a:lnSpc>
                <a:spcPct val="115000"/>
              </a:lnSpc>
              <a:tabLst>
                <a:tab pos="5486400" algn="r"/>
              </a:tabLst>
            </a:pPr>
            <a:endParaRPr lang="en-US" sz="1800" kern="1400" dirty="0">
              <a:effectLst/>
              <a:latin typeface="Times New Roman" panose="02020603050405020304" pitchFamily="18" charset="0"/>
              <a:ea typeface="Times New Roman" panose="02020603050405020304" pitchFamily="18" charset="0"/>
            </a:endParaRPr>
          </a:p>
          <a:p>
            <a:pPr marL="93345" marR="0" indent="18415" algn="ctr">
              <a:lnSpc>
                <a:spcPct val="150000"/>
              </a:lnSpc>
            </a:pPr>
            <a:r>
              <a:rPr lang="en-US" sz="3200" b="1" i="1" kern="1400" dirty="0">
                <a:effectLst/>
                <a:latin typeface="Tahoma" panose="020B0604030504040204" pitchFamily="34" charset="0"/>
                <a:ea typeface="Times New Roman" panose="02020603050405020304" pitchFamily="18" charset="0"/>
              </a:rPr>
              <a:t>Light of the world come down, </a:t>
            </a:r>
          </a:p>
          <a:p>
            <a:pPr marL="93345" marR="0" indent="18415" algn="ctr">
              <a:lnSpc>
                <a:spcPct val="150000"/>
              </a:lnSpc>
            </a:pPr>
            <a:r>
              <a:rPr lang="en-US" sz="3200" b="1" i="1" kern="1400" dirty="0">
                <a:effectLst/>
                <a:latin typeface="Tahoma" panose="020B0604030504040204" pitchFamily="34" charset="0"/>
                <a:ea typeface="Times New Roman" panose="02020603050405020304" pitchFamily="18" charset="0"/>
              </a:rPr>
              <a:t>fill our hearts new </a:t>
            </a:r>
          </a:p>
          <a:p>
            <a:pPr marL="93345" marR="0" indent="18415" algn="ctr">
              <a:lnSpc>
                <a:spcPct val="150000"/>
              </a:lnSpc>
            </a:pPr>
            <a:r>
              <a:rPr lang="en-US" sz="3200" b="1" i="1" kern="1400" dirty="0">
                <a:effectLst/>
                <a:latin typeface="Tahoma" panose="020B0604030504040204" pitchFamily="34" charset="0"/>
                <a:ea typeface="Times New Roman" panose="02020603050405020304" pitchFamily="18" charset="0"/>
              </a:rPr>
              <a:t>with expectation so to welcome you. </a:t>
            </a:r>
          </a:p>
          <a:p>
            <a:pPr marL="93345" marR="0" indent="18415" algn="ctr">
              <a:lnSpc>
                <a:spcPct val="150000"/>
              </a:lnSpc>
            </a:pPr>
            <a:r>
              <a:rPr lang="en-US" sz="3200" b="1" i="1" kern="1400" dirty="0">
                <a:effectLst/>
                <a:latin typeface="Tahoma" panose="020B0604030504040204" pitchFamily="34" charset="0"/>
                <a:ea typeface="Times New Roman" panose="02020603050405020304" pitchFamily="18" charset="0"/>
              </a:rPr>
              <a:t>This candle now is lit, let its light shine, </a:t>
            </a:r>
          </a:p>
          <a:p>
            <a:pPr marL="93345" marR="0" indent="18415" algn="ctr">
              <a:lnSpc>
                <a:spcPct val="150000"/>
              </a:lnSpc>
            </a:pPr>
            <a:r>
              <a:rPr lang="en-US" sz="3200" b="1" i="1" kern="1400" dirty="0">
                <a:effectLst/>
                <a:latin typeface="Tahoma" panose="020B0604030504040204" pitchFamily="34" charset="0"/>
                <a:ea typeface="Times New Roman" panose="02020603050405020304" pitchFamily="18" charset="0"/>
              </a:rPr>
              <a:t>and help your spirit melt </a:t>
            </a:r>
          </a:p>
          <a:p>
            <a:pPr marL="93345" marR="0" indent="18415" algn="ctr">
              <a:lnSpc>
                <a:spcPct val="150000"/>
              </a:lnSpc>
            </a:pPr>
            <a:r>
              <a:rPr lang="en-US" sz="3200" b="1" i="1" kern="1400" dirty="0">
                <a:effectLst/>
                <a:latin typeface="Tahoma" panose="020B0604030504040204" pitchFamily="34" charset="0"/>
                <a:ea typeface="Times New Roman" panose="02020603050405020304" pitchFamily="18" charset="0"/>
              </a:rPr>
              <a:t>this heart of mine.</a:t>
            </a:r>
            <a:endParaRPr lang="en-US" sz="3200" kern="1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90179208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
  <a:themeElements>
    <a:clrScheme name="Slate">
      <a:dk1>
        <a:sysClr val="windowText" lastClr="000000"/>
      </a:dk1>
      <a:lt1>
        <a:sysClr val="window" lastClr="FFFFFF"/>
      </a:lt1>
      <a:dk2>
        <a:srgbClr val="212123"/>
      </a:dk2>
      <a:lt2>
        <a:srgbClr val="DADADA"/>
      </a:lt2>
      <a:accent1>
        <a:srgbClr val="826F61"/>
      </a:accent1>
      <a:accent2>
        <a:srgbClr val="A19C7F"/>
      </a:accent2>
      <a:accent3>
        <a:srgbClr val="9AA489"/>
      </a:accent3>
      <a:accent4>
        <a:srgbClr val="7C938B"/>
      </a:accent4>
      <a:accent5>
        <a:srgbClr val="7C7D92"/>
      </a:accent5>
      <a:accent6>
        <a:srgbClr val="897376"/>
      </a:accent6>
      <a:hlink>
        <a:srgbClr val="D29B73"/>
      </a:hlink>
      <a:folHlink>
        <a:srgbClr val="F4C5A4"/>
      </a:folHlink>
    </a:clrScheme>
    <a:fontScheme name="Slate">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FF747C5C-A8E8-4833-9E55-3D08FE4E487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Slate</Template>
  <TotalTime>32479</TotalTime>
  <Words>2701</Words>
  <Application>Microsoft Office PowerPoint</Application>
  <PresentationFormat>Letter Paper (8.5x11 in)</PresentationFormat>
  <Paragraphs>270</Paragraphs>
  <Slides>45</Slides>
  <Notes>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45</vt:i4>
      </vt:variant>
    </vt:vector>
  </HeadingPairs>
  <TitlesOfParts>
    <vt:vector size="54" baseType="lpstr">
      <vt:lpstr>Arial</vt:lpstr>
      <vt:lpstr>Bodoni MT</vt:lpstr>
      <vt:lpstr>Calibri</vt:lpstr>
      <vt:lpstr>Calisto MT</vt:lpstr>
      <vt:lpstr>Tahoma</vt:lpstr>
      <vt:lpstr>Times New Roman</vt:lpstr>
      <vt:lpstr>Wingdings</vt:lpstr>
      <vt:lpstr>Wingdings 2</vt:lpstr>
      <vt:lpstr>Slate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ORDER OF WORSHIP    9:00 AM          July 5, 2009</dc:title>
  <dc:creator>Office</dc:creator>
  <cp:lastModifiedBy>First Presbyterian Church, Blairstown, NJ</cp:lastModifiedBy>
  <cp:revision>1278</cp:revision>
  <cp:lastPrinted>2024-11-29T17:59:50Z</cp:lastPrinted>
  <dcterms:created xsi:type="dcterms:W3CDTF">2009-07-01T23:04:59Z</dcterms:created>
  <dcterms:modified xsi:type="dcterms:W3CDTF">2024-11-29T18:06:11Z</dcterms:modified>
</cp:coreProperties>
</file>