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0"/>
  </p:notesMasterIdLst>
  <p:handoutMasterIdLst>
    <p:handoutMasterId r:id="rId41"/>
  </p:handoutMasterIdLst>
  <p:sldIdLst>
    <p:sldId id="1149" r:id="rId2"/>
    <p:sldId id="1162" r:id="rId3"/>
    <p:sldId id="320" r:id="rId4"/>
    <p:sldId id="1152" r:id="rId5"/>
    <p:sldId id="797" r:id="rId6"/>
    <p:sldId id="798" r:id="rId7"/>
    <p:sldId id="1179" r:id="rId8"/>
    <p:sldId id="721" r:id="rId9"/>
    <p:sldId id="1147" r:id="rId10"/>
    <p:sldId id="259" r:id="rId11"/>
    <p:sldId id="1180" r:id="rId12"/>
    <p:sldId id="993" r:id="rId13"/>
    <p:sldId id="792" r:id="rId14"/>
    <p:sldId id="1150" r:id="rId15"/>
    <p:sldId id="981" r:id="rId16"/>
    <p:sldId id="881" r:id="rId17"/>
    <p:sldId id="982" r:id="rId18"/>
    <p:sldId id="1181" r:id="rId19"/>
    <p:sldId id="1182" r:id="rId20"/>
    <p:sldId id="905" r:id="rId21"/>
    <p:sldId id="920" r:id="rId22"/>
    <p:sldId id="1164" r:id="rId23"/>
    <p:sldId id="921" r:id="rId24"/>
    <p:sldId id="1140" r:id="rId25"/>
    <p:sldId id="1133" r:id="rId26"/>
    <p:sldId id="1183" r:id="rId27"/>
    <p:sldId id="1184" r:id="rId28"/>
    <p:sldId id="1154" r:id="rId29"/>
    <p:sldId id="750" r:id="rId30"/>
    <p:sldId id="1040" r:id="rId31"/>
    <p:sldId id="1185" r:id="rId32"/>
    <p:sldId id="1098" r:id="rId33"/>
    <p:sldId id="1177" r:id="rId34"/>
    <p:sldId id="863" r:id="rId35"/>
    <p:sldId id="924" r:id="rId36"/>
    <p:sldId id="925" r:id="rId37"/>
    <p:sldId id="1129" r:id="rId38"/>
    <p:sldId id="531" r:id="rId39"/>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717A00-966A-427C-A116-8DE90EB411D4}" v="39" dt="2024-11-22T16:26:26.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101" d="100"/>
          <a:sy n="101" d="100"/>
        </p:scale>
        <p:origin x="19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A0717A00-966A-427C-A116-8DE90EB411D4}"/>
    <pc:docChg chg="undo custSel addSld delSld modSld">
      <pc:chgData name="First Presbyterian Church, Blairstown, NJ" userId="96d466b960cbaa79" providerId="LiveId" clId="{A0717A00-966A-427C-A116-8DE90EB411D4}" dt="2024-11-22T18:00:10.509" v="481" actId="20577"/>
      <pc:docMkLst>
        <pc:docMk/>
      </pc:docMkLst>
      <pc:sldChg chg="modSp mod">
        <pc:chgData name="First Presbyterian Church, Blairstown, NJ" userId="96d466b960cbaa79" providerId="LiveId" clId="{A0717A00-966A-427C-A116-8DE90EB411D4}" dt="2024-11-20T16:14:19.989" v="72"/>
        <pc:sldMkLst>
          <pc:docMk/>
          <pc:sldMk cId="0" sldId="259"/>
        </pc:sldMkLst>
        <pc:spChg chg="mod">
          <ac:chgData name="First Presbyterian Church, Blairstown, NJ" userId="96d466b960cbaa79" providerId="LiveId" clId="{A0717A00-966A-427C-A116-8DE90EB411D4}" dt="2024-11-20T16:14:19.989" v="72"/>
          <ac:spMkLst>
            <pc:docMk/>
            <pc:sldMk cId="0" sldId="259"/>
            <ac:spMk id="8194" creationId="{BC6D61EA-6048-4BEF-91FB-A3938ABBBFCE}"/>
          </ac:spMkLst>
        </pc:spChg>
      </pc:sldChg>
      <pc:sldChg chg="modSp mod">
        <pc:chgData name="First Presbyterian Church, Blairstown, NJ" userId="96d466b960cbaa79" providerId="LiveId" clId="{A0717A00-966A-427C-A116-8DE90EB411D4}" dt="2024-11-20T16:11:04.479" v="27" actId="20577"/>
        <pc:sldMkLst>
          <pc:docMk/>
          <pc:sldMk cId="0" sldId="320"/>
        </pc:sldMkLst>
        <pc:spChg chg="mod">
          <ac:chgData name="First Presbyterian Church, Blairstown, NJ" userId="96d466b960cbaa79" providerId="LiveId" clId="{A0717A00-966A-427C-A116-8DE90EB411D4}" dt="2024-11-20T16:11:04.479" v="27" actId="20577"/>
          <ac:spMkLst>
            <pc:docMk/>
            <pc:sldMk cId="0" sldId="320"/>
            <ac:spMk id="7170" creationId="{8EF1FF12-5DC1-4FF4-9F10-6F883AD9071E}"/>
          </ac:spMkLst>
        </pc:spChg>
      </pc:sldChg>
      <pc:sldChg chg="modSp mod">
        <pc:chgData name="First Presbyterian Church, Blairstown, NJ" userId="96d466b960cbaa79" providerId="LiveId" clId="{A0717A00-966A-427C-A116-8DE90EB411D4}" dt="2024-11-20T16:14:08.499" v="71" actId="20577"/>
        <pc:sldMkLst>
          <pc:docMk/>
          <pc:sldMk cId="0" sldId="721"/>
        </pc:sldMkLst>
        <pc:spChg chg="mod">
          <ac:chgData name="First Presbyterian Church, Blairstown, NJ" userId="96d466b960cbaa79" providerId="LiveId" clId="{A0717A00-966A-427C-A116-8DE90EB411D4}" dt="2024-11-20T16:14:08.499" v="71" actId="20577"/>
          <ac:spMkLst>
            <pc:docMk/>
            <pc:sldMk cId="0" sldId="721"/>
            <ac:spMk id="82948" creationId="{4CF610CB-4F8E-432E-8410-39C18A313456}"/>
          </ac:spMkLst>
        </pc:spChg>
      </pc:sldChg>
      <pc:sldChg chg="modSp mod">
        <pc:chgData name="First Presbyterian Church, Blairstown, NJ" userId="96d466b960cbaa79" providerId="LiveId" clId="{A0717A00-966A-427C-A116-8DE90EB411D4}" dt="2024-11-22T14:57:24.757" v="404" actId="20577"/>
        <pc:sldMkLst>
          <pc:docMk/>
          <pc:sldMk cId="0" sldId="750"/>
        </pc:sldMkLst>
        <pc:spChg chg="mod">
          <ac:chgData name="First Presbyterian Church, Blairstown, NJ" userId="96d466b960cbaa79" providerId="LiveId" clId="{A0717A00-966A-427C-A116-8DE90EB411D4}" dt="2024-11-22T14:57:24.757" v="404" actId="20577"/>
          <ac:spMkLst>
            <pc:docMk/>
            <pc:sldMk cId="0" sldId="750"/>
            <ac:spMk id="14338" creationId="{D522C88E-8367-8040-CCB7-512F5506FFFD}"/>
          </ac:spMkLst>
        </pc:spChg>
      </pc:sldChg>
      <pc:sldChg chg="modSp mod">
        <pc:chgData name="First Presbyterian Church, Blairstown, NJ" userId="96d466b960cbaa79" providerId="LiveId" clId="{A0717A00-966A-427C-A116-8DE90EB411D4}" dt="2024-11-22T15:27:44.089" v="447" actId="2710"/>
        <pc:sldMkLst>
          <pc:docMk/>
          <pc:sldMk cId="3009477860" sldId="792"/>
        </pc:sldMkLst>
        <pc:spChg chg="mod">
          <ac:chgData name="First Presbyterian Church, Blairstown, NJ" userId="96d466b960cbaa79" providerId="LiveId" clId="{A0717A00-966A-427C-A116-8DE90EB411D4}" dt="2024-11-22T15:27:44.089" v="447" actId="2710"/>
          <ac:spMkLst>
            <pc:docMk/>
            <pc:sldMk cId="3009477860" sldId="792"/>
            <ac:spMk id="11266" creationId="{6241354C-3F84-FB44-61EF-E95BD43172DD}"/>
          </ac:spMkLst>
        </pc:spChg>
      </pc:sldChg>
      <pc:sldChg chg="modSp mod">
        <pc:chgData name="First Presbyterian Church, Blairstown, NJ" userId="96d466b960cbaa79" providerId="LiveId" clId="{A0717A00-966A-427C-A116-8DE90EB411D4}" dt="2024-11-20T16:13:20.959" v="56" actId="113"/>
        <pc:sldMkLst>
          <pc:docMk/>
          <pc:sldMk cId="0" sldId="797"/>
        </pc:sldMkLst>
        <pc:spChg chg="mod">
          <ac:chgData name="First Presbyterian Church, Blairstown, NJ" userId="96d466b960cbaa79" providerId="LiveId" clId="{A0717A00-966A-427C-A116-8DE90EB411D4}" dt="2024-11-20T16:13:20.959" v="56" actId="113"/>
          <ac:spMkLst>
            <pc:docMk/>
            <pc:sldMk cId="0" sldId="797"/>
            <ac:spMk id="14338" creationId="{E04D0EAF-1FA6-B6FF-EDAC-308F48DD72D2}"/>
          </ac:spMkLst>
        </pc:spChg>
      </pc:sldChg>
      <pc:sldChg chg="modSp mod">
        <pc:chgData name="First Presbyterian Church, Blairstown, NJ" userId="96d466b960cbaa79" providerId="LiveId" clId="{A0717A00-966A-427C-A116-8DE90EB411D4}" dt="2024-11-22T14:35:34.845" v="168" actId="1036"/>
        <pc:sldMkLst>
          <pc:docMk/>
          <pc:sldMk cId="0" sldId="798"/>
        </pc:sldMkLst>
        <pc:spChg chg="mod">
          <ac:chgData name="First Presbyterian Church, Blairstown, NJ" userId="96d466b960cbaa79" providerId="LiveId" clId="{A0717A00-966A-427C-A116-8DE90EB411D4}" dt="2024-11-22T14:35:34.845" v="168" actId="1036"/>
          <ac:spMkLst>
            <pc:docMk/>
            <pc:sldMk cId="0" sldId="798"/>
            <ac:spMk id="14338" creationId="{6C0AB2E5-FEFC-EB51-E332-6199741099DC}"/>
          </ac:spMkLst>
        </pc:spChg>
      </pc:sldChg>
      <pc:sldChg chg="modSp add mod">
        <pc:chgData name="First Presbyterian Church, Blairstown, NJ" userId="96d466b960cbaa79" providerId="LiveId" clId="{A0717A00-966A-427C-A116-8DE90EB411D4}" dt="2024-11-22T15:31:52.668" v="460" actId="20577"/>
        <pc:sldMkLst>
          <pc:docMk/>
          <pc:sldMk cId="3415117598" sldId="881"/>
        </pc:sldMkLst>
        <pc:spChg chg="mod">
          <ac:chgData name="First Presbyterian Church, Blairstown, NJ" userId="96d466b960cbaa79" providerId="LiveId" clId="{A0717A00-966A-427C-A116-8DE90EB411D4}" dt="2024-11-22T15:31:52.668" v="460" actId="20577"/>
          <ac:spMkLst>
            <pc:docMk/>
            <pc:sldMk cId="3415117598" sldId="881"/>
            <ac:spMk id="25602" creationId="{3C1CF077-8A5F-4010-AF46-0919BC272DA2}"/>
          </ac:spMkLst>
        </pc:spChg>
      </pc:sldChg>
      <pc:sldChg chg="modSp mod">
        <pc:chgData name="First Presbyterian Church, Blairstown, NJ" userId="96d466b960cbaa79" providerId="LiveId" clId="{A0717A00-966A-427C-A116-8DE90EB411D4}" dt="2024-11-22T14:44:55.917" v="260" actId="6549"/>
        <pc:sldMkLst>
          <pc:docMk/>
          <pc:sldMk cId="1174558784" sldId="905"/>
        </pc:sldMkLst>
        <pc:spChg chg="mod">
          <ac:chgData name="First Presbyterian Church, Blairstown, NJ" userId="96d466b960cbaa79" providerId="LiveId" clId="{A0717A00-966A-427C-A116-8DE90EB411D4}" dt="2024-11-22T14:44:55.917" v="260" actId="6549"/>
          <ac:spMkLst>
            <pc:docMk/>
            <pc:sldMk cId="1174558784" sldId="905"/>
            <ac:spMk id="17410" creationId="{4532FAAA-3A0F-4CF3-BD4A-7E5B879733B0}"/>
          </ac:spMkLst>
        </pc:spChg>
      </pc:sldChg>
      <pc:sldChg chg="modSp mod">
        <pc:chgData name="First Presbyterian Church, Blairstown, NJ" userId="96d466b960cbaa79" providerId="LiveId" clId="{A0717A00-966A-427C-A116-8DE90EB411D4}" dt="2024-11-22T15:32:27.787" v="464" actId="1038"/>
        <pc:sldMkLst>
          <pc:docMk/>
          <pc:sldMk cId="533685851" sldId="920"/>
        </pc:sldMkLst>
        <pc:spChg chg="mod">
          <ac:chgData name="First Presbyterian Church, Blairstown, NJ" userId="96d466b960cbaa79" providerId="LiveId" clId="{A0717A00-966A-427C-A116-8DE90EB411D4}" dt="2024-11-22T15:32:27.787" v="464" actId="1038"/>
          <ac:spMkLst>
            <pc:docMk/>
            <pc:sldMk cId="533685851" sldId="920"/>
            <ac:spMk id="17410" creationId="{4532FAAA-3A0F-4CF3-BD4A-7E5B879733B0}"/>
          </ac:spMkLst>
        </pc:spChg>
      </pc:sldChg>
      <pc:sldChg chg="modSp mod">
        <pc:chgData name="First Presbyterian Church, Blairstown, NJ" userId="96d466b960cbaa79" providerId="LiveId" clId="{A0717A00-966A-427C-A116-8DE90EB411D4}" dt="2024-11-22T14:48:27.535" v="309" actId="20577"/>
        <pc:sldMkLst>
          <pc:docMk/>
          <pc:sldMk cId="2704173309" sldId="921"/>
        </pc:sldMkLst>
        <pc:spChg chg="mod">
          <ac:chgData name="First Presbyterian Church, Blairstown, NJ" userId="96d466b960cbaa79" providerId="LiveId" clId="{A0717A00-966A-427C-A116-8DE90EB411D4}" dt="2024-11-22T14:48:27.535" v="309" actId="20577"/>
          <ac:spMkLst>
            <pc:docMk/>
            <pc:sldMk cId="2704173309" sldId="921"/>
            <ac:spMk id="17410" creationId="{4532FAAA-3A0F-4CF3-BD4A-7E5B879733B0}"/>
          </ac:spMkLst>
        </pc:spChg>
      </pc:sldChg>
      <pc:sldChg chg="modSp mod">
        <pc:chgData name="First Presbyterian Church, Blairstown, NJ" userId="96d466b960cbaa79" providerId="LiveId" clId="{A0717A00-966A-427C-A116-8DE90EB411D4}" dt="2024-11-22T14:34:37.684" v="156" actId="122"/>
        <pc:sldMkLst>
          <pc:docMk/>
          <pc:sldMk cId="0" sldId="924"/>
        </pc:sldMkLst>
        <pc:spChg chg="mod">
          <ac:chgData name="First Presbyterian Church, Blairstown, NJ" userId="96d466b960cbaa79" providerId="LiveId" clId="{A0717A00-966A-427C-A116-8DE90EB411D4}" dt="2024-11-22T14:34:37.684" v="156" actId="122"/>
          <ac:spMkLst>
            <pc:docMk/>
            <pc:sldMk cId="0" sldId="924"/>
            <ac:spMk id="14338" creationId="{E04D0EAF-1FA6-B6FF-EDAC-308F48DD72D2}"/>
          </ac:spMkLst>
        </pc:spChg>
      </pc:sldChg>
      <pc:sldChg chg="modSp mod">
        <pc:chgData name="First Presbyterian Church, Blairstown, NJ" userId="96d466b960cbaa79" providerId="LiveId" clId="{A0717A00-966A-427C-A116-8DE90EB411D4}" dt="2024-11-22T14:35:10.627" v="164" actId="1036"/>
        <pc:sldMkLst>
          <pc:docMk/>
          <pc:sldMk cId="0" sldId="925"/>
        </pc:sldMkLst>
        <pc:spChg chg="mod">
          <ac:chgData name="First Presbyterian Church, Blairstown, NJ" userId="96d466b960cbaa79" providerId="LiveId" clId="{A0717A00-966A-427C-A116-8DE90EB411D4}" dt="2024-11-22T14:35:10.627" v="164" actId="1036"/>
          <ac:spMkLst>
            <pc:docMk/>
            <pc:sldMk cId="0" sldId="925"/>
            <ac:spMk id="14338" creationId="{6C0AB2E5-FEFC-EB51-E332-6199741099DC}"/>
          </ac:spMkLst>
        </pc:spChg>
      </pc:sldChg>
      <pc:sldChg chg="modSp add mod">
        <pc:chgData name="First Presbyterian Church, Blairstown, NJ" userId="96d466b960cbaa79" providerId="LiveId" clId="{A0717A00-966A-427C-A116-8DE90EB411D4}" dt="2024-11-22T15:31:22.769" v="456" actId="20577"/>
        <pc:sldMkLst>
          <pc:docMk/>
          <pc:sldMk cId="3294087638" sldId="981"/>
        </pc:sldMkLst>
        <pc:spChg chg="mod">
          <ac:chgData name="First Presbyterian Church, Blairstown, NJ" userId="96d466b960cbaa79" providerId="LiveId" clId="{A0717A00-966A-427C-A116-8DE90EB411D4}" dt="2024-11-22T15:31:22.769" v="456" actId="20577"/>
          <ac:spMkLst>
            <pc:docMk/>
            <pc:sldMk cId="3294087638" sldId="981"/>
            <ac:spMk id="25602" creationId="{3C1CF077-8A5F-4010-AF46-0919BC272DA2}"/>
          </ac:spMkLst>
        </pc:spChg>
      </pc:sldChg>
      <pc:sldChg chg="modSp add mod">
        <pc:chgData name="First Presbyterian Church, Blairstown, NJ" userId="96d466b960cbaa79" providerId="LiveId" clId="{A0717A00-966A-427C-A116-8DE90EB411D4}" dt="2024-11-22T15:30:33.085" v="450" actId="20577"/>
        <pc:sldMkLst>
          <pc:docMk/>
          <pc:sldMk cId="1836857" sldId="982"/>
        </pc:sldMkLst>
        <pc:spChg chg="mod">
          <ac:chgData name="First Presbyterian Church, Blairstown, NJ" userId="96d466b960cbaa79" providerId="LiveId" clId="{A0717A00-966A-427C-A116-8DE90EB411D4}" dt="2024-11-22T15:30:33.085" v="450" actId="20577"/>
          <ac:spMkLst>
            <pc:docMk/>
            <pc:sldMk cId="1836857" sldId="982"/>
            <ac:spMk id="25602" creationId="{3C1CF077-8A5F-4010-AF46-0919BC272DA2}"/>
          </ac:spMkLst>
        </pc:spChg>
      </pc:sldChg>
      <pc:sldChg chg="modSp mod">
        <pc:chgData name="First Presbyterian Church, Blairstown, NJ" userId="96d466b960cbaa79" providerId="LiveId" clId="{A0717A00-966A-427C-A116-8DE90EB411D4}" dt="2024-11-22T14:57:37.455" v="413" actId="20577"/>
        <pc:sldMkLst>
          <pc:docMk/>
          <pc:sldMk cId="541476239" sldId="1040"/>
        </pc:sldMkLst>
        <pc:spChg chg="mod">
          <ac:chgData name="First Presbyterian Church, Blairstown, NJ" userId="96d466b960cbaa79" providerId="LiveId" clId="{A0717A00-966A-427C-A116-8DE90EB411D4}" dt="2024-11-22T14:57:37.455" v="413" actId="20577"/>
          <ac:spMkLst>
            <pc:docMk/>
            <pc:sldMk cId="541476239" sldId="1040"/>
            <ac:spMk id="14338" creationId="{D522C88E-8367-8040-CCB7-512F5506FFFD}"/>
          </ac:spMkLst>
        </pc:spChg>
      </pc:sldChg>
      <pc:sldChg chg="modSp mod">
        <pc:chgData name="First Presbyterian Church, Blairstown, NJ" userId="96d466b960cbaa79" providerId="LiveId" clId="{A0717A00-966A-427C-A116-8DE90EB411D4}" dt="2024-11-22T15:14:10.805" v="442" actId="21"/>
        <pc:sldMkLst>
          <pc:docMk/>
          <pc:sldMk cId="0" sldId="1098"/>
        </pc:sldMkLst>
        <pc:spChg chg="mod">
          <ac:chgData name="First Presbyterian Church, Blairstown, NJ" userId="96d466b960cbaa79" providerId="LiveId" clId="{A0717A00-966A-427C-A116-8DE90EB411D4}" dt="2024-11-22T15:14:10.805" v="442" actId="21"/>
          <ac:spMkLst>
            <pc:docMk/>
            <pc:sldMk cId="0" sldId="1098"/>
            <ac:spMk id="8194" creationId="{F31512E2-F393-4D44-A63D-55F78F8B5DAA}"/>
          </ac:spMkLst>
        </pc:spChg>
      </pc:sldChg>
      <pc:sldChg chg="modSp mod">
        <pc:chgData name="First Presbyterian Church, Blairstown, NJ" userId="96d466b960cbaa79" providerId="LiveId" clId="{A0717A00-966A-427C-A116-8DE90EB411D4}" dt="2024-11-22T15:36:05.059" v="467" actId="20577"/>
        <pc:sldMkLst>
          <pc:docMk/>
          <pc:sldMk cId="2088234213" sldId="1129"/>
        </pc:sldMkLst>
        <pc:spChg chg="mod">
          <ac:chgData name="First Presbyterian Church, Blairstown, NJ" userId="96d466b960cbaa79" providerId="LiveId" clId="{A0717A00-966A-427C-A116-8DE90EB411D4}" dt="2024-11-22T15:36:05.059" v="467" actId="20577"/>
          <ac:spMkLst>
            <pc:docMk/>
            <pc:sldMk cId="2088234213" sldId="1129"/>
            <ac:spMk id="14338" creationId="{6C0AB2E5-FEFC-EB51-E332-6199741099DC}"/>
          </ac:spMkLst>
        </pc:spChg>
      </pc:sldChg>
      <pc:sldChg chg="modSp mod">
        <pc:chgData name="First Presbyterian Church, Blairstown, NJ" userId="96d466b960cbaa79" providerId="LiveId" clId="{A0717A00-966A-427C-A116-8DE90EB411D4}" dt="2024-11-22T15:32:43.520" v="466" actId="403"/>
        <pc:sldMkLst>
          <pc:docMk/>
          <pc:sldMk cId="949462407" sldId="1133"/>
        </pc:sldMkLst>
        <pc:spChg chg="mod">
          <ac:chgData name="First Presbyterian Church, Blairstown, NJ" userId="96d466b960cbaa79" providerId="LiveId" clId="{A0717A00-966A-427C-A116-8DE90EB411D4}" dt="2024-11-22T15:32:43.520" v="466" actId="403"/>
          <ac:spMkLst>
            <pc:docMk/>
            <pc:sldMk cId="949462407" sldId="1133"/>
            <ac:spMk id="4" creationId="{CFC89C4D-D273-C32D-F82B-B270049DFDB9}"/>
          </ac:spMkLst>
        </pc:spChg>
      </pc:sldChg>
      <pc:sldChg chg="modSp mod">
        <pc:chgData name="First Presbyterian Church, Blairstown, NJ" userId="96d466b960cbaa79" providerId="LiveId" clId="{A0717A00-966A-427C-A116-8DE90EB411D4}" dt="2024-11-22T14:48:34.969" v="311" actId="2711"/>
        <pc:sldMkLst>
          <pc:docMk/>
          <pc:sldMk cId="1778705824" sldId="1140"/>
        </pc:sldMkLst>
        <pc:spChg chg="mod">
          <ac:chgData name="First Presbyterian Church, Blairstown, NJ" userId="96d466b960cbaa79" providerId="LiveId" clId="{A0717A00-966A-427C-A116-8DE90EB411D4}" dt="2024-11-22T14:48:34.969" v="311" actId="2711"/>
          <ac:spMkLst>
            <pc:docMk/>
            <pc:sldMk cId="1778705824" sldId="1140"/>
            <ac:spMk id="4" creationId="{4C971EBB-CBA5-D689-1FA6-C5CB29B2021F}"/>
          </ac:spMkLst>
        </pc:spChg>
      </pc:sldChg>
      <pc:sldChg chg="modSp mod">
        <pc:chgData name="First Presbyterian Church, Blairstown, NJ" userId="96d466b960cbaa79" providerId="LiveId" clId="{A0717A00-966A-427C-A116-8DE90EB411D4}" dt="2024-11-20T16:14:03.451" v="69"/>
        <pc:sldMkLst>
          <pc:docMk/>
          <pc:sldMk cId="1755340662" sldId="1147"/>
        </pc:sldMkLst>
        <pc:spChg chg="mod">
          <ac:chgData name="First Presbyterian Church, Blairstown, NJ" userId="96d466b960cbaa79" providerId="LiveId" clId="{A0717A00-966A-427C-A116-8DE90EB411D4}" dt="2024-11-20T16:14:03.451" v="69"/>
          <ac:spMkLst>
            <pc:docMk/>
            <pc:sldMk cId="1755340662" sldId="1147"/>
            <ac:spMk id="82948" creationId="{4CF610CB-4F8E-432E-8410-39C18A313456}"/>
          </ac:spMkLst>
        </pc:spChg>
      </pc:sldChg>
      <pc:sldChg chg="delSp modSp mod">
        <pc:chgData name="First Presbyterian Church, Blairstown, NJ" userId="96d466b960cbaa79" providerId="LiveId" clId="{A0717A00-966A-427C-A116-8DE90EB411D4}" dt="2024-11-22T15:41:22.842" v="477" actId="3062"/>
        <pc:sldMkLst>
          <pc:docMk/>
          <pc:sldMk cId="0" sldId="1149"/>
        </pc:sldMkLst>
        <pc:spChg chg="del mod">
          <ac:chgData name="First Presbyterian Church, Blairstown, NJ" userId="96d466b960cbaa79" providerId="LiveId" clId="{A0717A00-966A-427C-A116-8DE90EB411D4}" dt="2024-11-22T15:40:58.773" v="473" actId="478"/>
          <ac:spMkLst>
            <pc:docMk/>
            <pc:sldMk cId="0" sldId="1149"/>
            <ac:spMk id="2" creationId="{6A453B4D-D7A5-FF83-872C-68A31AD1FD68}"/>
          </ac:spMkLst>
        </pc:spChg>
        <pc:spChg chg="mod">
          <ac:chgData name="First Presbyterian Church, Blairstown, NJ" userId="96d466b960cbaa79" providerId="LiveId" clId="{A0717A00-966A-427C-A116-8DE90EB411D4}" dt="2024-11-22T15:41:22.842" v="477" actId="3062"/>
          <ac:spMkLst>
            <pc:docMk/>
            <pc:sldMk cId="0" sldId="1149"/>
            <ac:spMk id="5124" creationId="{02E2BF9B-5F9A-4FF4-983C-E7485C50FDBA}"/>
          </ac:spMkLst>
        </pc:spChg>
        <pc:picChg chg="mod">
          <ac:chgData name="First Presbyterian Church, Blairstown, NJ" userId="96d466b960cbaa79" providerId="LiveId" clId="{A0717A00-966A-427C-A116-8DE90EB411D4}" dt="2024-11-22T15:40:45.661" v="471" actId="167"/>
          <ac:picMkLst>
            <pc:docMk/>
            <pc:sldMk cId="0" sldId="1149"/>
            <ac:picMk id="7170" creationId="{FD44F327-2A15-454B-A27E-69C97CB71A78}"/>
          </ac:picMkLst>
        </pc:picChg>
      </pc:sldChg>
      <pc:sldChg chg="modSp add mod">
        <pc:chgData name="First Presbyterian Church, Blairstown, NJ" userId="96d466b960cbaa79" providerId="LiveId" clId="{A0717A00-966A-427C-A116-8DE90EB411D4}" dt="2024-11-22T15:31:03.208" v="452" actId="20577"/>
        <pc:sldMkLst>
          <pc:docMk/>
          <pc:sldMk cId="0" sldId="1150"/>
        </pc:sldMkLst>
        <pc:spChg chg="mod">
          <ac:chgData name="First Presbyterian Church, Blairstown, NJ" userId="96d466b960cbaa79" providerId="LiveId" clId="{A0717A00-966A-427C-A116-8DE90EB411D4}" dt="2024-11-22T15:31:03.208" v="452" actId="20577"/>
          <ac:spMkLst>
            <pc:docMk/>
            <pc:sldMk cId="0" sldId="1150"/>
            <ac:spMk id="25602" creationId="{3C1CF077-8A5F-4010-AF46-0919BC272DA2}"/>
          </ac:spMkLst>
        </pc:spChg>
      </pc:sldChg>
      <pc:sldChg chg="modSp mod">
        <pc:chgData name="First Presbyterian Church, Blairstown, NJ" userId="96d466b960cbaa79" providerId="LiveId" clId="{A0717A00-966A-427C-A116-8DE90EB411D4}" dt="2024-11-20T16:10:50.634" v="23" actId="2710"/>
        <pc:sldMkLst>
          <pc:docMk/>
          <pc:sldMk cId="3054489314" sldId="1152"/>
        </pc:sldMkLst>
        <pc:spChg chg="mod">
          <ac:chgData name="First Presbyterian Church, Blairstown, NJ" userId="96d466b960cbaa79" providerId="LiveId" clId="{A0717A00-966A-427C-A116-8DE90EB411D4}" dt="2024-11-20T16:10:50.634" v="23" actId="2710"/>
          <ac:spMkLst>
            <pc:docMk/>
            <pc:sldMk cId="3054489314" sldId="1152"/>
            <ac:spMk id="7170" creationId="{5101ADE3-E9CB-3F99-1756-03ACC519EAAB}"/>
          </ac:spMkLst>
        </pc:spChg>
      </pc:sldChg>
      <pc:sldChg chg="modSp mod">
        <pc:chgData name="First Presbyterian Church, Blairstown, NJ" userId="96d466b960cbaa79" providerId="LiveId" clId="{A0717A00-966A-427C-A116-8DE90EB411D4}" dt="2024-11-22T16:26:26.291" v="479" actId="14100"/>
        <pc:sldMkLst>
          <pc:docMk/>
          <pc:sldMk cId="1739444612" sldId="1154"/>
        </pc:sldMkLst>
        <pc:spChg chg="mod">
          <ac:chgData name="First Presbyterian Church, Blairstown, NJ" userId="96d466b960cbaa79" providerId="LiveId" clId="{A0717A00-966A-427C-A116-8DE90EB411D4}" dt="2024-11-22T16:26:26.291" v="479" actId="14100"/>
          <ac:spMkLst>
            <pc:docMk/>
            <pc:sldMk cId="1739444612" sldId="1154"/>
            <ac:spMk id="20482" creationId="{C80FA143-5C2D-9F78-FA4B-0A8D485387E3}"/>
          </ac:spMkLst>
        </pc:spChg>
      </pc:sldChg>
      <pc:sldChg chg="modSp mod">
        <pc:chgData name="First Presbyterian Church, Blairstown, NJ" userId="96d466b960cbaa79" providerId="LiveId" clId="{A0717A00-966A-427C-A116-8DE90EB411D4}" dt="2024-11-22T15:32:31.948" v="465" actId="14100"/>
        <pc:sldMkLst>
          <pc:docMk/>
          <pc:sldMk cId="1925004310" sldId="1164"/>
        </pc:sldMkLst>
        <pc:spChg chg="mod">
          <ac:chgData name="First Presbyterian Church, Blairstown, NJ" userId="96d466b960cbaa79" providerId="LiveId" clId="{A0717A00-966A-427C-A116-8DE90EB411D4}" dt="2024-11-22T15:32:31.948" v="465" actId="14100"/>
          <ac:spMkLst>
            <pc:docMk/>
            <pc:sldMk cId="1925004310" sldId="1164"/>
            <ac:spMk id="17410" creationId="{CCC4DA33-AD9E-C10C-E470-5C9EC4B33A86}"/>
          </ac:spMkLst>
        </pc:spChg>
      </pc:sldChg>
      <pc:sldChg chg="del">
        <pc:chgData name="First Presbyterian Church, Blairstown, NJ" userId="96d466b960cbaa79" providerId="LiveId" clId="{A0717A00-966A-427C-A116-8DE90EB411D4}" dt="2024-11-22T14:46:10.283" v="291" actId="47"/>
        <pc:sldMkLst>
          <pc:docMk/>
          <pc:sldMk cId="2789777057" sldId="1165"/>
        </pc:sldMkLst>
      </pc:sldChg>
      <pc:sldChg chg="del">
        <pc:chgData name="First Presbyterian Church, Blairstown, NJ" userId="96d466b960cbaa79" providerId="LiveId" clId="{A0717A00-966A-427C-A116-8DE90EB411D4}" dt="2024-11-22T14:46:10.283" v="291" actId="47"/>
        <pc:sldMkLst>
          <pc:docMk/>
          <pc:sldMk cId="2812826036" sldId="1167"/>
        </pc:sldMkLst>
      </pc:sldChg>
      <pc:sldChg chg="del">
        <pc:chgData name="First Presbyterian Church, Blairstown, NJ" userId="96d466b960cbaa79" providerId="LiveId" clId="{A0717A00-966A-427C-A116-8DE90EB411D4}" dt="2024-11-22T14:46:10.283" v="291" actId="47"/>
        <pc:sldMkLst>
          <pc:docMk/>
          <pc:sldMk cId="4002293359" sldId="1168"/>
        </pc:sldMkLst>
      </pc:sldChg>
      <pc:sldChg chg="del">
        <pc:chgData name="First Presbyterian Church, Blairstown, NJ" userId="96d466b960cbaa79" providerId="LiveId" clId="{A0717A00-966A-427C-A116-8DE90EB411D4}" dt="2024-11-22T14:46:10.283" v="291" actId="47"/>
        <pc:sldMkLst>
          <pc:docMk/>
          <pc:sldMk cId="565682549" sldId="1169"/>
        </pc:sldMkLst>
      </pc:sldChg>
      <pc:sldChg chg="del">
        <pc:chgData name="First Presbyterian Church, Blairstown, NJ" userId="96d466b960cbaa79" providerId="LiveId" clId="{A0717A00-966A-427C-A116-8DE90EB411D4}" dt="2024-11-22T14:46:10.283" v="291" actId="47"/>
        <pc:sldMkLst>
          <pc:docMk/>
          <pc:sldMk cId="2488459259" sldId="1170"/>
        </pc:sldMkLst>
      </pc:sldChg>
      <pc:sldChg chg="del">
        <pc:chgData name="First Presbyterian Church, Blairstown, NJ" userId="96d466b960cbaa79" providerId="LiveId" clId="{A0717A00-966A-427C-A116-8DE90EB411D4}" dt="2024-11-22T15:14:27.132" v="444" actId="47"/>
        <pc:sldMkLst>
          <pc:docMk/>
          <pc:sldMk cId="110607082" sldId="1174"/>
        </pc:sldMkLst>
      </pc:sldChg>
      <pc:sldChg chg="del">
        <pc:chgData name="First Presbyterian Church, Blairstown, NJ" userId="96d466b960cbaa79" providerId="LiveId" clId="{A0717A00-966A-427C-A116-8DE90EB411D4}" dt="2024-11-20T16:14:56.864" v="74" actId="47"/>
        <pc:sldMkLst>
          <pc:docMk/>
          <pc:sldMk cId="0" sldId="1175"/>
        </pc:sldMkLst>
      </pc:sldChg>
      <pc:sldChg chg="modSp del mod">
        <pc:chgData name="First Presbyterian Church, Blairstown, NJ" userId="96d466b960cbaa79" providerId="LiveId" clId="{A0717A00-966A-427C-A116-8DE90EB411D4}" dt="2024-11-20T16:17:20.149" v="81" actId="47"/>
        <pc:sldMkLst>
          <pc:docMk/>
          <pc:sldMk cId="0" sldId="1176"/>
        </pc:sldMkLst>
        <pc:spChg chg="mod">
          <ac:chgData name="First Presbyterian Church, Blairstown, NJ" userId="96d466b960cbaa79" providerId="LiveId" clId="{A0717A00-966A-427C-A116-8DE90EB411D4}" dt="2024-11-20T16:15:55.790" v="76" actId="114"/>
          <ac:spMkLst>
            <pc:docMk/>
            <pc:sldMk cId="0" sldId="1176"/>
            <ac:spMk id="11266" creationId="{9DBA1E24-2F05-4D12-9E1A-0F961142E0A9}"/>
          </ac:spMkLst>
        </pc:spChg>
      </pc:sldChg>
      <pc:sldChg chg="modSp mod">
        <pc:chgData name="First Presbyterian Church, Blairstown, NJ" userId="96d466b960cbaa79" providerId="LiveId" clId="{A0717A00-966A-427C-A116-8DE90EB411D4}" dt="2024-11-22T18:00:10.509" v="481" actId="20577"/>
        <pc:sldMkLst>
          <pc:docMk/>
          <pc:sldMk cId="753076663" sldId="1177"/>
        </pc:sldMkLst>
        <pc:spChg chg="mod">
          <ac:chgData name="First Presbyterian Church, Blairstown, NJ" userId="96d466b960cbaa79" providerId="LiveId" clId="{A0717A00-966A-427C-A116-8DE90EB411D4}" dt="2024-11-22T18:00:10.509" v="481" actId="20577"/>
          <ac:spMkLst>
            <pc:docMk/>
            <pc:sldMk cId="753076663" sldId="1177"/>
            <ac:spMk id="8194" creationId="{FF49793C-9B0D-D7A8-B77E-E16BF559548F}"/>
          </ac:spMkLst>
        </pc:spChg>
      </pc:sldChg>
      <pc:sldChg chg="del">
        <pc:chgData name="First Presbyterian Church, Blairstown, NJ" userId="96d466b960cbaa79" providerId="LiveId" clId="{A0717A00-966A-427C-A116-8DE90EB411D4}" dt="2024-11-22T15:14:27.132" v="444" actId="47"/>
        <pc:sldMkLst>
          <pc:docMk/>
          <pc:sldMk cId="2011093852" sldId="1178"/>
        </pc:sldMkLst>
      </pc:sldChg>
      <pc:sldChg chg="modSp add mod">
        <pc:chgData name="First Presbyterian Church, Blairstown, NJ" userId="96d466b960cbaa79" providerId="LiveId" clId="{A0717A00-966A-427C-A116-8DE90EB411D4}" dt="2024-11-22T14:35:38.483" v="171" actId="1036"/>
        <pc:sldMkLst>
          <pc:docMk/>
          <pc:sldMk cId="3314327617" sldId="1179"/>
        </pc:sldMkLst>
        <pc:spChg chg="mod">
          <ac:chgData name="First Presbyterian Church, Blairstown, NJ" userId="96d466b960cbaa79" providerId="LiveId" clId="{A0717A00-966A-427C-A116-8DE90EB411D4}" dt="2024-11-22T14:35:38.483" v="171" actId="1036"/>
          <ac:spMkLst>
            <pc:docMk/>
            <pc:sldMk cId="3314327617" sldId="1179"/>
            <ac:spMk id="14338" creationId="{01ECA9CA-CD18-5618-89D6-977CF7B30364}"/>
          </ac:spMkLst>
        </pc:spChg>
      </pc:sldChg>
      <pc:sldChg chg="add">
        <pc:chgData name="First Presbyterian Church, Blairstown, NJ" userId="96d466b960cbaa79" providerId="LiveId" clId="{A0717A00-966A-427C-A116-8DE90EB411D4}" dt="2024-11-20T16:14:54.352" v="73"/>
        <pc:sldMkLst>
          <pc:docMk/>
          <pc:sldMk cId="2875730563" sldId="1180"/>
        </pc:sldMkLst>
      </pc:sldChg>
      <pc:sldChg chg="modSp add mod">
        <pc:chgData name="First Presbyterian Church, Blairstown, NJ" userId="96d466b960cbaa79" providerId="LiveId" clId="{A0717A00-966A-427C-A116-8DE90EB411D4}" dt="2024-11-22T14:42:22.234" v="230" actId="20577"/>
        <pc:sldMkLst>
          <pc:docMk/>
          <pc:sldMk cId="1546416286" sldId="1181"/>
        </pc:sldMkLst>
        <pc:spChg chg="mod">
          <ac:chgData name="First Presbyterian Church, Blairstown, NJ" userId="96d466b960cbaa79" providerId="LiveId" clId="{A0717A00-966A-427C-A116-8DE90EB411D4}" dt="2024-11-22T14:42:22.234" v="230" actId="20577"/>
          <ac:spMkLst>
            <pc:docMk/>
            <pc:sldMk cId="1546416286" sldId="1181"/>
            <ac:spMk id="25602" creationId="{94589005-C6DA-F307-27F8-AEDDA846988C}"/>
          </ac:spMkLst>
        </pc:spChg>
      </pc:sldChg>
      <pc:sldChg chg="modSp add mod">
        <pc:chgData name="First Presbyterian Church, Blairstown, NJ" userId="96d466b960cbaa79" providerId="LiveId" clId="{A0717A00-966A-427C-A116-8DE90EB411D4}" dt="2024-11-22T14:42:28.937" v="231" actId="6549"/>
        <pc:sldMkLst>
          <pc:docMk/>
          <pc:sldMk cId="2816339824" sldId="1182"/>
        </pc:sldMkLst>
        <pc:spChg chg="mod">
          <ac:chgData name="First Presbyterian Church, Blairstown, NJ" userId="96d466b960cbaa79" providerId="LiveId" clId="{A0717A00-966A-427C-A116-8DE90EB411D4}" dt="2024-11-22T14:42:28.937" v="231" actId="6549"/>
          <ac:spMkLst>
            <pc:docMk/>
            <pc:sldMk cId="2816339824" sldId="1182"/>
            <ac:spMk id="25602" creationId="{D8897D4D-F210-794A-AA1D-C0E066827F23}"/>
          </ac:spMkLst>
        </pc:spChg>
      </pc:sldChg>
      <pc:sldChg chg="modSp add mod">
        <pc:chgData name="First Presbyterian Church, Blairstown, NJ" userId="96d466b960cbaa79" providerId="LiveId" clId="{A0717A00-966A-427C-A116-8DE90EB411D4}" dt="2024-11-22T14:55:32.821" v="365" actId="6549"/>
        <pc:sldMkLst>
          <pc:docMk/>
          <pc:sldMk cId="946992085" sldId="1183"/>
        </pc:sldMkLst>
        <pc:spChg chg="mod">
          <ac:chgData name="First Presbyterian Church, Blairstown, NJ" userId="96d466b960cbaa79" providerId="LiveId" clId="{A0717A00-966A-427C-A116-8DE90EB411D4}" dt="2024-11-22T14:55:32.821" v="365" actId="6549"/>
          <ac:spMkLst>
            <pc:docMk/>
            <pc:sldMk cId="946992085" sldId="1183"/>
            <ac:spMk id="17410" creationId="{04FB91DD-CF5F-0D32-D0B9-2A22ADA65D1D}"/>
          </ac:spMkLst>
        </pc:spChg>
      </pc:sldChg>
      <pc:sldChg chg="modSp add mod">
        <pc:chgData name="First Presbyterian Church, Blairstown, NJ" userId="96d466b960cbaa79" providerId="LiveId" clId="{A0717A00-966A-427C-A116-8DE90EB411D4}" dt="2024-11-22T14:56:13.366" v="387" actId="6549"/>
        <pc:sldMkLst>
          <pc:docMk/>
          <pc:sldMk cId="3458787644" sldId="1184"/>
        </pc:sldMkLst>
        <pc:spChg chg="mod">
          <ac:chgData name="First Presbyterian Church, Blairstown, NJ" userId="96d466b960cbaa79" providerId="LiveId" clId="{A0717A00-966A-427C-A116-8DE90EB411D4}" dt="2024-11-22T14:56:13.366" v="387" actId="6549"/>
          <ac:spMkLst>
            <pc:docMk/>
            <pc:sldMk cId="3458787644" sldId="1184"/>
            <ac:spMk id="17410" creationId="{863FCE07-1BC5-81A3-F34E-9D57359E7334}"/>
          </ac:spMkLst>
        </pc:spChg>
      </pc:sldChg>
      <pc:sldChg chg="modSp add mod">
        <pc:chgData name="First Presbyterian Church, Blairstown, NJ" userId="96d466b960cbaa79" providerId="LiveId" clId="{A0717A00-966A-427C-A116-8DE90EB411D4}" dt="2024-11-22T14:57:40.687" v="414" actId="6549"/>
        <pc:sldMkLst>
          <pc:docMk/>
          <pc:sldMk cId="3520646607" sldId="1185"/>
        </pc:sldMkLst>
        <pc:spChg chg="mod">
          <ac:chgData name="First Presbyterian Church, Blairstown, NJ" userId="96d466b960cbaa79" providerId="LiveId" clId="{A0717A00-966A-427C-A116-8DE90EB411D4}" dt="2024-11-22T14:57:40.687" v="414" actId="6549"/>
          <ac:spMkLst>
            <pc:docMk/>
            <pc:sldMk cId="3520646607" sldId="1185"/>
            <ac:spMk id="14338" creationId="{30E7E9B3-F6F8-E0A9-9D42-228D330C36C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11/22/2024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872EF-68E3-C050-2FF3-4E635441947E}"/>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0378D0D-2CD0-FE2C-C675-1E3B6917D20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4A97940C-CE7A-98B2-9757-B0DEEC2FFED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DFA94B53-C3B5-322A-DC5E-72DDF5FA9A74}"/>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102981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32</a:t>
            </a:fld>
            <a:endParaRPr lang="en-US" altLang="en-US">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3361-2F12-689A-B77D-506341F1ADEE}"/>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5315BD0-DCD9-4782-8726-3871AEF83225}"/>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E3AC2A6-AFEB-5969-9D7E-66C7653CDE3E}"/>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218E77F0-DC7A-C5C9-87A7-B154D167FFC6}"/>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33</a:t>
            </a:fld>
            <a:endParaRPr lang="en-US" altLang="en-US">
              <a:latin typeface="Tahoma" panose="020B0604030504040204" pitchFamily="34" charset="0"/>
            </a:endParaRPr>
          </a:p>
        </p:txBody>
      </p:sp>
    </p:spTree>
    <p:extLst>
      <p:ext uri="{BB962C8B-B14F-4D97-AF65-F5344CB8AC3E}">
        <p14:creationId xmlns:p14="http://schemas.microsoft.com/office/powerpoint/2010/main" val="77328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11/22/2024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104503"/>
            <a:ext cx="8865325" cy="6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2667000" y="304800"/>
            <a:ext cx="4495800" cy="1336713"/>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ln w="0"/>
                <a:solidFill>
                  <a:schemeClr val="accent1"/>
                </a:solidFill>
                <a:effectLst>
                  <a:outerShdw blurRad="38100" dist="25400" dir="5400000" algn="ctr" rotWithShape="0">
                    <a:srgbClr val="6E747A">
                      <a:alpha val="43000"/>
                    </a:srgbClr>
                  </a:outerShdw>
                </a:effectLst>
                <a:latin typeface="Bodoni MT" panose="02070603080606020203" pitchFamily="18" charset="0"/>
              </a:rPr>
              <a:t>Enter in SILENCE</a:t>
            </a:r>
          </a:p>
          <a:p>
            <a:pPr algn="ctr" eaLnBrk="1" hangingPunct="1">
              <a:lnSpc>
                <a:spcPts val="3200"/>
              </a:lnSpc>
              <a:spcBef>
                <a:spcPct val="0"/>
              </a:spcBef>
              <a:spcAft>
                <a:spcPts val="0"/>
              </a:spcAft>
              <a:buClrTx/>
              <a:buSzTx/>
              <a:buFontTx/>
              <a:buNone/>
              <a:defRPr/>
            </a:pPr>
            <a:r>
              <a:rPr lang="en-US" altLang="en-US" sz="2800" i="1" dirty="0">
                <a:ln w="0"/>
                <a:solidFill>
                  <a:schemeClr val="accent1"/>
                </a:solidFill>
                <a:effectLst>
                  <a:outerShdw blurRad="38100" dist="25400" dir="5400000" algn="ctr" rotWithShape="0">
                    <a:srgbClr val="6E747A">
                      <a:alpha val="43000"/>
                    </a:srgbClr>
                  </a:outerShdw>
                </a:effectLst>
                <a:latin typeface="Bodoni MT" panose="02070603080606020203" pitchFamily="18" charset="0"/>
              </a:rPr>
              <a:t>Wait with REVERENCE </a:t>
            </a:r>
          </a:p>
          <a:p>
            <a:pPr algn="ctr" eaLnBrk="1" hangingPunct="1">
              <a:lnSpc>
                <a:spcPts val="3200"/>
              </a:lnSpc>
              <a:spcBef>
                <a:spcPct val="0"/>
              </a:spcBef>
              <a:spcAft>
                <a:spcPts val="0"/>
              </a:spcAft>
              <a:buClrTx/>
              <a:buSzTx/>
              <a:buFontTx/>
              <a:buNone/>
              <a:defRPr/>
            </a:pPr>
            <a:r>
              <a:rPr lang="en-US" altLang="en-US" sz="2800" i="1" dirty="0">
                <a:ln w="0"/>
                <a:solidFill>
                  <a:schemeClr val="accent1"/>
                </a:solidFill>
                <a:effectLst>
                  <a:outerShdw blurRad="38100" dist="25400" dir="5400000" algn="ctr" rotWithShape="0">
                    <a:srgbClr val="6E747A">
                      <a:alpha val="43000"/>
                    </a:srgbClr>
                  </a:outerShdw>
                </a:effectLst>
                <a:latin typeface="Bodoni MT" panose="02070603080606020203" pitchFamily="18" charset="0"/>
              </a:rPr>
              <a:t>Worship from</a:t>
            </a:r>
            <a:r>
              <a:rPr lang="en-US" altLang="en-US" sz="2800" dirty="0">
                <a:ln w="0"/>
                <a:solidFill>
                  <a:schemeClr val="accent1"/>
                </a:solidFill>
                <a:effectLst>
                  <a:outerShdw blurRad="38100" dist="25400" dir="5400000" algn="ctr" rotWithShape="0">
                    <a:srgbClr val="6E747A">
                      <a:alpha val="43000"/>
                    </a:srgbClr>
                  </a:outerShdw>
                </a:effectLst>
                <a:latin typeface="Bodoni MT" panose="02070603080606020203" pitchFamily="18" charset="0"/>
              </a:rPr>
              <a:t> </a:t>
            </a:r>
            <a:r>
              <a:rPr lang="en-US" altLang="en-US" sz="2800" i="1" dirty="0">
                <a:ln w="0"/>
                <a:solidFill>
                  <a:schemeClr val="accent1"/>
                </a:solidFill>
                <a:effectLst>
                  <a:outerShdw blurRad="38100" dist="25400" dir="5400000" algn="ctr" rotWithShape="0">
                    <a:srgbClr val="6E747A">
                      <a:alpha val="43000"/>
                    </a:srgbClr>
                  </a:outerShdw>
                </a:effectLst>
                <a:latin typeface="Bodoni MT" panose="02070603080606020203" pitchFamily="18" charset="0"/>
              </a:rPr>
              <a:t>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Jesus, King of all, bore our sins in his body on the cross, so that, freed from sin, we might live into Christ’s righteousness. By Christ’s stripes we are healed; by his love and grace, our old life is gone, and the new life has begun.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a:t>
            </a:r>
            <a:b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CELEBRATING CHRIST’S FORGIVENESS: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a:t>
            </a:r>
            <a:r>
              <a:rPr lang="en-US" sz="1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647  GTG)</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with a grateful heart, </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to the Holy One; </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because we’re given </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Christ the Son. </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now let the weak say, “we are strong”; </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the poor say, </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are rich, because of what the </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has done for us!”</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Give thanks.</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573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for Sunday School ~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89892"/>
            <a:ext cx="8610600"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OFFERING OUR 2025 PLEDGES,</a:t>
            </a:r>
          </a:p>
          <a:p>
            <a:pPr algn="ct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571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lnSpc>
                <a:spcPct val="150000"/>
              </a:lnSpc>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a:t>
            </a:r>
            <a:r>
              <a:rPr lang="en-US" altLang="en-US" sz="2400" b="0" dirty="0"/>
              <a:t>HYMN OF THANKSGIVING</a:t>
            </a:r>
            <a:r>
              <a:rPr lang="en-US" altLang="en-US" sz="2400" b="0" dirty="0">
                <a:effectLst>
                  <a:outerShdw blurRad="38100" dist="38100" dir="2700000" algn="tl">
                    <a:srgbClr val="000000">
                      <a:alpha val="43137"/>
                    </a:srgbClr>
                  </a:outerShdw>
                </a:effectLst>
              </a:rPr>
              <a:t>:</a:t>
            </a:r>
            <a:r>
              <a:rPr lang="en-US" altLang="en-US" sz="2400" b="0" i="1" dirty="0">
                <a:effectLst>
                  <a:outerShdw blurRad="38100" dist="38100" dir="2700000" algn="tl">
                    <a:srgbClr val="000000">
                      <a:alpha val="43137"/>
                    </a:srgbClr>
                  </a:outerShdw>
                </a:effectLst>
              </a:rPr>
              <a:t>   No. 554	Let All Things Now Living </a:t>
            </a:r>
            <a:endParaRPr lang="en-US" altLang="en-US" sz="1000" b="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Let all things now living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 song of thanksgiving</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To God our Creator triumphantly raise;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Who fashioned and made us,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protected and stayed us,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guiding us on to the end of our days.</a:t>
            </a:r>
          </a:p>
          <a:p>
            <a:pPr algn="r">
              <a:lnSpc>
                <a:spcPct val="150000"/>
              </a:lnSpc>
              <a:spcBef>
                <a:spcPct val="0"/>
              </a:spcBef>
              <a:buFont typeface="Wingdings" pitchFamily="2" charset="2"/>
              <a:buNone/>
              <a:defRPr/>
            </a:pPr>
            <a:r>
              <a:rPr lang="en-US" altLang="en-US" sz="2400"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God’s banners are o’er us,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pure light goes before us,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 pillar of fire shining forth in the night: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Till shadows have vanished,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all fearfulness banished,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as forward we travel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from light into Light.                      </a:t>
            </a:r>
          </a:p>
          <a:p>
            <a:pPr algn="r">
              <a:lnSpc>
                <a:spcPct val="150000"/>
              </a:lnSpc>
              <a:spcBef>
                <a:spcPct val="0"/>
              </a:spcBef>
              <a:buFont typeface="Wingdings" pitchFamily="2" charset="2"/>
              <a:buNone/>
              <a:defRPr/>
            </a:pPr>
            <a:r>
              <a:rPr lang="en-US" altLang="en-US" sz="2800" i="1" dirty="0">
                <a:effectLst>
                  <a:outerShdw blurRad="38100" dist="38100" dir="2700000" algn="tl">
                    <a:srgbClr val="000000">
                      <a:alpha val="43137"/>
                    </a:srgbClr>
                  </a:outerShdw>
                </a:effectLst>
              </a:rPr>
              <a:t>       </a:t>
            </a:r>
            <a:r>
              <a:rPr lang="en-US" altLang="en-US" sz="2400" i="1" dirty="0">
                <a:effectLst>
                  <a:outerShdw blurRad="38100" dist="38100" dir="2700000" algn="tl">
                    <a:srgbClr val="000000">
                      <a:alpha val="43137"/>
                    </a:srgbClr>
                  </a:outerShdw>
                </a:effectLst>
              </a:rPr>
              <a:t>. . .</a:t>
            </a:r>
            <a:endParaRPr lang="en-US" altLang="en-US"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408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33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altLang="en-US" sz="280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law God enforces,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stars in their courses,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sun in its orbit obediently shine;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hills and the mountains,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rivers and fountains,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depths of the ocean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proclaim God divine.</a:t>
            </a:r>
          </a:p>
          <a:p>
            <a:pPr algn="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511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too, should be voicing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our love and rejoicing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With glad adoration, a song let us raise: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Till all things now living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unite in thanksgiving,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To God in the highest, hosanna and praise.</a:t>
            </a:r>
          </a:p>
          <a:p>
            <a:pPr algn="ctr">
              <a:lnSpc>
                <a:spcPct val="150000"/>
              </a:lnSpc>
              <a:spcBef>
                <a:spcPct val="0"/>
              </a:spcBef>
              <a:buFont typeface="Wingdings" pitchFamily="2" charset="2"/>
              <a:buNone/>
              <a:defRPr/>
            </a:pPr>
            <a:endParaRPr lang="en-US" altLang="en-US" sz="2400" b="1" i="1"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800" dirty="0"/>
              <a:t>* </a:t>
            </a:r>
            <a:r>
              <a:rPr lang="en-US" altLang="en-US" sz="2800" b="0" dirty="0"/>
              <a:t>DEDICATION OF OUR 2025 PLEDGES </a:t>
            </a:r>
            <a:br>
              <a:rPr lang="en-US" altLang="en-US" sz="2800" b="0" dirty="0"/>
            </a:br>
            <a:r>
              <a:rPr lang="en-US" altLang="en-US" sz="2800" b="0" dirty="0"/>
              <a:t>   &amp; PRAYER OF DEDICATION</a:t>
            </a:r>
          </a:p>
          <a:p>
            <a:pPr eaLnBrk="1" hangingPunct="1">
              <a:spcBef>
                <a:spcPct val="0"/>
              </a:spcBef>
              <a:buClrTx/>
              <a:buSzTx/>
              <a:buFontTx/>
              <a:buNone/>
              <a:defRPr/>
            </a:pPr>
            <a:endParaRPr lang="en-US" altLang="en-US" sz="2400" dirty="0"/>
          </a:p>
          <a:p>
            <a:pPr eaLnBrk="1" hangingPunct="1">
              <a:spcBef>
                <a:spcPct val="0"/>
              </a:spcBef>
              <a:buClrTx/>
              <a:buSzTx/>
              <a:buFontTx/>
              <a:buNone/>
              <a:defRPr/>
            </a:pPr>
            <a:r>
              <a:rPr lang="en-US" altLang="en-US" sz="2400" dirty="0"/>
              <a:t>  </a:t>
            </a:r>
            <a:r>
              <a:rPr lang="en-US" altLang="en-US" sz="2800" dirty="0"/>
              <a:t>L: 	Let us pray together:</a:t>
            </a:r>
          </a:p>
        </p:txBody>
      </p:sp>
    </p:spTree>
    <p:extLst>
      <p:ext uri="{BB962C8B-B14F-4D97-AF65-F5344CB8AC3E}">
        <p14:creationId xmlns:p14="http://schemas.microsoft.com/office/powerpoint/2010/main" val="1836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727A3-A5D0-882F-81C3-25F13F654AB4}"/>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94589005-C6DA-F307-27F8-AEDDA846988C}"/>
              </a:ext>
            </a:extLst>
          </p:cNvPr>
          <p:cNvSpPr>
            <a:spLocks noChangeArrowheads="1"/>
          </p:cNvSpPr>
          <p:nvPr/>
        </p:nvSpPr>
        <p:spPr bwMode="auto">
          <a:xfrm>
            <a:off x="419100" y="152400"/>
            <a:ext cx="8305800" cy="717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b="1" dirty="0"/>
              <a:t>God of compassion, Source of all life, Giver of all good gifts: As we recommit our lives to the work of Christ, bless the gifts and the pledges we offer to you this day. May your salvation invigorate us with joy, the hope we have in Jesus rejuvenate us with delight; the opportunity to serve Jesus actually thrill us. . . .</a:t>
            </a:r>
            <a:endParaRPr lang="en-US" altLang="en-US" sz="2800" dirty="0"/>
          </a:p>
          <a:p>
            <a:pPr eaLnBrk="1" hangingPunct="1">
              <a:spcBef>
                <a:spcPct val="0"/>
              </a:spcBef>
              <a:buClrTx/>
              <a:buSzTx/>
              <a:buFontTx/>
              <a:buNone/>
              <a:defRPr/>
            </a:pPr>
            <a:endParaRPr lang="en-US" altLang="en-US" sz="2800" b="0" dirty="0"/>
          </a:p>
        </p:txBody>
      </p:sp>
    </p:spTree>
    <p:extLst>
      <p:ext uri="{BB962C8B-B14F-4D97-AF65-F5344CB8AC3E}">
        <p14:creationId xmlns:p14="http://schemas.microsoft.com/office/powerpoint/2010/main" val="1546416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18CCA-1A6C-EC5A-F690-B47292D2E25E}"/>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D8897D4D-F210-794A-AA1D-C0E066827F23}"/>
              </a:ext>
            </a:extLst>
          </p:cNvPr>
          <p:cNvSpPr>
            <a:spLocks noChangeArrowheads="1"/>
          </p:cNvSpPr>
          <p:nvPr/>
        </p:nvSpPr>
        <p:spPr bwMode="auto">
          <a:xfrm>
            <a:off x="419100" y="152400"/>
            <a:ext cx="83058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b="1" dirty="0"/>
              <a:t>Receive our pledges and bless our gifts that the work of our hands may carry on and complete the work of Jesus, even as we rededicate our lives to Jesus and his kingdom today and for all time. Amen.</a:t>
            </a:r>
          </a:p>
          <a:p>
            <a:pPr eaLnBrk="1" hangingPunct="1">
              <a:spcBef>
                <a:spcPct val="0"/>
              </a:spcBef>
              <a:buClrTx/>
              <a:buSzTx/>
              <a:buFontTx/>
              <a:buNone/>
              <a:defRPr/>
            </a:pPr>
            <a:endParaRPr lang="en-US" altLang="en-US" sz="2800" dirty="0"/>
          </a:p>
          <a:p>
            <a:pPr eaLnBrk="1" hangingPunct="1">
              <a:spcBef>
                <a:spcPct val="0"/>
              </a:spcBef>
              <a:buClrTx/>
              <a:buSzTx/>
              <a:buFontTx/>
              <a:buNone/>
              <a:defRPr/>
            </a:pPr>
            <a:endParaRPr lang="en-US" altLang="en-US" sz="2800" b="0" dirty="0"/>
          </a:p>
        </p:txBody>
      </p:sp>
    </p:spTree>
    <p:extLst>
      <p:ext uri="{BB962C8B-B14F-4D97-AF65-F5344CB8AC3E}">
        <p14:creationId xmlns:p14="http://schemas.microsoft.com/office/powerpoint/2010/main" val="2816339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6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t>DECLARING GOD‘S  WORD</a:t>
            </a:r>
          </a:p>
          <a:p>
            <a:pPr eaLnBrk="1" hangingPunct="1">
              <a:spcBef>
                <a:spcPct val="0"/>
              </a:spcBef>
              <a:buClrTx/>
              <a:buSzTx/>
              <a:buFontTx/>
              <a:buNone/>
              <a:defRPr/>
            </a:pPr>
            <a:endParaRPr lang="en-US" altLang="en-US" sz="800" b="0" dirty="0">
              <a:highlight>
                <a:srgbClr val="FFFF00"/>
              </a:highlight>
            </a:endParaRPr>
          </a:p>
          <a:p>
            <a:pPr>
              <a:buNone/>
              <a:defRPr/>
            </a:pPr>
            <a:r>
              <a:rPr lang="en-US" sz="2400" b="0" dirty="0">
                <a:cs typeface="Arial" pitchFamily="34" charset="0"/>
              </a:rPr>
              <a:t>HEBREW LESSON:  Daniel 7: 9–10, 13–14      </a:t>
            </a:r>
          </a:p>
          <a:p>
            <a:pPr algn="ctr">
              <a:buNone/>
              <a:defRPr/>
            </a:pPr>
            <a:r>
              <a:rPr lang="en-US" sz="2400" b="0" dirty="0">
                <a:cs typeface="Arial" pitchFamily="34" charset="0"/>
              </a:rPr>
              <a:t>God is the eternal king.</a:t>
            </a:r>
          </a:p>
          <a:p>
            <a:pPr algn="l">
              <a:lnSpc>
                <a:spcPct val="150000"/>
              </a:lnSpc>
              <a:spcBef>
                <a:spcPts val="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As I watched, thrones were set in place,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an Ancient One took his throne;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his clothing was white as snow</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the hair of his head like pure wool;</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his throne was fiery flames,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its wheels were burning fire.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 stream of fire issued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flowed out from his presence. </a:t>
            </a:r>
            <a:r>
              <a:rPr lang="en-US" sz="2800" b="0" i="0" dirty="0">
                <a:ea typeface="Tahoma" panose="020B0604030504040204" pitchFamily="34" charset="0"/>
                <a:cs typeface="Tahoma" panose="020B0604030504040204" pitchFamily="34" charset="0"/>
              </a:rPr>
              <a:t>. . .	</a:t>
            </a:r>
          </a:p>
        </p:txBody>
      </p:sp>
    </p:spTree>
    <p:extLst>
      <p:ext uri="{BB962C8B-B14F-4D97-AF65-F5344CB8AC3E}">
        <p14:creationId xmlns:p14="http://schemas.microsoft.com/office/powerpoint/2010/main" val="1174558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609600" y="228600"/>
            <a:ext cx="8534400" cy="566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spcBef>
                <a:spcPts val="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 thousand thousands served him,</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ten thousand times ten thousand stood attending him.</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court sat in judgment,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the books were opened.</a:t>
            </a:r>
          </a:p>
          <a:p>
            <a:pPr algn="l">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As I watched in the night visions,</a:t>
            </a:r>
          </a:p>
          <a:p>
            <a:pPr algn="l">
              <a:lnSpc>
                <a:spcPct val="150000"/>
              </a:lnSpc>
              <a:spcBef>
                <a:spcPts val="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saw one like a human being</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coming with the clouds of heaven. . . .</a:t>
            </a:r>
          </a:p>
        </p:txBody>
      </p:sp>
    </p:spTree>
    <p:extLst>
      <p:ext uri="{BB962C8B-B14F-4D97-AF65-F5344CB8AC3E}">
        <p14:creationId xmlns:p14="http://schemas.microsoft.com/office/powerpoint/2010/main" val="53368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19453-29E6-044A-7D17-2122563044B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CCC4DA33-AD9E-C10C-E470-5C9EC4B33A86}"/>
              </a:ext>
            </a:extLst>
          </p:cNvPr>
          <p:cNvSpPr txBox="1">
            <a:spLocks noChangeArrowheads="1"/>
          </p:cNvSpPr>
          <p:nvPr/>
        </p:nvSpPr>
        <p:spPr bwMode="auto">
          <a:xfrm>
            <a:off x="914400" y="152400"/>
            <a:ext cx="7924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spcBef>
                <a:spcPts val="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he came to the Ancient One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was presented before him.</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To him was given dominion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glory and kingship,</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that all peoples, nations, and languages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should serve him.</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His dominion is an everlasting dominion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that shall not pass away,</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his kingship is one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that shall never be destroyed.</a:t>
            </a:r>
          </a:p>
        </p:txBody>
      </p:sp>
    </p:spTree>
    <p:extLst>
      <p:ext uri="{BB962C8B-B14F-4D97-AF65-F5344CB8AC3E}">
        <p14:creationId xmlns:p14="http://schemas.microsoft.com/office/powerpoint/2010/main" val="1925004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0"/>
            <a:ext cx="8591550" cy="636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18: 33–37	</a:t>
            </a:r>
          </a:p>
          <a:p>
            <a:pPr marR="0" indent="342900" algn="ctr">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is put on trial for claiming </a:t>
            </a:r>
            <a:b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his royal identity and kingdom</a:t>
            </a:r>
            <a:r>
              <a:rPr lang="en-US" sz="22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Pilate entered the headquarters again, summoned Jesus, and asked him, “Are you the King of the Jews?”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answered, “Do you ask this on your own, or did others tell you about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Pilate replied, “I am not a Jew, am I? Your own nation and the chief priests have handed you over to me. What have you done?”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answered, “My kingdom does not belong to this world. . . .</a:t>
            </a:r>
          </a:p>
        </p:txBody>
      </p:sp>
    </p:spTree>
    <p:extLst>
      <p:ext uri="{BB962C8B-B14F-4D97-AF65-F5344CB8AC3E}">
        <p14:creationId xmlns:p14="http://schemas.microsoft.com/office/powerpoint/2010/main" val="2704173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971EBB-CBA5-D689-1FA6-C5CB29B2021F}"/>
              </a:ext>
            </a:extLst>
          </p:cNvPr>
          <p:cNvSpPr txBox="1"/>
          <p:nvPr/>
        </p:nvSpPr>
        <p:spPr>
          <a:xfrm>
            <a:off x="323850" y="228600"/>
            <a:ext cx="8496300" cy="5184753"/>
          </a:xfrm>
          <a:prstGeom prst="rect">
            <a:avLst/>
          </a:prstGeom>
          <a:noFill/>
        </p:spPr>
        <p:txBody>
          <a:bodyPr wrap="square">
            <a:spAutoFit/>
          </a:bodyPr>
          <a:lstStyle/>
          <a:p>
            <a:pPr indent="228600" algn="just">
              <a:lnSpc>
                <a:spcPct val="150000"/>
              </a:lnSpc>
              <a:buNone/>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If my kingdom belonged to this world, my followers would be fighting to keep me from being handed over to the Jews. But as it is, my kingdom is not from here.”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37 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Pilate asked him, “So you are a king?” Jesus answered, “You say that I am a king. For this I was born, and for this I came into the world, to testify to the truth. Everyone who belongs to the truth listens to my voice.”</a:t>
            </a:r>
          </a:p>
        </p:txBody>
      </p:sp>
    </p:spTree>
    <p:extLst>
      <p:ext uri="{BB962C8B-B14F-4D97-AF65-F5344CB8AC3E}">
        <p14:creationId xmlns:p14="http://schemas.microsoft.com/office/powerpoint/2010/main" val="1778705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3886200" y="1143000"/>
            <a:ext cx="4483554" cy="5715000"/>
          </a:xfrm>
          <a:prstGeom prst="rect">
            <a:avLst/>
          </a:prstGeom>
        </p:spPr>
        <p:txBody>
          <a:bodyPr vert="horz" lIns="91440" tIns="45720" rIns="91440" bIns="45720" rtlCol="0" anchor="ctr">
            <a:normAutofit fontScale="92500" lnSpcReduction="20000"/>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  </a:t>
            </a:r>
          </a:p>
          <a:p>
            <a:pPr algn="ctr">
              <a:spcBef>
                <a:spcPct val="20000"/>
              </a:spcBef>
              <a:spcAft>
                <a:spcPts val="600"/>
              </a:spcAft>
              <a:buClr>
                <a:schemeClr val="tx2"/>
              </a:buClr>
              <a:buSzPct val="70000"/>
            </a:pPr>
            <a:r>
              <a:rPr lang="en-US" sz="4000" dirty="0">
                <a:ln>
                  <a:solidFill>
                    <a:schemeClr val="bg1">
                      <a:lumMod val="75000"/>
                      <a:lumOff val="25000"/>
                      <a:alpha val="10000"/>
                    </a:schemeClr>
                  </a:solidFill>
                </a:ln>
                <a:effectLst>
                  <a:outerShdw blurRad="9525" dist="25400" dir="14640000" algn="tl" rotWithShape="0">
                    <a:schemeClr val="bg1">
                      <a:alpha val="30000"/>
                    </a:schemeClr>
                  </a:outerShdw>
                </a:effectLst>
              </a:rPr>
              <a:t>Pianist, </a:t>
            </a:r>
            <a:br>
              <a:rPr lang="en-US" sz="4000" dirty="0">
                <a:ln>
                  <a:solidFill>
                    <a:schemeClr val="bg1">
                      <a:lumMod val="75000"/>
                      <a:lumOff val="25000"/>
                      <a:alpha val="10000"/>
                    </a:schemeClr>
                  </a:solidFill>
                </a:ln>
                <a:effectLst>
                  <a:outerShdw blurRad="9525" dist="25400" dir="14640000" algn="tl" rotWithShape="0">
                    <a:schemeClr val="bg1">
                      <a:alpha val="30000"/>
                    </a:schemeClr>
                  </a:outerShdw>
                </a:effectLst>
              </a:rPr>
            </a:br>
            <a:r>
              <a:rPr lang="en-US" sz="4000" dirty="0">
                <a:ln>
                  <a:solidFill>
                    <a:schemeClr val="bg1">
                      <a:lumMod val="75000"/>
                      <a:lumOff val="25000"/>
                      <a:alpha val="10000"/>
                    </a:schemeClr>
                  </a:solidFill>
                </a:ln>
                <a:effectLst>
                  <a:outerShdw blurRad="9525" dist="25400" dir="14640000" algn="tl" rotWithShape="0">
                    <a:schemeClr val="bg1">
                      <a:alpha val="30000"/>
                    </a:schemeClr>
                  </a:outerShdw>
                </a:effectLst>
              </a:rPr>
              <a:t>Andrea Morokutti</a:t>
            </a:r>
          </a:p>
          <a:p>
            <a:pPr algn="ctr">
              <a:spcBef>
                <a:spcPct val="20000"/>
              </a:spcBef>
              <a:spcAft>
                <a:spcPts val="600"/>
              </a:spcAft>
              <a:buClr>
                <a:schemeClr val="tx2"/>
              </a:buClr>
              <a:buSzPct val="70000"/>
              <a:buFont typeface="Wingdings 2" charset="2"/>
            </a:pPr>
            <a:endParaRPr 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4300" b="1" i="1" dirty="0">
                <a:ln>
                  <a:solidFill>
                    <a:schemeClr val="bg1">
                      <a:lumMod val="75000"/>
                      <a:lumOff val="25000"/>
                      <a:alpha val="10000"/>
                    </a:schemeClr>
                  </a:solidFill>
                </a:ln>
                <a:effectLst>
                  <a:outerShdw blurRad="9525" dist="25400" dir="14640000" algn="tl" rotWithShape="0">
                    <a:schemeClr val="bg1">
                      <a:alpha val="30000"/>
                    </a:schemeClr>
                  </a:outerShdw>
                </a:effectLst>
              </a:rPr>
              <a:t>“We Will Give Thanks”</a:t>
            </a: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rPr>
              <a:t> by Mark Patterson 	</a:t>
            </a: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949462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3737-220A-E194-839B-03669E54EBAD}"/>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4FB91DD-CF5F-0D32-D0B9-2A22ADA65D1D}"/>
              </a:ext>
            </a:extLst>
          </p:cNvPr>
          <p:cNvSpPr txBox="1">
            <a:spLocks noChangeArrowheads="1"/>
          </p:cNvSpPr>
          <p:nvPr/>
        </p:nvSpPr>
        <p:spPr bwMode="auto">
          <a:xfrm>
            <a:off x="276225" y="0"/>
            <a:ext cx="8591550" cy="617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NEW TESTAMENT:   Revelation 1: 4–8	</a:t>
            </a:r>
          </a:p>
          <a:p>
            <a:pPr marR="0" indent="342900" algn="ctr">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announces his coming</a:t>
            </a:r>
            <a:r>
              <a:rPr lang="en-US" sz="22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indent="3429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John to the seven churches that are in Asia:</a:t>
            </a:r>
          </a:p>
          <a:p>
            <a:pPr indent="3429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Grace to you and peace from him who is and who was and who is to come and from the seven spirits who are before his throne,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from Jesus Christ, the faithful witness, the firstborn of the dead, and the ruler of the kings of the earth.</a:t>
            </a:r>
          </a:p>
          <a:p>
            <a:pPr indent="3429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To him who loves us and freed us from our sins by his blood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made us a kingdom, . . .</a:t>
            </a:r>
          </a:p>
        </p:txBody>
      </p:sp>
    </p:spTree>
    <p:extLst>
      <p:ext uri="{BB962C8B-B14F-4D97-AF65-F5344CB8AC3E}">
        <p14:creationId xmlns:p14="http://schemas.microsoft.com/office/powerpoint/2010/main" val="946992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02D81-01CF-467A-880B-47E908A67AC9}"/>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863FCE07-1BC5-81A3-F34E-9D57359E7334}"/>
              </a:ext>
            </a:extLst>
          </p:cNvPr>
          <p:cNvSpPr txBox="1">
            <a:spLocks noChangeArrowheads="1"/>
          </p:cNvSpPr>
          <p:nvPr/>
        </p:nvSpPr>
        <p:spPr bwMode="auto">
          <a:xfrm>
            <a:off x="276225" y="0"/>
            <a:ext cx="8591550" cy="607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lnSpc>
                <a:spcPct val="150000"/>
              </a:lnSpc>
              <a:spcBef>
                <a:spcPts val="0"/>
              </a:spcBef>
              <a:spcAft>
                <a:spcPts val="0"/>
              </a:spcAft>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priests serving his God and Father, to him be glory and dominion forever and ever. Amen.</a:t>
            </a:r>
          </a:p>
          <a:p>
            <a:pPr indent="3429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Look! He is coming with the clouds; every eye will see him, even those who pierced him, and all the tribes of the earth will wail on account of him.</a:t>
            </a:r>
          </a:p>
          <a:p>
            <a:pPr indent="3429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it is to be. Amen.</a:t>
            </a:r>
          </a:p>
          <a:p>
            <a:pPr indent="3429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am the Alpha and the Omega,” says the Lord God, who is and who was and who is to come, the Almighty.</a:t>
            </a:r>
          </a:p>
        </p:txBody>
      </p:sp>
    </p:spTree>
    <p:extLst>
      <p:ext uri="{BB962C8B-B14F-4D97-AF65-F5344CB8AC3E}">
        <p14:creationId xmlns:p14="http://schemas.microsoft.com/office/powerpoint/2010/main" val="3458787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0495" name="Rectangle 20494">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96" name="Straight Connector 20495">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29048" y="1115568"/>
            <a:ext cx="4933952" cy="46268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b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  </a:t>
            </a:r>
          </a:p>
          <a:p>
            <a:pPr eaLnBrk="1" hangingPunct="1">
              <a:spcAft>
                <a:spcPts val="600"/>
              </a:spcAft>
              <a:buClr>
                <a:schemeClr val="tx2"/>
              </a:buClr>
              <a:buFont typeface="Wingdings 2" charset="2"/>
              <a:buNone/>
              <a:tabLst>
                <a:tab pos="7543800" algn="r"/>
              </a:tabLst>
            </a:pPr>
            <a:r>
              <a:rPr lang="en-US" altLang="en-US" sz="4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The Other Kingdom</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28600" y="78197"/>
            <a:ext cx="8763000" cy="617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sz="2800"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Philippians 2: 3–10 </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Do nothing from selfish ambition or conceit, but in humility regard others as better than yourselves. Let each of you look not to your own interests, but to the interests of others. Let the same mind be in you that was in Christ Jesus, who, though, he was in the form of God, </a:t>
            </a:r>
            <a:r>
              <a:rPr lang="en-US" sz="3100"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3100"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1" y="0"/>
            <a:ext cx="8991599" cy="69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God is King, robed and ruling, God is robed and surging with strength.</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The world is firm, immovable. Your throne, God, is ever firm—You’re Eternal!</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Stronger than wild sea storms, mightier than sea-storm breakers,</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Mighty God rules from High Heaven.</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lgn="r">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 . .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228600"/>
            <a:ext cx="8458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 did not regard equality with God as something to be exploited, but emptied himself, taking the form of a slave, being born in human likeness. And being found in human likeness, he humbled himself and became obedient to the point of death — even death on a cross. . . .</a:t>
            </a:r>
            <a:endParaRPr lang="en-US" b="1" kern="1400" dirty="0">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541476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DA79D-2693-715F-54CF-EB5A67F5992E}"/>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0E7E9B3-F6F8-E0A9-9D42-228D330C36CD}"/>
              </a:ext>
            </a:extLst>
          </p:cNvPr>
          <p:cNvSpPr txBox="1">
            <a:spLocks noChangeArrowheads="1"/>
          </p:cNvSpPr>
          <p:nvPr/>
        </p:nvSpPr>
        <p:spPr bwMode="auto">
          <a:xfrm>
            <a:off x="342900" y="228600"/>
            <a:ext cx="8458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Therefore, God also highly exalted him and gave him the name that is above every name, so that at the name of Jesus every knee should bend, in heaven and on earth and under the earth, and every tongue should confess that Jesus Christ is Lord, to the glory of God the Father. Amen. </a:t>
            </a:r>
            <a:endParaRPr lang="en-US" b="1" kern="1400" dirty="0">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3520646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Take on the Mind of Christ the Lord	      Tune #335</a:t>
            </a:r>
          </a:p>
          <a:p>
            <a:pPr marL="0" indent="0" algn="r">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2015 by Carolyn Winfrey Gillette</a:t>
            </a:r>
          </a:p>
          <a:p>
            <a:pPr marL="0" indent="0">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Take on the mind of Christ the Lord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 gave up life in heaven above;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chose to suffer with the poor</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make us rich in God's great love.</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D8F6-980F-E50C-2898-6D454587CEA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FF49793C-9B0D-D7A8-B77E-E16BF559548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One day the world will sing and pray</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Christ will always be adored.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Until that great and glorious day,</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take on the mind of Christ the Lord.</a:t>
            </a:r>
          </a:p>
        </p:txBody>
      </p:sp>
    </p:spTree>
    <p:extLst>
      <p:ext uri="{BB962C8B-B14F-4D97-AF65-F5344CB8AC3E}">
        <p14:creationId xmlns:p14="http://schemas.microsoft.com/office/powerpoint/2010/main" val="753076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94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sz="2800"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	For the Fruit of All Creation		No. 36 GTG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fruit of all creation, thanks be to God. For the gifts to every nation,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thanks be to God.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plowing, sowing, reaping,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silent growth while we are sleeping,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future needs in earth's safekeeping,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thanks be to God.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141905"/>
            <a:ext cx="9220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the just reward of labor,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God's will be done.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the help we give our neighbor,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God's will be done.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our worldwide task of caring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hungry and despairing,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the harvests we are sharing,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God's will be done.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270969"/>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harvests of the Spirit,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thanks be to God.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good we all inherit,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thanks be to God.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wonders that astound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truths that still confound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most of all that love has found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thanks be to God.</a:t>
            </a:r>
          </a:p>
        </p:txBody>
      </p:sp>
    </p:spTree>
    <p:extLst>
      <p:ext uri="{BB962C8B-B14F-4D97-AF65-F5344CB8AC3E}">
        <p14:creationId xmlns:p14="http://schemas.microsoft.com/office/powerpoint/2010/main" val="2088234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0E15A-2935-60BE-DA94-B6CB81979D38}"/>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5101ADE3-E9CB-3F99-1756-03ACC519EAAB}"/>
              </a:ext>
            </a:extLst>
          </p:cNvPr>
          <p:cNvSpPr txBox="1">
            <a:spLocks noChangeArrowheads="1"/>
          </p:cNvSpPr>
          <p:nvPr/>
        </p:nvSpPr>
        <p:spPr bwMode="auto">
          <a:xfrm>
            <a:off x="304801" y="304800"/>
            <a:ext cx="84582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What you say goes—it always has. “Beauty” and “Holy” marked your palace rule,</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God, Eternal King, we worship you to the end of time.</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To the Ancient of Day, the Eternal, let us worship God.</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4489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a:t>
            </a:r>
            <a:r>
              <a:rPr lang="en-US" altLang="en-US" sz="2200" b="0" i="1" dirty="0">
                <a:effectLst>
                  <a:outerShdw blurRad="38100" dist="38100" dir="2700000" algn="tl">
                    <a:srgbClr val="000000">
                      <a:alpha val="43137"/>
                    </a:srgbClr>
                  </a:outerShdw>
                </a:effectLst>
              </a:rPr>
              <a:t>150   Come, Christians, Join to Sing </a:t>
            </a:r>
            <a:endParaRPr lang="en-US" altLang="en-US" sz="14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Come, Christians, join to 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Amen!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Loud praise to Christ our King;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Amen!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all, with heart and voice,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Before His throne rejoice;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is His gracious choice;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Amen!</a:t>
            </a: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287715"/>
            <a:ext cx="92202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Come, lift your hearts on high;</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Amen!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praises fill the sky;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Amen!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is our guide and friend;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us He’ll condescend;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love shall never end;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Amen!</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0AC86-3E38-A388-6805-04E4549C1FC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01ECA9CA-CD18-5618-89D6-977CF7B30364}"/>
              </a:ext>
            </a:extLst>
          </p:cNvPr>
          <p:cNvSpPr txBox="1">
            <a:spLocks noChangeArrowheads="1"/>
          </p:cNvSpPr>
          <p:nvPr/>
        </p:nvSpPr>
        <p:spPr bwMode="auto">
          <a:xfrm>
            <a:off x="-76200" y="218105"/>
            <a:ext cx="9220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yet our Christ again;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Amen!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Life shall not end the strain;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Amen!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On heaven’s blissful shore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goodness we’ll adore,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Singing forevermore,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Amen!”</a:t>
            </a:r>
            <a:endParaRPr lang="en-US" altLang="en-US" sz="44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4327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76200"/>
            <a:ext cx="83058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Righteous God, King Eternal, you have crowned Jesus of Nazareth as Lord of all. We confess that we have not bowed before him and are slow to acknowledge his rule. We give allegiance to and align ourselves with worldly powers and become worldly when we do so.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685800" y="381000"/>
            <a:ext cx="7772400" cy="5914055"/>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our failed efforts in being governed by Jesus’ justice and love. </a:t>
            </a: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your mercy, forgive us all. Raise us to acclaim him as ruler of all, that we may be his loyal ambassadors, a royal priesthood, and beacons of his holy blessing on this earth. Through Jesus Christ, we pray. Amen.</a:t>
            </a:r>
          </a:p>
        </p:txBody>
      </p:sp>
    </p:spTree>
    <p:extLst>
      <p:ext uri="{BB962C8B-B14F-4D97-AF65-F5344CB8AC3E}">
        <p14:creationId xmlns:p14="http://schemas.microsoft.com/office/powerpoint/2010/main" val="17553406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32956</TotalTime>
  <Words>2340</Words>
  <Application>Microsoft Office PowerPoint</Application>
  <PresentationFormat>Letter Paper (8.5x11 in)</PresentationFormat>
  <Paragraphs>246</Paragraphs>
  <Slides>38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Bodoni MT</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1284</cp:revision>
  <cp:lastPrinted>2024-10-25T15:26:17Z</cp:lastPrinted>
  <dcterms:created xsi:type="dcterms:W3CDTF">2009-07-01T23:04:59Z</dcterms:created>
  <dcterms:modified xsi:type="dcterms:W3CDTF">2024-11-22T18:00:15Z</dcterms:modified>
</cp:coreProperties>
</file>