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8"/>
  </p:notesMasterIdLst>
  <p:handoutMasterIdLst>
    <p:handoutMasterId r:id="rId39"/>
  </p:handoutMasterIdLst>
  <p:sldIdLst>
    <p:sldId id="1149" r:id="rId2"/>
    <p:sldId id="1162" r:id="rId3"/>
    <p:sldId id="320" r:id="rId4"/>
    <p:sldId id="1152" r:id="rId5"/>
    <p:sldId id="797" r:id="rId6"/>
    <p:sldId id="798" r:id="rId7"/>
    <p:sldId id="721" r:id="rId8"/>
    <p:sldId id="1147" r:id="rId9"/>
    <p:sldId id="259" r:id="rId10"/>
    <p:sldId id="1175" r:id="rId11"/>
    <p:sldId id="993" r:id="rId12"/>
    <p:sldId id="792" r:id="rId13"/>
    <p:sldId id="1176" r:id="rId14"/>
    <p:sldId id="905" r:id="rId15"/>
    <p:sldId id="920" r:id="rId16"/>
    <p:sldId id="1164" r:id="rId17"/>
    <p:sldId id="1165" r:id="rId18"/>
    <p:sldId id="1167" r:id="rId19"/>
    <p:sldId id="1168" r:id="rId20"/>
    <p:sldId id="1169" r:id="rId21"/>
    <p:sldId id="1170" r:id="rId22"/>
    <p:sldId id="921" r:id="rId23"/>
    <p:sldId id="1140" r:id="rId24"/>
    <p:sldId id="1133" r:id="rId25"/>
    <p:sldId id="1154" r:id="rId26"/>
    <p:sldId id="750" r:id="rId27"/>
    <p:sldId id="1040" r:id="rId28"/>
    <p:sldId id="1098" r:id="rId29"/>
    <p:sldId id="1177" r:id="rId30"/>
    <p:sldId id="1174" r:id="rId31"/>
    <p:sldId id="1178" r:id="rId32"/>
    <p:sldId id="863" r:id="rId33"/>
    <p:sldId id="924" r:id="rId34"/>
    <p:sldId id="925" r:id="rId35"/>
    <p:sldId id="1129" r:id="rId36"/>
    <p:sldId id="531" r:id="rId37"/>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2BC92-E5FA-40F6-81D0-6F95DEB4DFE5}" v="57" dt="2024-11-15T18:01:12.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101" d="100"/>
          <a:sy n="101" d="100"/>
        </p:scale>
        <p:origin x="19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39C2BC92-E5FA-40F6-81D0-6F95DEB4DFE5}"/>
    <pc:docChg chg="undo custSel addSld delSld modSld">
      <pc:chgData name="First Presbyterian Church, Blairstown, NJ" userId="96d466b960cbaa79" providerId="LiveId" clId="{39C2BC92-E5FA-40F6-81D0-6F95DEB4DFE5}" dt="2024-11-15T18:01:23.862" v="405" actId="47"/>
      <pc:docMkLst>
        <pc:docMk/>
      </pc:docMkLst>
      <pc:sldChg chg="modSp mod">
        <pc:chgData name="First Presbyterian Church, Blairstown, NJ" userId="96d466b960cbaa79" providerId="LiveId" clId="{39C2BC92-E5FA-40F6-81D0-6F95DEB4DFE5}" dt="2024-11-15T17:58:46.981" v="393"/>
        <pc:sldMkLst>
          <pc:docMk/>
          <pc:sldMk cId="0" sldId="259"/>
        </pc:sldMkLst>
        <pc:spChg chg="mod">
          <ac:chgData name="First Presbyterian Church, Blairstown, NJ" userId="96d466b960cbaa79" providerId="LiveId" clId="{39C2BC92-E5FA-40F6-81D0-6F95DEB4DFE5}" dt="2024-11-15T17:58:46.981" v="393"/>
          <ac:spMkLst>
            <pc:docMk/>
            <pc:sldMk cId="0" sldId="259"/>
            <ac:spMk id="8194" creationId="{BC6D61EA-6048-4BEF-91FB-A3938ABBBFCE}"/>
          </ac:spMkLst>
        </pc:spChg>
      </pc:sldChg>
      <pc:sldChg chg="modSp mod">
        <pc:chgData name="First Presbyterian Church, Blairstown, NJ" userId="96d466b960cbaa79" providerId="LiveId" clId="{39C2BC92-E5FA-40F6-81D0-6F95DEB4DFE5}" dt="2024-11-15T17:50:11.726" v="370" actId="2710"/>
        <pc:sldMkLst>
          <pc:docMk/>
          <pc:sldMk cId="0" sldId="320"/>
        </pc:sldMkLst>
        <pc:spChg chg="mod">
          <ac:chgData name="First Presbyterian Church, Blairstown, NJ" userId="96d466b960cbaa79" providerId="LiveId" clId="{39C2BC92-E5FA-40F6-81D0-6F95DEB4DFE5}" dt="2024-11-15T17:50:11.726" v="370" actId="2710"/>
          <ac:spMkLst>
            <pc:docMk/>
            <pc:sldMk cId="0" sldId="320"/>
            <ac:spMk id="7170" creationId="{8EF1FF12-5DC1-4FF4-9F10-6F883AD9071E}"/>
          </ac:spMkLst>
        </pc:spChg>
      </pc:sldChg>
      <pc:sldChg chg="addSp delSp modSp add mod setBg delDesignElem">
        <pc:chgData name="First Presbyterian Church, Blairstown, NJ" userId="96d466b960cbaa79" providerId="LiveId" clId="{39C2BC92-E5FA-40F6-81D0-6F95DEB4DFE5}" dt="2024-11-13T16:09:02.714" v="345" actId="1076"/>
        <pc:sldMkLst>
          <pc:docMk/>
          <pc:sldMk cId="0" sldId="531"/>
        </pc:sldMkLst>
        <pc:spChg chg="mod">
          <ac:chgData name="First Presbyterian Church, Blairstown, NJ" userId="96d466b960cbaa79" providerId="LiveId" clId="{39C2BC92-E5FA-40F6-81D0-6F95DEB4DFE5}" dt="2024-11-13T16:08:51.783" v="341" actId="403"/>
          <ac:spMkLst>
            <pc:docMk/>
            <pc:sldMk cId="0" sldId="531"/>
            <ac:spMk id="7" creationId="{6B644979-DC75-1607-2100-577B412B0468}"/>
          </ac:spMkLst>
        </pc:spChg>
        <pc:spChg chg="mod">
          <ac:chgData name="First Presbyterian Church, Blairstown, NJ" userId="96d466b960cbaa79" providerId="LiveId" clId="{39C2BC92-E5FA-40F6-81D0-6F95DEB4DFE5}" dt="2024-11-13T16:08:55.677" v="342" actId="207"/>
          <ac:spMkLst>
            <pc:docMk/>
            <pc:sldMk cId="0" sldId="531"/>
            <ac:spMk id="38914" creationId="{1DDA04CF-82F4-B929-4A69-DE74947EF39C}"/>
          </ac:spMkLst>
        </pc:spChg>
        <pc:spChg chg="del">
          <ac:chgData name="First Presbyterian Church, Blairstown, NJ" userId="96d466b960cbaa79" providerId="LiveId" clId="{39C2BC92-E5FA-40F6-81D0-6F95DEB4DFE5}" dt="2024-11-13T16:00:34.525" v="262"/>
          <ac:spMkLst>
            <pc:docMk/>
            <pc:sldMk cId="0" sldId="531"/>
            <ac:spMk id="38916" creationId="{E24F7045-1B8B-4422-9330-0BC8BF6065E3}"/>
          </ac:spMkLst>
        </pc:spChg>
        <pc:spChg chg="del">
          <ac:chgData name="First Presbyterian Church, Blairstown, NJ" userId="96d466b960cbaa79" providerId="LiveId" clId="{39C2BC92-E5FA-40F6-81D0-6F95DEB4DFE5}" dt="2024-11-13T16:00:34.525" v="262"/>
          <ac:spMkLst>
            <pc:docMk/>
            <pc:sldMk cId="0" sldId="531"/>
            <ac:spMk id="38917" creationId="{7ED0B3BD-E968-4364-878A-47D3A6AEF099}"/>
          </ac:spMkLst>
        </pc:spChg>
        <pc:spChg chg="add del mod">
          <ac:chgData name="First Presbyterian Church, Blairstown, NJ" userId="96d466b960cbaa79" providerId="LiveId" clId="{39C2BC92-E5FA-40F6-81D0-6F95DEB4DFE5}" dt="2024-11-13T16:05:37.149" v="317" actId="26606"/>
          <ac:spMkLst>
            <pc:docMk/>
            <pc:sldMk cId="0" sldId="531"/>
            <ac:spMk id="38919" creationId="{8009C301-90B3-453D-8031-45608B11B84D}"/>
          </ac:spMkLst>
        </pc:spChg>
        <pc:spChg chg="del">
          <ac:chgData name="First Presbyterian Church, Blairstown, NJ" userId="96d466b960cbaa79" providerId="LiveId" clId="{39C2BC92-E5FA-40F6-81D0-6F95DEB4DFE5}" dt="2024-11-13T16:00:34.525" v="262"/>
          <ac:spMkLst>
            <pc:docMk/>
            <pc:sldMk cId="0" sldId="531"/>
            <ac:spMk id="38923" creationId="{C8E5BCBF-E5D0-444B-A584-4A5FF79F9D7E}"/>
          </ac:spMkLst>
        </pc:spChg>
        <pc:picChg chg="mod ord modCrop">
          <ac:chgData name="First Presbyterian Church, Blairstown, NJ" userId="96d466b960cbaa79" providerId="LiveId" clId="{39C2BC92-E5FA-40F6-81D0-6F95DEB4DFE5}" dt="2024-11-13T16:09:02.714" v="345" actId="1076"/>
          <ac:picMkLst>
            <pc:docMk/>
            <pc:sldMk cId="0" sldId="531"/>
            <ac:picMk id="4" creationId="{38A3961C-A704-55AB-9839-AA12552AD155}"/>
          </ac:picMkLst>
        </pc:picChg>
        <pc:picChg chg="add">
          <ac:chgData name="First Presbyterian Church, Blairstown, NJ" userId="96d466b960cbaa79" providerId="LiveId" clId="{39C2BC92-E5FA-40F6-81D0-6F95DEB4DFE5}" dt="2024-11-13T16:05:37.149" v="317" actId="26606"/>
          <ac:picMkLst>
            <pc:docMk/>
            <pc:sldMk cId="0" sldId="531"/>
            <ac:picMk id="38924" creationId="{08187575-5CB4-477B-AA47-020C6D2A786E}"/>
          </ac:picMkLst>
        </pc:picChg>
        <pc:picChg chg="add">
          <ac:chgData name="First Presbyterian Church, Blairstown, NJ" userId="96d466b960cbaa79" providerId="LiveId" clId="{39C2BC92-E5FA-40F6-81D0-6F95DEB4DFE5}" dt="2024-11-13T16:05:37.149" v="317" actId="26606"/>
          <ac:picMkLst>
            <pc:docMk/>
            <pc:sldMk cId="0" sldId="531"/>
            <ac:picMk id="38926" creationId="{EE585F70-7C5D-424E-A182-39507AF48A0C}"/>
          </ac:picMkLst>
        </pc:picChg>
      </pc:sldChg>
      <pc:sldChg chg="modSp mod">
        <pc:chgData name="First Presbyterian Church, Blairstown, NJ" userId="96d466b960cbaa79" providerId="LiveId" clId="{39C2BC92-E5FA-40F6-81D0-6F95DEB4DFE5}" dt="2024-11-15T17:58:26.402" v="390" actId="21"/>
        <pc:sldMkLst>
          <pc:docMk/>
          <pc:sldMk cId="0" sldId="721"/>
        </pc:sldMkLst>
        <pc:spChg chg="mod">
          <ac:chgData name="First Presbyterian Church, Blairstown, NJ" userId="96d466b960cbaa79" providerId="LiveId" clId="{39C2BC92-E5FA-40F6-81D0-6F95DEB4DFE5}" dt="2024-11-15T17:58:26.402" v="390" actId="21"/>
          <ac:spMkLst>
            <pc:docMk/>
            <pc:sldMk cId="0" sldId="721"/>
            <ac:spMk id="82948" creationId="{4CF610CB-4F8E-432E-8410-39C18A313456}"/>
          </ac:spMkLst>
        </pc:spChg>
      </pc:sldChg>
      <pc:sldChg chg="modSp mod">
        <pc:chgData name="First Presbyterian Church, Blairstown, NJ" userId="96d466b960cbaa79" providerId="LiveId" clId="{39C2BC92-E5FA-40F6-81D0-6F95DEB4DFE5}" dt="2024-11-13T15:53:09.526" v="200" actId="6549"/>
        <pc:sldMkLst>
          <pc:docMk/>
          <pc:sldMk cId="0" sldId="750"/>
        </pc:sldMkLst>
        <pc:spChg chg="mod">
          <ac:chgData name="First Presbyterian Church, Blairstown, NJ" userId="96d466b960cbaa79" providerId="LiveId" clId="{39C2BC92-E5FA-40F6-81D0-6F95DEB4DFE5}" dt="2024-11-13T15:53:09.526" v="200" actId="6549"/>
          <ac:spMkLst>
            <pc:docMk/>
            <pc:sldMk cId="0" sldId="750"/>
            <ac:spMk id="14338" creationId="{D522C88E-8367-8040-CCB7-512F5506FFFD}"/>
          </ac:spMkLst>
        </pc:spChg>
      </pc:sldChg>
      <pc:sldChg chg="del">
        <pc:chgData name="First Presbyterian Church, Blairstown, NJ" userId="96d466b960cbaa79" providerId="LiveId" clId="{39C2BC92-E5FA-40F6-81D0-6F95DEB4DFE5}" dt="2024-11-13T15:51:01.890" v="166" actId="47"/>
        <pc:sldMkLst>
          <pc:docMk/>
          <pc:sldMk cId="0" sldId="765"/>
        </pc:sldMkLst>
      </pc:sldChg>
      <pc:sldChg chg="modSp">
        <pc:chgData name="First Presbyterian Church, Blairstown, NJ" userId="96d466b960cbaa79" providerId="LiveId" clId="{39C2BC92-E5FA-40F6-81D0-6F95DEB4DFE5}" dt="2024-11-15T17:59:07.626" v="396" actId="1036"/>
        <pc:sldMkLst>
          <pc:docMk/>
          <pc:sldMk cId="3009477860" sldId="792"/>
        </pc:sldMkLst>
        <pc:spChg chg="mod">
          <ac:chgData name="First Presbyterian Church, Blairstown, NJ" userId="96d466b960cbaa79" providerId="LiveId" clId="{39C2BC92-E5FA-40F6-81D0-6F95DEB4DFE5}" dt="2024-11-15T17:59:07.626" v="396" actId="1036"/>
          <ac:spMkLst>
            <pc:docMk/>
            <pc:sldMk cId="3009477860" sldId="792"/>
            <ac:spMk id="11266" creationId="{6241354C-3F84-FB44-61EF-E95BD43172DD}"/>
          </ac:spMkLst>
        </pc:spChg>
      </pc:sldChg>
      <pc:sldChg chg="modSp add mod">
        <pc:chgData name="First Presbyterian Church, Blairstown, NJ" userId="96d466b960cbaa79" providerId="LiveId" clId="{39C2BC92-E5FA-40F6-81D0-6F95DEB4DFE5}" dt="2024-11-13T15:36:04.849" v="55" actId="20577"/>
        <pc:sldMkLst>
          <pc:docMk/>
          <pc:sldMk cId="0" sldId="797"/>
        </pc:sldMkLst>
        <pc:spChg chg="mod">
          <ac:chgData name="First Presbyterian Church, Blairstown, NJ" userId="96d466b960cbaa79" providerId="LiveId" clId="{39C2BC92-E5FA-40F6-81D0-6F95DEB4DFE5}" dt="2024-11-13T15:36:04.849" v="55" actId="20577"/>
          <ac:spMkLst>
            <pc:docMk/>
            <pc:sldMk cId="0" sldId="797"/>
            <ac:spMk id="14338" creationId="{E04D0EAF-1FA6-B6FF-EDAC-308F48DD72D2}"/>
          </ac:spMkLst>
        </pc:spChg>
      </pc:sldChg>
      <pc:sldChg chg="modSp add mod">
        <pc:chgData name="First Presbyterian Church, Blairstown, NJ" userId="96d466b960cbaa79" providerId="LiveId" clId="{39C2BC92-E5FA-40F6-81D0-6F95DEB4DFE5}" dt="2024-11-13T15:36:11.559" v="57" actId="6549"/>
        <pc:sldMkLst>
          <pc:docMk/>
          <pc:sldMk cId="0" sldId="798"/>
        </pc:sldMkLst>
        <pc:spChg chg="mod">
          <ac:chgData name="First Presbyterian Church, Blairstown, NJ" userId="96d466b960cbaa79" providerId="LiveId" clId="{39C2BC92-E5FA-40F6-81D0-6F95DEB4DFE5}" dt="2024-11-13T15:36:11.559" v="57" actId="6549"/>
          <ac:spMkLst>
            <pc:docMk/>
            <pc:sldMk cId="0" sldId="798"/>
            <ac:spMk id="14338" creationId="{6C0AB2E5-FEFC-EB51-E332-6199741099DC}"/>
          </ac:spMkLst>
        </pc:spChg>
      </pc:sldChg>
      <pc:sldChg chg="modSp mod">
        <pc:chgData name="First Presbyterian Church, Blairstown, NJ" userId="96d466b960cbaa79" providerId="LiveId" clId="{39C2BC92-E5FA-40F6-81D0-6F95DEB4DFE5}" dt="2024-11-13T15:45:13.878" v="132"/>
        <pc:sldMkLst>
          <pc:docMk/>
          <pc:sldMk cId="1174558784" sldId="905"/>
        </pc:sldMkLst>
        <pc:spChg chg="mod">
          <ac:chgData name="First Presbyterian Church, Blairstown, NJ" userId="96d466b960cbaa79" providerId="LiveId" clId="{39C2BC92-E5FA-40F6-81D0-6F95DEB4DFE5}" dt="2024-11-13T15:45:13.878" v="132"/>
          <ac:spMkLst>
            <pc:docMk/>
            <pc:sldMk cId="1174558784" sldId="905"/>
            <ac:spMk id="17410" creationId="{4532FAAA-3A0F-4CF3-BD4A-7E5B879733B0}"/>
          </ac:spMkLst>
        </pc:spChg>
      </pc:sldChg>
      <pc:sldChg chg="modSp mod">
        <pc:chgData name="First Presbyterian Church, Blairstown, NJ" userId="96d466b960cbaa79" providerId="LiveId" clId="{39C2BC92-E5FA-40F6-81D0-6F95DEB4DFE5}" dt="2024-11-13T15:45:11.358" v="131"/>
        <pc:sldMkLst>
          <pc:docMk/>
          <pc:sldMk cId="533685851" sldId="920"/>
        </pc:sldMkLst>
        <pc:spChg chg="mod">
          <ac:chgData name="First Presbyterian Church, Blairstown, NJ" userId="96d466b960cbaa79" providerId="LiveId" clId="{39C2BC92-E5FA-40F6-81D0-6F95DEB4DFE5}" dt="2024-11-13T15:45:11.358" v="131"/>
          <ac:spMkLst>
            <pc:docMk/>
            <pc:sldMk cId="533685851" sldId="920"/>
            <ac:spMk id="17410" creationId="{4532FAAA-3A0F-4CF3-BD4A-7E5B879733B0}"/>
          </ac:spMkLst>
        </pc:spChg>
      </pc:sldChg>
      <pc:sldChg chg="modSp mod">
        <pc:chgData name="First Presbyterian Church, Blairstown, NJ" userId="96d466b960cbaa79" providerId="LiveId" clId="{39C2BC92-E5FA-40F6-81D0-6F95DEB4DFE5}" dt="2024-11-14T19:35:49.185" v="365" actId="20577"/>
        <pc:sldMkLst>
          <pc:docMk/>
          <pc:sldMk cId="2704173309" sldId="921"/>
        </pc:sldMkLst>
        <pc:spChg chg="mod">
          <ac:chgData name="First Presbyterian Church, Blairstown, NJ" userId="96d466b960cbaa79" providerId="LiveId" clId="{39C2BC92-E5FA-40F6-81D0-6F95DEB4DFE5}" dt="2024-11-14T19:35:49.185" v="365" actId="20577"/>
          <ac:spMkLst>
            <pc:docMk/>
            <pc:sldMk cId="2704173309" sldId="921"/>
            <ac:spMk id="17410" creationId="{4532FAAA-3A0F-4CF3-BD4A-7E5B879733B0}"/>
          </ac:spMkLst>
        </pc:spChg>
      </pc:sldChg>
      <pc:sldChg chg="modSp add mod">
        <pc:chgData name="First Presbyterian Church, Blairstown, NJ" userId="96d466b960cbaa79" providerId="LiveId" clId="{39C2BC92-E5FA-40F6-81D0-6F95DEB4DFE5}" dt="2024-11-13T15:59:58.926" v="259" actId="122"/>
        <pc:sldMkLst>
          <pc:docMk/>
          <pc:sldMk cId="0" sldId="924"/>
        </pc:sldMkLst>
        <pc:spChg chg="mod">
          <ac:chgData name="First Presbyterian Church, Blairstown, NJ" userId="96d466b960cbaa79" providerId="LiveId" clId="{39C2BC92-E5FA-40F6-81D0-6F95DEB4DFE5}" dt="2024-11-13T15:59:58.926" v="259" actId="122"/>
          <ac:spMkLst>
            <pc:docMk/>
            <pc:sldMk cId="0" sldId="924"/>
            <ac:spMk id="14338" creationId="{E04D0EAF-1FA6-B6FF-EDAC-308F48DD72D2}"/>
          </ac:spMkLst>
        </pc:spChg>
      </pc:sldChg>
      <pc:sldChg chg="add">
        <pc:chgData name="First Presbyterian Church, Blairstown, NJ" userId="96d466b960cbaa79" providerId="LiveId" clId="{39C2BC92-E5FA-40F6-81D0-6F95DEB4DFE5}" dt="2024-11-13T15:59:44.330" v="250"/>
        <pc:sldMkLst>
          <pc:docMk/>
          <pc:sldMk cId="0" sldId="925"/>
        </pc:sldMkLst>
      </pc:sldChg>
      <pc:sldChg chg="del">
        <pc:chgData name="First Presbyterian Church, Blairstown, NJ" userId="96d466b960cbaa79" providerId="LiveId" clId="{39C2BC92-E5FA-40F6-81D0-6F95DEB4DFE5}" dt="2024-11-13T15:34:17.085" v="53" actId="47"/>
        <pc:sldMkLst>
          <pc:docMk/>
          <pc:sldMk cId="0" sldId="989"/>
        </pc:sldMkLst>
      </pc:sldChg>
      <pc:sldChg chg="del">
        <pc:chgData name="First Presbyterian Church, Blairstown, NJ" userId="96d466b960cbaa79" providerId="LiveId" clId="{39C2BC92-E5FA-40F6-81D0-6F95DEB4DFE5}" dt="2024-11-13T15:34:17.085" v="53" actId="47"/>
        <pc:sldMkLst>
          <pc:docMk/>
          <pc:sldMk cId="0" sldId="990"/>
        </pc:sldMkLst>
      </pc:sldChg>
      <pc:sldChg chg="del">
        <pc:chgData name="First Presbyterian Church, Blairstown, NJ" userId="96d466b960cbaa79" providerId="LiveId" clId="{39C2BC92-E5FA-40F6-81D0-6F95DEB4DFE5}" dt="2024-11-13T15:34:17.085" v="53" actId="47"/>
        <pc:sldMkLst>
          <pc:docMk/>
          <pc:sldMk cId="3041773569" sldId="991"/>
        </pc:sldMkLst>
      </pc:sldChg>
      <pc:sldChg chg="del">
        <pc:chgData name="First Presbyterian Church, Blairstown, NJ" userId="96d466b960cbaa79" providerId="LiveId" clId="{39C2BC92-E5FA-40F6-81D0-6F95DEB4DFE5}" dt="2024-11-13T16:00:07.953" v="260" actId="47"/>
        <pc:sldMkLst>
          <pc:docMk/>
          <pc:sldMk cId="3099346118" sldId="995"/>
        </pc:sldMkLst>
      </pc:sldChg>
      <pc:sldChg chg="del">
        <pc:chgData name="First Presbyterian Church, Blairstown, NJ" userId="96d466b960cbaa79" providerId="LiveId" clId="{39C2BC92-E5FA-40F6-81D0-6F95DEB4DFE5}" dt="2024-11-13T16:00:35.980" v="263" actId="47"/>
        <pc:sldMkLst>
          <pc:docMk/>
          <pc:sldMk cId="1459551726" sldId="1030"/>
        </pc:sldMkLst>
      </pc:sldChg>
      <pc:sldChg chg="del">
        <pc:chgData name="First Presbyterian Church, Blairstown, NJ" userId="96d466b960cbaa79" providerId="LiveId" clId="{39C2BC92-E5FA-40F6-81D0-6F95DEB4DFE5}" dt="2024-11-13T16:08:01.285" v="335" actId="47"/>
        <pc:sldMkLst>
          <pc:docMk/>
          <pc:sldMk cId="148420068" sldId="1031"/>
        </pc:sldMkLst>
      </pc:sldChg>
      <pc:sldChg chg="modSp mod">
        <pc:chgData name="First Presbyterian Church, Blairstown, NJ" userId="96d466b960cbaa79" providerId="LiveId" clId="{39C2BC92-E5FA-40F6-81D0-6F95DEB4DFE5}" dt="2024-11-15T18:01:12.707" v="403"/>
        <pc:sldMkLst>
          <pc:docMk/>
          <pc:sldMk cId="541476239" sldId="1040"/>
        </pc:sldMkLst>
        <pc:spChg chg="mod">
          <ac:chgData name="First Presbyterian Church, Blairstown, NJ" userId="96d466b960cbaa79" providerId="LiveId" clId="{39C2BC92-E5FA-40F6-81D0-6F95DEB4DFE5}" dt="2024-11-15T18:01:12.707" v="403"/>
          <ac:spMkLst>
            <pc:docMk/>
            <pc:sldMk cId="541476239" sldId="1040"/>
            <ac:spMk id="14338" creationId="{D522C88E-8367-8040-CCB7-512F5506FFFD}"/>
          </ac:spMkLst>
        </pc:spChg>
      </pc:sldChg>
      <pc:sldChg chg="modSp mod">
        <pc:chgData name="First Presbyterian Church, Blairstown, NJ" userId="96d466b960cbaa79" providerId="LiveId" clId="{39C2BC92-E5FA-40F6-81D0-6F95DEB4DFE5}" dt="2024-11-13T15:57:26.488" v="224" actId="20577"/>
        <pc:sldMkLst>
          <pc:docMk/>
          <pc:sldMk cId="0" sldId="1098"/>
        </pc:sldMkLst>
        <pc:spChg chg="mod">
          <ac:chgData name="First Presbyterian Church, Blairstown, NJ" userId="96d466b960cbaa79" providerId="LiveId" clId="{39C2BC92-E5FA-40F6-81D0-6F95DEB4DFE5}" dt="2024-11-13T15:57:26.488" v="224" actId="20577"/>
          <ac:spMkLst>
            <pc:docMk/>
            <pc:sldMk cId="0" sldId="1098"/>
            <ac:spMk id="8194" creationId="{F31512E2-F393-4D44-A63D-55F78F8B5DAA}"/>
          </ac:spMkLst>
        </pc:spChg>
      </pc:sldChg>
      <pc:sldChg chg="del">
        <pc:chgData name="First Presbyterian Church, Blairstown, NJ" userId="96d466b960cbaa79" providerId="LiveId" clId="{39C2BC92-E5FA-40F6-81D0-6F95DEB4DFE5}" dt="2024-11-13T16:00:07.953" v="260" actId="47"/>
        <pc:sldMkLst>
          <pc:docMk/>
          <pc:sldMk cId="1161057808" sldId="1102"/>
        </pc:sldMkLst>
      </pc:sldChg>
      <pc:sldChg chg="del">
        <pc:chgData name="First Presbyterian Church, Blairstown, NJ" userId="96d466b960cbaa79" providerId="LiveId" clId="{39C2BC92-E5FA-40F6-81D0-6F95DEB4DFE5}" dt="2024-11-13T16:00:07.953" v="260" actId="47"/>
        <pc:sldMkLst>
          <pc:docMk/>
          <pc:sldMk cId="828248375" sldId="1104"/>
        </pc:sldMkLst>
      </pc:sldChg>
      <pc:sldChg chg="del">
        <pc:chgData name="First Presbyterian Church, Blairstown, NJ" userId="96d466b960cbaa79" providerId="LiveId" clId="{39C2BC92-E5FA-40F6-81D0-6F95DEB4DFE5}" dt="2024-11-13T15:31:00.398" v="2" actId="47"/>
        <pc:sldMkLst>
          <pc:docMk/>
          <pc:sldMk cId="2863064506" sldId="1111"/>
        </pc:sldMkLst>
      </pc:sldChg>
      <pc:sldChg chg="add">
        <pc:chgData name="First Presbyterian Church, Blairstown, NJ" userId="96d466b960cbaa79" providerId="LiveId" clId="{39C2BC92-E5FA-40F6-81D0-6F95DEB4DFE5}" dt="2024-11-13T15:59:44.330" v="250"/>
        <pc:sldMkLst>
          <pc:docMk/>
          <pc:sldMk cId="2088234213" sldId="1129"/>
        </pc:sldMkLst>
      </pc:sldChg>
      <pc:sldChg chg="modSp add mod">
        <pc:chgData name="First Presbyterian Church, Blairstown, NJ" userId="96d466b960cbaa79" providerId="LiveId" clId="{39C2BC92-E5FA-40F6-81D0-6F95DEB4DFE5}" dt="2024-11-13T15:51:32.038" v="173" actId="27636"/>
        <pc:sldMkLst>
          <pc:docMk/>
          <pc:sldMk cId="949462407" sldId="1133"/>
        </pc:sldMkLst>
        <pc:spChg chg="mod">
          <ac:chgData name="First Presbyterian Church, Blairstown, NJ" userId="96d466b960cbaa79" providerId="LiveId" clId="{39C2BC92-E5FA-40F6-81D0-6F95DEB4DFE5}" dt="2024-11-13T15:51:32.038" v="173" actId="27636"/>
          <ac:spMkLst>
            <pc:docMk/>
            <pc:sldMk cId="949462407" sldId="1133"/>
            <ac:spMk id="4" creationId="{CFC89C4D-D273-C32D-F82B-B270049DFDB9}"/>
          </ac:spMkLst>
        </pc:spChg>
      </pc:sldChg>
      <pc:sldChg chg="del">
        <pc:chgData name="First Presbyterian Church, Blairstown, NJ" userId="96d466b960cbaa79" providerId="LiveId" clId="{39C2BC92-E5FA-40F6-81D0-6F95DEB4DFE5}" dt="2024-11-13T16:00:07.953" v="260" actId="47"/>
        <pc:sldMkLst>
          <pc:docMk/>
          <pc:sldMk cId="0" sldId="1138"/>
        </pc:sldMkLst>
      </pc:sldChg>
      <pc:sldChg chg="modSp mod">
        <pc:chgData name="First Presbyterian Church, Blairstown, NJ" userId="96d466b960cbaa79" providerId="LiveId" clId="{39C2BC92-E5FA-40F6-81D0-6F95DEB4DFE5}" dt="2024-11-14T19:35:42.493" v="363" actId="1076"/>
        <pc:sldMkLst>
          <pc:docMk/>
          <pc:sldMk cId="1778705824" sldId="1140"/>
        </pc:sldMkLst>
        <pc:spChg chg="mod">
          <ac:chgData name="First Presbyterian Church, Blairstown, NJ" userId="96d466b960cbaa79" providerId="LiveId" clId="{39C2BC92-E5FA-40F6-81D0-6F95DEB4DFE5}" dt="2024-11-14T19:35:42.493" v="363" actId="1076"/>
          <ac:spMkLst>
            <pc:docMk/>
            <pc:sldMk cId="1778705824" sldId="1140"/>
            <ac:spMk id="4" creationId="{4C971EBB-CBA5-D689-1FA6-C5CB29B2021F}"/>
          </ac:spMkLst>
        </pc:spChg>
      </pc:sldChg>
      <pc:sldChg chg="modSp mod">
        <pc:chgData name="First Presbyterian Church, Blairstown, NJ" userId="96d466b960cbaa79" providerId="LiveId" clId="{39C2BC92-E5FA-40F6-81D0-6F95DEB4DFE5}" dt="2024-11-15T17:58:31.929" v="392" actId="1076"/>
        <pc:sldMkLst>
          <pc:docMk/>
          <pc:sldMk cId="1755340662" sldId="1147"/>
        </pc:sldMkLst>
        <pc:spChg chg="mod">
          <ac:chgData name="First Presbyterian Church, Blairstown, NJ" userId="96d466b960cbaa79" providerId="LiveId" clId="{39C2BC92-E5FA-40F6-81D0-6F95DEB4DFE5}" dt="2024-11-15T17:58:31.929" v="392" actId="1076"/>
          <ac:spMkLst>
            <pc:docMk/>
            <pc:sldMk cId="1755340662" sldId="1147"/>
            <ac:spMk id="82948" creationId="{4CF610CB-4F8E-432E-8410-39C18A313456}"/>
          </ac:spMkLst>
        </pc:spChg>
      </pc:sldChg>
      <pc:sldChg chg="modSp mod">
        <pc:chgData name="First Presbyterian Church, Blairstown, NJ" userId="96d466b960cbaa79" providerId="LiveId" clId="{39C2BC92-E5FA-40F6-81D0-6F95DEB4DFE5}" dt="2024-11-13T16:09:18.477" v="347" actId="6549"/>
        <pc:sldMkLst>
          <pc:docMk/>
          <pc:sldMk cId="0" sldId="1149"/>
        </pc:sldMkLst>
        <pc:spChg chg="mod">
          <ac:chgData name="First Presbyterian Church, Blairstown, NJ" userId="96d466b960cbaa79" providerId="LiveId" clId="{39C2BC92-E5FA-40F6-81D0-6F95DEB4DFE5}" dt="2024-11-13T16:09:18.477" v="347" actId="6549"/>
          <ac:spMkLst>
            <pc:docMk/>
            <pc:sldMk cId="0" sldId="1149"/>
            <ac:spMk id="2" creationId="{6A453B4D-D7A5-FF83-872C-68A31AD1FD68}"/>
          </ac:spMkLst>
        </pc:spChg>
      </pc:sldChg>
      <pc:sldChg chg="modSp mod">
        <pc:chgData name="First Presbyterian Church, Blairstown, NJ" userId="96d466b960cbaa79" providerId="LiveId" clId="{39C2BC92-E5FA-40F6-81D0-6F95DEB4DFE5}" dt="2024-11-15T17:50:55.971" v="387" actId="2710"/>
        <pc:sldMkLst>
          <pc:docMk/>
          <pc:sldMk cId="3054489314" sldId="1152"/>
        </pc:sldMkLst>
        <pc:spChg chg="mod">
          <ac:chgData name="First Presbyterian Church, Blairstown, NJ" userId="96d466b960cbaa79" providerId="LiveId" clId="{39C2BC92-E5FA-40F6-81D0-6F95DEB4DFE5}" dt="2024-11-15T17:50:55.971" v="387" actId="2710"/>
          <ac:spMkLst>
            <pc:docMk/>
            <pc:sldMk cId="3054489314" sldId="1152"/>
            <ac:spMk id="7170" creationId="{5101ADE3-E9CB-3F99-1756-03ACC519EAAB}"/>
          </ac:spMkLst>
        </pc:spChg>
      </pc:sldChg>
      <pc:sldChg chg="modSp mod">
        <pc:chgData name="First Presbyterian Church, Blairstown, NJ" userId="96d466b960cbaa79" providerId="LiveId" clId="{39C2BC92-E5FA-40F6-81D0-6F95DEB4DFE5}" dt="2024-11-14T19:29:16.397" v="348"/>
        <pc:sldMkLst>
          <pc:docMk/>
          <pc:sldMk cId="1739444612" sldId="1154"/>
        </pc:sldMkLst>
        <pc:spChg chg="mod">
          <ac:chgData name="First Presbyterian Church, Blairstown, NJ" userId="96d466b960cbaa79" providerId="LiveId" clId="{39C2BC92-E5FA-40F6-81D0-6F95DEB4DFE5}" dt="2024-11-14T19:29:16.397" v="348"/>
          <ac:spMkLst>
            <pc:docMk/>
            <pc:sldMk cId="1739444612" sldId="1154"/>
            <ac:spMk id="20482" creationId="{C80FA143-5C2D-9F78-FA4B-0A8D485387E3}"/>
          </ac:spMkLst>
        </pc:spChg>
      </pc:sldChg>
      <pc:sldChg chg="del">
        <pc:chgData name="First Presbyterian Church, Blairstown, NJ" userId="96d466b960cbaa79" providerId="LiveId" clId="{39C2BC92-E5FA-40F6-81D0-6F95DEB4DFE5}" dt="2024-11-13T15:36:52.059" v="59" actId="47"/>
        <pc:sldMkLst>
          <pc:docMk/>
          <pc:sldMk cId="0" sldId="1156"/>
        </pc:sldMkLst>
      </pc:sldChg>
      <pc:sldChg chg="modSp mod">
        <pc:chgData name="First Presbyterian Church, Blairstown, NJ" userId="96d466b960cbaa79" providerId="LiveId" clId="{39C2BC92-E5FA-40F6-81D0-6F95DEB4DFE5}" dt="2024-11-13T15:30:57.235" v="1"/>
        <pc:sldMkLst>
          <pc:docMk/>
          <pc:sldMk cId="2989214021" sldId="1162"/>
        </pc:sldMkLst>
        <pc:spChg chg="mod">
          <ac:chgData name="First Presbyterian Church, Blairstown, NJ" userId="96d466b960cbaa79" providerId="LiveId" clId="{39C2BC92-E5FA-40F6-81D0-6F95DEB4DFE5}" dt="2024-11-13T15:30:57.235" v="1"/>
          <ac:spMkLst>
            <pc:docMk/>
            <pc:sldMk cId="2989214021" sldId="1162"/>
            <ac:spMk id="7172" creationId="{CF3D2530-5B93-AA39-6862-E0E85C7C24F3}"/>
          </ac:spMkLst>
        </pc:spChg>
      </pc:sldChg>
      <pc:sldChg chg="del">
        <pc:chgData name="First Presbyterian Church, Blairstown, NJ" userId="96d466b960cbaa79" providerId="LiveId" clId="{39C2BC92-E5FA-40F6-81D0-6F95DEB4DFE5}" dt="2024-11-13T15:37:08.404" v="61" actId="47"/>
        <pc:sldMkLst>
          <pc:docMk/>
          <pc:sldMk cId="0" sldId="1163"/>
        </pc:sldMkLst>
      </pc:sldChg>
      <pc:sldChg chg="modSp mod">
        <pc:chgData name="First Presbyterian Church, Blairstown, NJ" userId="96d466b960cbaa79" providerId="LiveId" clId="{39C2BC92-E5FA-40F6-81D0-6F95DEB4DFE5}" dt="2024-11-13T15:45:05.303" v="130"/>
        <pc:sldMkLst>
          <pc:docMk/>
          <pc:sldMk cId="1925004310" sldId="1164"/>
        </pc:sldMkLst>
        <pc:spChg chg="mod">
          <ac:chgData name="First Presbyterian Church, Blairstown, NJ" userId="96d466b960cbaa79" providerId="LiveId" clId="{39C2BC92-E5FA-40F6-81D0-6F95DEB4DFE5}" dt="2024-11-13T15:45:05.303" v="130"/>
          <ac:spMkLst>
            <pc:docMk/>
            <pc:sldMk cId="1925004310" sldId="1164"/>
            <ac:spMk id="17410" creationId="{CCC4DA33-AD9E-C10C-E470-5C9EC4B33A86}"/>
          </ac:spMkLst>
        </pc:spChg>
      </pc:sldChg>
      <pc:sldChg chg="modSp mod">
        <pc:chgData name="First Presbyterian Church, Blairstown, NJ" userId="96d466b960cbaa79" providerId="LiveId" clId="{39C2BC92-E5FA-40F6-81D0-6F95DEB4DFE5}" dt="2024-11-13T15:45:02.566" v="129"/>
        <pc:sldMkLst>
          <pc:docMk/>
          <pc:sldMk cId="2789777057" sldId="1165"/>
        </pc:sldMkLst>
        <pc:spChg chg="mod">
          <ac:chgData name="First Presbyterian Church, Blairstown, NJ" userId="96d466b960cbaa79" providerId="LiveId" clId="{39C2BC92-E5FA-40F6-81D0-6F95DEB4DFE5}" dt="2024-11-13T15:45:02.566" v="129"/>
          <ac:spMkLst>
            <pc:docMk/>
            <pc:sldMk cId="2789777057" sldId="1165"/>
            <ac:spMk id="17410" creationId="{A65EC6D2-F815-E0A6-E053-D9AABA1B88DE}"/>
          </ac:spMkLst>
        </pc:spChg>
      </pc:sldChg>
      <pc:sldChg chg="modSp mod">
        <pc:chgData name="First Presbyterian Church, Blairstown, NJ" userId="96d466b960cbaa79" providerId="LiveId" clId="{39C2BC92-E5FA-40F6-81D0-6F95DEB4DFE5}" dt="2024-11-13T15:45:00.438" v="128"/>
        <pc:sldMkLst>
          <pc:docMk/>
          <pc:sldMk cId="2812826036" sldId="1167"/>
        </pc:sldMkLst>
        <pc:spChg chg="mod">
          <ac:chgData name="First Presbyterian Church, Blairstown, NJ" userId="96d466b960cbaa79" providerId="LiveId" clId="{39C2BC92-E5FA-40F6-81D0-6F95DEB4DFE5}" dt="2024-11-13T15:45:00.438" v="128"/>
          <ac:spMkLst>
            <pc:docMk/>
            <pc:sldMk cId="2812826036" sldId="1167"/>
            <ac:spMk id="17410" creationId="{E618DD15-64D2-36FE-6C45-E5994B8F5D2A}"/>
          </ac:spMkLst>
        </pc:spChg>
      </pc:sldChg>
      <pc:sldChg chg="modSp mod">
        <pc:chgData name="First Presbyterian Church, Blairstown, NJ" userId="96d466b960cbaa79" providerId="LiveId" clId="{39C2BC92-E5FA-40F6-81D0-6F95DEB4DFE5}" dt="2024-11-13T15:44:53.744" v="127" actId="1035"/>
        <pc:sldMkLst>
          <pc:docMk/>
          <pc:sldMk cId="4002293359" sldId="1168"/>
        </pc:sldMkLst>
        <pc:spChg chg="mod">
          <ac:chgData name="First Presbyterian Church, Blairstown, NJ" userId="96d466b960cbaa79" providerId="LiveId" clId="{39C2BC92-E5FA-40F6-81D0-6F95DEB4DFE5}" dt="2024-11-13T15:44:53.744" v="127" actId="1035"/>
          <ac:spMkLst>
            <pc:docMk/>
            <pc:sldMk cId="4002293359" sldId="1168"/>
            <ac:spMk id="17410" creationId="{F7530AB7-366B-295D-6FA7-9DFDC63C0E50}"/>
          </ac:spMkLst>
        </pc:spChg>
      </pc:sldChg>
      <pc:sldChg chg="modSp mod">
        <pc:chgData name="First Presbyterian Church, Blairstown, NJ" userId="96d466b960cbaa79" providerId="LiveId" clId="{39C2BC92-E5FA-40F6-81D0-6F95DEB4DFE5}" dt="2024-11-13T15:44:48.344" v="124"/>
        <pc:sldMkLst>
          <pc:docMk/>
          <pc:sldMk cId="565682549" sldId="1169"/>
        </pc:sldMkLst>
        <pc:spChg chg="mod">
          <ac:chgData name="First Presbyterian Church, Blairstown, NJ" userId="96d466b960cbaa79" providerId="LiveId" clId="{39C2BC92-E5FA-40F6-81D0-6F95DEB4DFE5}" dt="2024-11-13T15:44:48.344" v="124"/>
          <ac:spMkLst>
            <pc:docMk/>
            <pc:sldMk cId="565682549" sldId="1169"/>
            <ac:spMk id="17410" creationId="{E82C00A8-EF9B-179D-F637-4476B80AE994}"/>
          </ac:spMkLst>
        </pc:spChg>
      </pc:sldChg>
      <pc:sldChg chg="modSp mod">
        <pc:chgData name="First Presbyterian Church, Blairstown, NJ" userId="96d466b960cbaa79" providerId="LiveId" clId="{39C2BC92-E5FA-40F6-81D0-6F95DEB4DFE5}" dt="2024-11-13T15:44:44.782" v="123"/>
        <pc:sldMkLst>
          <pc:docMk/>
          <pc:sldMk cId="2488459259" sldId="1170"/>
        </pc:sldMkLst>
        <pc:spChg chg="mod">
          <ac:chgData name="First Presbyterian Church, Blairstown, NJ" userId="96d466b960cbaa79" providerId="LiveId" clId="{39C2BC92-E5FA-40F6-81D0-6F95DEB4DFE5}" dt="2024-11-13T15:44:44.782" v="123"/>
          <ac:spMkLst>
            <pc:docMk/>
            <pc:sldMk cId="2488459259" sldId="1170"/>
            <ac:spMk id="17410" creationId="{6D67335C-3237-B5BD-2CAA-6D67FA33D3A0}"/>
          </ac:spMkLst>
        </pc:spChg>
      </pc:sldChg>
      <pc:sldChg chg="add del">
        <pc:chgData name="First Presbyterian Church, Blairstown, NJ" userId="96d466b960cbaa79" providerId="LiveId" clId="{39C2BC92-E5FA-40F6-81D0-6F95DEB4DFE5}" dt="2024-11-15T18:01:23.862" v="405" actId="47"/>
        <pc:sldMkLst>
          <pc:docMk/>
          <pc:sldMk cId="569528844" sldId="1171"/>
        </pc:sldMkLst>
      </pc:sldChg>
      <pc:sldChg chg="del">
        <pc:chgData name="First Presbyterian Church, Blairstown, NJ" userId="96d466b960cbaa79" providerId="LiveId" clId="{39C2BC92-E5FA-40F6-81D0-6F95DEB4DFE5}" dt="2024-11-13T15:51:01.890" v="166" actId="47"/>
        <pc:sldMkLst>
          <pc:docMk/>
          <pc:sldMk cId="1057324364" sldId="1172"/>
        </pc:sldMkLst>
      </pc:sldChg>
      <pc:sldChg chg="del">
        <pc:chgData name="First Presbyterian Church, Blairstown, NJ" userId="96d466b960cbaa79" providerId="LiveId" clId="{39C2BC92-E5FA-40F6-81D0-6F95DEB4DFE5}" dt="2024-11-13T15:53:47.446" v="210" actId="47"/>
        <pc:sldMkLst>
          <pc:docMk/>
          <pc:sldMk cId="2420479712" sldId="1173"/>
        </pc:sldMkLst>
      </pc:sldChg>
      <pc:sldChg chg="modSp mod">
        <pc:chgData name="First Presbyterian Church, Blairstown, NJ" userId="96d466b960cbaa79" providerId="LiveId" clId="{39C2BC92-E5FA-40F6-81D0-6F95DEB4DFE5}" dt="2024-11-13T15:58:17.337" v="245" actId="20577"/>
        <pc:sldMkLst>
          <pc:docMk/>
          <pc:sldMk cId="110607082" sldId="1174"/>
        </pc:sldMkLst>
        <pc:spChg chg="mod">
          <ac:chgData name="First Presbyterian Church, Blairstown, NJ" userId="96d466b960cbaa79" providerId="LiveId" clId="{39C2BC92-E5FA-40F6-81D0-6F95DEB4DFE5}" dt="2024-11-13T15:58:17.337" v="245" actId="20577"/>
          <ac:spMkLst>
            <pc:docMk/>
            <pc:sldMk cId="110607082" sldId="1174"/>
            <ac:spMk id="8194" creationId="{0F39B154-8DC2-436A-00EC-3A5E1E648BD5}"/>
          </ac:spMkLst>
        </pc:spChg>
      </pc:sldChg>
      <pc:sldChg chg="add">
        <pc:chgData name="First Presbyterian Church, Blairstown, NJ" userId="96d466b960cbaa79" providerId="LiveId" clId="{39C2BC92-E5FA-40F6-81D0-6F95DEB4DFE5}" dt="2024-11-13T15:36:49.713" v="58"/>
        <pc:sldMkLst>
          <pc:docMk/>
          <pc:sldMk cId="0" sldId="1175"/>
        </pc:sldMkLst>
      </pc:sldChg>
      <pc:sldChg chg="del">
        <pc:chgData name="First Presbyterian Church, Blairstown, NJ" userId="96d466b960cbaa79" providerId="LiveId" clId="{39C2BC92-E5FA-40F6-81D0-6F95DEB4DFE5}" dt="2024-11-13T15:34:17.085" v="53" actId="47"/>
        <pc:sldMkLst>
          <pc:docMk/>
          <pc:sldMk cId="3130927691" sldId="1175"/>
        </pc:sldMkLst>
      </pc:sldChg>
      <pc:sldChg chg="add">
        <pc:chgData name="First Presbyterian Church, Blairstown, NJ" userId="96d466b960cbaa79" providerId="LiveId" clId="{39C2BC92-E5FA-40F6-81D0-6F95DEB4DFE5}" dt="2024-11-13T15:37:06.604" v="60"/>
        <pc:sldMkLst>
          <pc:docMk/>
          <pc:sldMk cId="0" sldId="1176"/>
        </pc:sldMkLst>
      </pc:sldChg>
      <pc:sldChg chg="del">
        <pc:chgData name="First Presbyterian Church, Blairstown, NJ" userId="96d466b960cbaa79" providerId="LiveId" clId="{39C2BC92-E5FA-40F6-81D0-6F95DEB4DFE5}" dt="2024-11-13T15:34:17.085" v="53" actId="47"/>
        <pc:sldMkLst>
          <pc:docMk/>
          <pc:sldMk cId="4130242028" sldId="1176"/>
        </pc:sldMkLst>
      </pc:sldChg>
      <pc:sldChg chg="modSp add mod">
        <pc:chgData name="First Presbyterian Church, Blairstown, NJ" userId="96d466b960cbaa79" providerId="LiveId" clId="{39C2BC92-E5FA-40F6-81D0-6F95DEB4DFE5}" dt="2024-11-13T15:58:25.658" v="247" actId="20577"/>
        <pc:sldMkLst>
          <pc:docMk/>
          <pc:sldMk cId="753076663" sldId="1177"/>
        </pc:sldMkLst>
        <pc:spChg chg="mod">
          <ac:chgData name="First Presbyterian Church, Blairstown, NJ" userId="96d466b960cbaa79" providerId="LiveId" clId="{39C2BC92-E5FA-40F6-81D0-6F95DEB4DFE5}" dt="2024-11-13T15:58:25.658" v="247" actId="20577"/>
          <ac:spMkLst>
            <pc:docMk/>
            <pc:sldMk cId="753076663" sldId="1177"/>
            <ac:spMk id="8194" creationId="{FF49793C-9B0D-D7A8-B77E-E16BF559548F}"/>
          </ac:spMkLst>
        </pc:spChg>
      </pc:sldChg>
      <pc:sldChg chg="del">
        <pc:chgData name="First Presbyterian Church, Blairstown, NJ" userId="96d466b960cbaa79" providerId="LiveId" clId="{39C2BC92-E5FA-40F6-81D0-6F95DEB4DFE5}" dt="2024-11-13T15:34:17.085" v="53" actId="47"/>
        <pc:sldMkLst>
          <pc:docMk/>
          <pc:sldMk cId="3777142676" sldId="1177"/>
        </pc:sldMkLst>
      </pc:sldChg>
      <pc:sldChg chg="modSp add mod">
        <pc:chgData name="First Presbyterian Church, Blairstown, NJ" userId="96d466b960cbaa79" providerId="LiveId" clId="{39C2BC92-E5FA-40F6-81D0-6F95DEB4DFE5}" dt="2024-11-13T15:58:41.721" v="249" actId="6549"/>
        <pc:sldMkLst>
          <pc:docMk/>
          <pc:sldMk cId="2011093852" sldId="1178"/>
        </pc:sldMkLst>
        <pc:spChg chg="mod">
          <ac:chgData name="First Presbyterian Church, Blairstown, NJ" userId="96d466b960cbaa79" providerId="LiveId" clId="{39C2BC92-E5FA-40F6-81D0-6F95DEB4DFE5}" dt="2024-11-13T15:58:41.721" v="249" actId="6549"/>
          <ac:spMkLst>
            <pc:docMk/>
            <pc:sldMk cId="2011093852" sldId="1178"/>
            <ac:spMk id="8194" creationId="{10D4BFED-2E7A-6025-4A87-035928C8DB4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11/15/2024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872EF-68E3-C050-2FF3-4E635441947E}"/>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0378D0D-2CD0-FE2C-C675-1E3B6917D20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4A97940C-CE7A-98B2-9757-B0DEEC2FFED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DFA94B53-C3B5-322A-DC5E-72DDF5FA9A74}"/>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102981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28</a:t>
            </a:fld>
            <a:endParaRPr lang="en-US"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3361-2F12-689A-B77D-506341F1ADE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315BD0-DCD9-4782-8726-3871AEF8322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E3AC2A6-AFEB-5969-9D7E-66C7653CDE3E}"/>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218E77F0-DC7A-C5C9-87A7-B154D167FFC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29</a:t>
            </a:fld>
            <a:endParaRPr lang="en-US" altLang="en-US">
              <a:latin typeface="Tahoma" panose="020B0604030504040204" pitchFamily="34" charset="0"/>
            </a:endParaRPr>
          </a:p>
        </p:txBody>
      </p:sp>
    </p:spTree>
    <p:extLst>
      <p:ext uri="{BB962C8B-B14F-4D97-AF65-F5344CB8AC3E}">
        <p14:creationId xmlns:p14="http://schemas.microsoft.com/office/powerpoint/2010/main" val="77328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B2633-4A5D-85D6-38A2-F0D0D0096469}"/>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90320EA-820B-637B-0325-7AD064CD5283}"/>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F1D95E-91D7-FC26-0597-775AF03B8924}"/>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5B699B58-2EDE-1E29-0F6E-F9847FFE4815}"/>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30</a:t>
            </a:fld>
            <a:endParaRPr lang="en-US" altLang="en-US">
              <a:latin typeface="Tahoma" panose="020B0604030504040204" pitchFamily="34" charset="0"/>
            </a:endParaRPr>
          </a:p>
        </p:txBody>
      </p:sp>
    </p:spTree>
    <p:extLst>
      <p:ext uri="{BB962C8B-B14F-4D97-AF65-F5344CB8AC3E}">
        <p14:creationId xmlns:p14="http://schemas.microsoft.com/office/powerpoint/2010/main" val="2462979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A6257-3120-38A2-66FB-4B2599B3DAB0}"/>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E49609E-5CE1-D117-7DB9-3DFECB1440B4}"/>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ABD24115-3C8C-BBC0-4ACC-36AB0E4A9F62}"/>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E3AFD5C7-6A8F-AD4B-B697-1EB2F563ABFC}"/>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31</a:t>
            </a:fld>
            <a:endParaRPr lang="en-US" altLang="en-US">
              <a:latin typeface="Tahoma" panose="020B0604030504040204" pitchFamily="34" charset="0"/>
            </a:endParaRPr>
          </a:p>
        </p:txBody>
      </p:sp>
    </p:spTree>
    <p:extLst>
      <p:ext uri="{BB962C8B-B14F-4D97-AF65-F5344CB8AC3E}">
        <p14:creationId xmlns:p14="http://schemas.microsoft.com/office/powerpoint/2010/main" val="2556219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11/15/2024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04503"/>
            <a:ext cx="9144000" cy="6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2667000" y="304800"/>
            <a:ext cx="4495800" cy="1336713"/>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 SILENCE</a:t>
            </a:r>
          </a:p>
          <a:p>
            <a:pP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REVERENCE </a:t>
            </a:r>
          </a:p>
          <a:p>
            <a:pP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sp>
        <p:nvSpPr>
          <p:cNvPr id="2" name="TextBox 1">
            <a:extLst>
              <a:ext uri="{FF2B5EF4-FFF2-40B4-BE49-F238E27FC236}">
                <a16:creationId xmlns:a16="http://schemas.microsoft.com/office/drawing/2014/main" id="{6A453B4D-D7A5-FF83-872C-68A31AD1FD68}"/>
              </a:ext>
            </a:extLst>
          </p:cNvPr>
          <p:cNvSpPr txBox="1"/>
          <p:nvPr/>
        </p:nvSpPr>
        <p:spPr>
          <a:xfrm>
            <a:off x="0" y="5223248"/>
            <a:ext cx="9144000" cy="707886"/>
          </a:xfrm>
          <a:prstGeom prst="rect">
            <a:avLst/>
          </a:prstGeom>
          <a:noFill/>
        </p:spPr>
        <p:txBody>
          <a:bodyPr wrap="square" rtlCol="0">
            <a:spAutoFit/>
          </a:bodyPr>
          <a:lstStyle/>
          <a:p>
            <a:pPr algn="ctr"/>
            <a:r>
              <a:rPr lang="en-US" sz="4000" dirty="0"/>
              <a:t>26</a:t>
            </a:r>
            <a:r>
              <a:rPr lang="en-US" sz="4000" baseline="30000" dirty="0"/>
              <a:t>th</a:t>
            </a:r>
            <a:r>
              <a:rPr lang="en-US" sz="4000" dirty="0"/>
              <a:t> Sunday after Pentecost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582  GTG</a:t>
            </a:r>
          </a:p>
          <a:p>
            <a:pPr marL="0" indent="0" algn="ctr">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Shines on Me</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Shines on Me, and to the Son,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grace has pardoned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Spirit,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love has set me free.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 Amen.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89892"/>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47625"/>
            <a:ext cx="9144000" cy="575542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None/>
              <a:defRPr/>
            </a:pPr>
            <a:r>
              <a:rPr lang="en-US" altLang="en-US" sz="2400" b="0" dirty="0"/>
              <a:t>* DOXOLOGY:  </a:t>
            </a:r>
            <a:r>
              <a:rPr lang="en-US" altLang="en-US" sz="2400" b="0" i="1" dirty="0"/>
              <a:t>No. 592 Praise God, from Whom All Blessings Flow</a:t>
            </a:r>
          </a:p>
          <a:p>
            <a:pPr eaLnBrk="1" hangingPunct="1">
              <a:lnSpc>
                <a:spcPct val="150000"/>
              </a:lnSpc>
              <a:spcBef>
                <a:spcPct val="0"/>
              </a:spcBef>
              <a:buClrTx/>
              <a:buSzTx/>
              <a:buNone/>
              <a:defRPr/>
            </a:pPr>
            <a:endParaRPr lang="en-US" altLang="en-US" sz="2400" b="0" i="1" dirty="0"/>
          </a:p>
          <a:p>
            <a:pPr algn="ctr" eaLnBrk="1" hangingPunct="1">
              <a:lnSpc>
                <a:spcPct val="150000"/>
              </a:lnSpc>
              <a:spcBef>
                <a:spcPct val="0"/>
              </a:spcBef>
              <a:buClrTx/>
              <a:buSzTx/>
              <a:buNone/>
              <a:defRPr/>
            </a:pPr>
            <a:r>
              <a:rPr lang="en-US" altLang="en-US" b="1" i="1" dirty="0"/>
              <a:t>Praise God, from whom all blessings flow;</a:t>
            </a:r>
          </a:p>
          <a:p>
            <a:pPr algn="ctr" eaLnBrk="1" hangingPunct="1">
              <a:lnSpc>
                <a:spcPct val="150000"/>
              </a:lnSpc>
              <a:spcBef>
                <a:spcPct val="0"/>
              </a:spcBef>
              <a:buClrTx/>
              <a:buSzTx/>
              <a:buNone/>
              <a:defRPr/>
            </a:pPr>
            <a:r>
              <a:rPr lang="en-US" altLang="en-US" b="1" i="1" dirty="0"/>
              <a:t>Praise Him, all creatures here below;</a:t>
            </a:r>
          </a:p>
          <a:p>
            <a:pPr algn="ctr" eaLnBrk="1" hangingPunct="1">
              <a:lnSpc>
                <a:spcPct val="150000"/>
              </a:lnSpc>
              <a:spcBef>
                <a:spcPct val="0"/>
              </a:spcBef>
              <a:buClrTx/>
              <a:buSzTx/>
              <a:buNone/>
              <a:defRPr/>
            </a:pPr>
            <a:r>
              <a:rPr lang="en-US" altLang="en-US" b="1" i="1" dirty="0"/>
              <a:t>Praise Him above, ye heavenly host;</a:t>
            </a:r>
          </a:p>
          <a:p>
            <a:pPr algn="ctr" eaLnBrk="1" hangingPunct="1">
              <a:lnSpc>
                <a:spcPct val="150000"/>
              </a:lnSpc>
              <a:spcBef>
                <a:spcPct val="0"/>
              </a:spcBef>
              <a:buClrTx/>
              <a:buSzTx/>
              <a:buNone/>
              <a:defRPr/>
            </a:pPr>
            <a:r>
              <a:rPr lang="en-US" altLang="en-US" b="1" i="1" dirty="0"/>
              <a:t>Praise Father, Son, and Holy Ghost. Amen.</a:t>
            </a:r>
          </a:p>
          <a:p>
            <a:pPr eaLnBrk="1" hangingPunct="1">
              <a:spcBef>
                <a:spcPct val="0"/>
              </a:spcBef>
              <a:buClrTx/>
              <a:buSzTx/>
              <a:buFontTx/>
              <a:buNone/>
              <a:defRPr/>
            </a:pPr>
            <a:endParaRPr lang="en-US" altLang="en-US" sz="2800" b="1" dirty="0"/>
          </a:p>
          <a:p>
            <a:pPr eaLnBrk="1" hangingPunct="1">
              <a:spcBef>
                <a:spcPct val="0"/>
              </a:spcBef>
              <a:buClrTx/>
              <a:buSzTx/>
              <a:buFontTx/>
              <a:buNone/>
              <a:defRPr/>
            </a:pPr>
            <a:endParaRPr lang="en-US" altLang="en-US" sz="2800" dirty="0"/>
          </a:p>
          <a:p>
            <a:pPr eaLnBrk="1" hangingPunct="1">
              <a:spcBef>
                <a:spcPct val="0"/>
              </a:spcBef>
              <a:buClrTx/>
              <a:buSzTx/>
              <a:buFontTx/>
              <a:buNone/>
              <a:defRPr/>
            </a:pPr>
            <a:r>
              <a:rPr lang="en-US" altLang="en-US" sz="2400" dirty="0"/>
              <a:t>* </a:t>
            </a:r>
            <a:r>
              <a:rPr lang="en-US" altLang="en-US" sz="2400" b="0" dirty="0"/>
              <a:t>PRAYER OF DEDICATION</a:t>
            </a:r>
          </a:p>
          <a:p>
            <a:pPr eaLnBrk="1" hangingPunct="1">
              <a:spcBef>
                <a:spcPct val="0"/>
              </a:spcBef>
              <a:buClrTx/>
              <a:buSzTx/>
              <a:buFontTx/>
              <a:buNone/>
              <a:defRPr/>
            </a:pP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45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t>DECLARING GOD‘S  WORD</a:t>
            </a:r>
          </a:p>
          <a:p>
            <a:pPr eaLnBrk="1" hangingPunct="1">
              <a:spcBef>
                <a:spcPct val="0"/>
              </a:spcBef>
              <a:buClrTx/>
              <a:buSzTx/>
              <a:buFontTx/>
              <a:buNone/>
              <a:defRPr/>
            </a:pPr>
            <a:endParaRPr lang="en-US" altLang="en-US" sz="800" b="0" dirty="0">
              <a:highlight>
                <a:srgbClr val="FFFF00"/>
              </a:highlight>
            </a:endParaRPr>
          </a:p>
          <a:p>
            <a:pPr>
              <a:buNone/>
              <a:defRPr/>
            </a:pPr>
            <a:r>
              <a:rPr lang="en-US" sz="2400" b="0" dirty="0">
                <a:cs typeface="Arial" pitchFamily="34" charset="0"/>
              </a:rPr>
              <a:t>HEBREW LESSON:  1 Samuel 1: 1–20, 2: 1–2, 10 </a:t>
            </a:r>
          </a:p>
          <a:p>
            <a:pPr algn="ctr">
              <a:buNone/>
              <a:defRPr/>
            </a:pPr>
            <a:r>
              <a:rPr lang="en-US" sz="2400" b="0" dirty="0">
                <a:cs typeface="Arial" pitchFamily="34" charset="0"/>
              </a:rPr>
              <a:t>Hannah is blessed by the Lord.</a:t>
            </a:r>
          </a:p>
          <a:p>
            <a:pPr indent="171450" algn="just">
              <a:lnSpc>
                <a:spcPct val="150000"/>
              </a:lnSpc>
              <a:spcBef>
                <a:spcPts val="3750"/>
              </a:spcBef>
              <a:buNone/>
            </a:pPr>
            <a:r>
              <a:rPr lang="en-US" sz="2800" b="0" dirty="0">
                <a:ea typeface="Tahoma" panose="020B0604030504040204" pitchFamily="34" charset="0"/>
                <a:cs typeface="Tahoma" panose="020B0604030504040204" pitchFamily="34" charset="0"/>
              </a:rPr>
              <a:t>	</a:t>
            </a:r>
            <a:r>
              <a:rPr lang="en-US" sz="2800" b="1" i="0" dirty="0">
                <a:ea typeface="Tahoma" panose="020B0604030504040204" pitchFamily="34" charset="0"/>
                <a:cs typeface="Tahoma" panose="020B0604030504040204" pitchFamily="34" charset="0"/>
              </a:rPr>
              <a:t>1 </a:t>
            </a:r>
            <a:r>
              <a:rPr lang="en-US" sz="2800" b="0" i="0" dirty="0">
                <a:ea typeface="Tahoma" panose="020B0604030504040204" pitchFamily="34" charset="0"/>
                <a:cs typeface="Tahoma" panose="020B0604030504040204" pitchFamily="34" charset="0"/>
              </a:rPr>
              <a:t>There was a certain man of </a:t>
            </a:r>
            <a:r>
              <a:rPr lang="en-US" sz="2800" b="0" i="0" dirty="0" err="1">
                <a:ea typeface="Tahoma" panose="020B0604030504040204" pitchFamily="34" charset="0"/>
                <a:cs typeface="Tahoma" panose="020B0604030504040204" pitchFamily="34" charset="0"/>
              </a:rPr>
              <a:t>Ramathaim</a:t>
            </a:r>
            <a:r>
              <a:rPr lang="en-US" sz="2800" b="0" i="0" dirty="0">
                <a:ea typeface="Tahoma" panose="020B0604030504040204" pitchFamily="34" charset="0"/>
                <a:cs typeface="Tahoma" panose="020B0604030504040204" pitchFamily="34" charset="0"/>
              </a:rPr>
              <a:t>, a </a:t>
            </a:r>
            <a:r>
              <a:rPr lang="en-US" sz="2800" b="0" i="0" dirty="0" err="1">
                <a:ea typeface="Tahoma" panose="020B0604030504040204" pitchFamily="34" charset="0"/>
                <a:cs typeface="Tahoma" panose="020B0604030504040204" pitchFamily="34" charset="0"/>
              </a:rPr>
              <a:t>Zuphite</a:t>
            </a:r>
            <a:r>
              <a:rPr lang="en-US" sz="2800" b="0" i="0" dirty="0">
                <a:ea typeface="Tahoma" panose="020B0604030504040204" pitchFamily="34" charset="0"/>
                <a:cs typeface="Tahoma" panose="020B0604030504040204" pitchFamily="34" charset="0"/>
              </a:rPr>
              <a:t> from the hill country of Ephraim, whose name was Elkanah son of </a:t>
            </a:r>
            <a:r>
              <a:rPr lang="en-US" sz="2800" b="0" i="0" dirty="0" err="1">
                <a:ea typeface="Tahoma" panose="020B0604030504040204" pitchFamily="34" charset="0"/>
                <a:cs typeface="Tahoma" panose="020B0604030504040204" pitchFamily="34" charset="0"/>
              </a:rPr>
              <a:t>Jeroham</a:t>
            </a:r>
            <a:r>
              <a:rPr lang="en-US" sz="2800" b="0" i="0" dirty="0">
                <a:ea typeface="Tahoma" panose="020B0604030504040204" pitchFamily="34" charset="0"/>
                <a:cs typeface="Tahoma" panose="020B0604030504040204" pitchFamily="34" charset="0"/>
              </a:rPr>
              <a:t> son of Elihu son of Tohu son of </a:t>
            </a:r>
            <a:r>
              <a:rPr lang="en-US" sz="2800" b="0" i="0" dirty="0" err="1">
                <a:ea typeface="Tahoma" panose="020B0604030504040204" pitchFamily="34" charset="0"/>
                <a:cs typeface="Tahoma" panose="020B0604030504040204" pitchFamily="34" charset="0"/>
              </a:rPr>
              <a:t>Zuph</a:t>
            </a:r>
            <a:r>
              <a:rPr lang="en-US" sz="2800" b="0" i="0" dirty="0">
                <a:ea typeface="Tahoma" panose="020B0604030504040204" pitchFamily="34" charset="0"/>
                <a:cs typeface="Tahoma" panose="020B0604030504040204" pitchFamily="34" charset="0"/>
              </a:rPr>
              <a:t>, an Ephraimite. </a:t>
            </a:r>
            <a:r>
              <a:rPr lang="en-US" sz="2800" b="1" i="0" baseline="30000" dirty="0">
                <a:ea typeface="Tahoma" panose="020B0604030504040204" pitchFamily="34" charset="0"/>
                <a:cs typeface="Tahoma" panose="020B0604030504040204" pitchFamily="34" charset="0"/>
              </a:rPr>
              <a:t>2 </a:t>
            </a:r>
            <a:r>
              <a:rPr lang="en-US" sz="2800" b="0" i="0" dirty="0">
                <a:ea typeface="Tahoma" panose="020B0604030504040204" pitchFamily="34" charset="0"/>
                <a:cs typeface="Tahoma" panose="020B0604030504040204" pitchFamily="34" charset="0"/>
              </a:rPr>
              <a:t>He had two wives; the name of one was Hannah, and the name of the other Peninnah. Peninnah had children, but Hannah had no children. . . .	</a:t>
            </a:r>
          </a:p>
        </p:txBody>
      </p:sp>
    </p:spTree>
    <p:extLst>
      <p:ext uri="{BB962C8B-B14F-4D97-AF65-F5344CB8AC3E}">
        <p14:creationId xmlns:p14="http://schemas.microsoft.com/office/powerpoint/2010/main" val="117455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this man used to go up year by year from his town to worship and to sacrifice to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of hosts at Shiloh, where the two sons of Eli, Hophni and Phinehas, were priests of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On the day when Elkanah sacrificed, he would give portions to his wife Peninnah and to all her sons and daughters,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to Hannah he gave a double portion because he loved her, though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had closed her womb.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Her rival used to provoke her severely, to irritate her, . . .</a:t>
            </a:r>
          </a:p>
        </p:txBody>
      </p:sp>
    </p:spTree>
    <p:extLst>
      <p:ext uri="{BB962C8B-B14F-4D97-AF65-F5344CB8AC3E}">
        <p14:creationId xmlns:p14="http://schemas.microsoft.com/office/powerpoint/2010/main" val="53368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19453-29E6-044A-7D17-2122563044B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CCC4DA33-AD9E-C10C-E470-5C9EC4B33A86}"/>
              </a:ext>
            </a:extLst>
          </p:cNvPr>
          <p:cNvSpPr txBox="1">
            <a:spLocks noChangeArrowheads="1"/>
          </p:cNvSpPr>
          <p:nvPr/>
        </p:nvSpPr>
        <p:spPr bwMode="auto">
          <a:xfrm>
            <a:off x="304800" y="152400"/>
            <a:ext cx="8534400" cy="630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spcBef>
                <a:spcPts val="375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because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had closed her womb.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it went on year by year; as often as she went up to the house of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she used to provoke her. Therefore Hannah wept and would not eat.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Her husband Elkanah said to her, “Hannah, why do you weep? Why do you not eat? Why is your heart sad? Am I not more to you than ten sons?”</a:t>
            </a:r>
          </a:p>
          <a:p>
            <a:pPr indent="171450" algn="just">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After they had eaten and drunk at Shiloh, Hannah rose and presented herself before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 .</a:t>
            </a:r>
          </a:p>
        </p:txBody>
      </p:sp>
    </p:spTree>
    <p:extLst>
      <p:ext uri="{BB962C8B-B14F-4D97-AF65-F5344CB8AC3E}">
        <p14:creationId xmlns:p14="http://schemas.microsoft.com/office/powerpoint/2010/main" val="192500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671E3-7E1E-B092-E5D2-24C7EFB7A3BA}"/>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65EC6D2-F815-E0A6-E053-D9AABA1B88DE}"/>
              </a:ext>
            </a:extLst>
          </p:cNvPr>
          <p:cNvSpPr txBox="1">
            <a:spLocks noChangeArrowheads="1"/>
          </p:cNvSpPr>
          <p:nvPr/>
        </p:nvSpPr>
        <p:spPr bwMode="auto">
          <a:xfrm>
            <a:off x="304800" y="152400"/>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spcBef>
                <a:spcPts val="375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Eli the priest was sitting on the seat beside the doorpost of the temple of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She was deeply distressed and prayed to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wept bitterly.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She made this vow: “O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of hosts, if only you will look on the misery of your servant and remember me and not forget your servant but will give to your servant a male child, then I will set him before you as a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nazirite</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until the day of his death. He shall drink neither wine nor intoxicants, and no razor shall touch his head.” . . .</a:t>
            </a:r>
          </a:p>
        </p:txBody>
      </p:sp>
    </p:spTree>
    <p:extLst>
      <p:ext uri="{BB962C8B-B14F-4D97-AF65-F5344CB8AC3E}">
        <p14:creationId xmlns:p14="http://schemas.microsoft.com/office/powerpoint/2010/main" val="278977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FB496-41B1-8CBA-BE10-5701C53593F7}"/>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618DD15-64D2-36FE-6C45-E5994B8F5D2A}"/>
              </a:ext>
            </a:extLst>
          </p:cNvPr>
          <p:cNvSpPr txBox="1">
            <a:spLocks noChangeArrowheads="1"/>
          </p:cNvSpPr>
          <p:nvPr/>
        </p:nvSpPr>
        <p:spPr bwMode="auto">
          <a:xfrm>
            <a:off x="304800" y="152400"/>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she continued praying before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Eli observed her mouth.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Hannah was praying silently; only her lips moved, but her voice was not heard; therefore Eli thought she was drunk.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Eli said to her, “How long will you make a drunken spectacle of yourself? Put away your wine.”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Hannah answered, “No, my lord, I am a woman deeply troubled; I have drunk neither wine nor strong drink, but I have been pouring out my soul before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282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03AD9-2AFD-CF2D-3429-C7EDC424BAFB}"/>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F7530AB7-366B-295D-6FA7-9DFDC63C0E50}"/>
              </a:ext>
            </a:extLst>
          </p:cNvPr>
          <p:cNvSpPr txBox="1">
            <a:spLocks noChangeArrowheads="1"/>
          </p:cNvSpPr>
          <p:nvPr/>
        </p:nvSpPr>
        <p:spPr bwMode="auto">
          <a:xfrm>
            <a:off x="304800" y="0"/>
            <a:ext cx="8534400" cy="695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spcBef>
                <a:spcPts val="180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 not regard your servant as a worthless woman, for I have been speaking out of my great anxiety and vexation all this time.”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Eli answered, “Go in peace; the God of Israel grant the petition you have made to him.”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she said, “Let your servant find favor in your sight.” Then the woman went her way and ate and drank with her husband, and her countenance was sad no longer. </a:t>
            </a:r>
          </a:p>
          <a:p>
            <a:pPr indent="171450" algn="just">
              <a:lnSpc>
                <a:spcPct val="150000"/>
              </a:lnSpc>
              <a:spcBef>
                <a:spcPts val="240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rose early in the morning and worshiped before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400229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507F4-7D20-6C15-8195-53C63FFA8FA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82C00A8-EF9B-179D-F637-4476B80AE994}"/>
              </a:ext>
            </a:extLst>
          </p:cNvPr>
          <p:cNvSpPr txBox="1">
            <a:spLocks noChangeArrowheads="1"/>
          </p:cNvSpPr>
          <p:nvPr/>
        </p:nvSpPr>
        <p:spPr bwMode="auto">
          <a:xfrm>
            <a:off x="304800" y="152400"/>
            <a:ext cx="8534400" cy="669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spcBef>
                <a:spcPts val="240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they went back to their house at Ramah. Elkanah knew his wife Hannah, and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remembered her.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due time Hannah conceived and bore a son. She named him Samuel, for she said, “I have asked him of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171450" algn="just">
              <a:lnSpc>
                <a:spcPct val="150000"/>
              </a:lnSpc>
              <a:spcBef>
                <a:spcPts val="600"/>
              </a:spcBef>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Hannah prayed and said,</a:t>
            </a:r>
          </a:p>
          <a:p>
            <a:pPr indent="171450">
              <a:lnSpc>
                <a:spcPct val="150000"/>
              </a:lnSpc>
              <a:spcBef>
                <a:spcPts val="60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“My heart exults in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my strength is exalted in my God.</a:t>
            </a:r>
          </a:p>
          <a:p>
            <a:pPr indent="171450">
              <a:lnSpc>
                <a:spcPct val="150000"/>
              </a:lnSpc>
              <a:spcBef>
                <a:spcPts val="60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My mouth derides my enemies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because I rejoice in your victory.</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56568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EF87-30F9-4F8B-03E5-36AEC6598CA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6D67335C-3237-B5BD-2CAA-6D67FA33D3A0}"/>
              </a:ext>
            </a:extLst>
          </p:cNvPr>
          <p:cNvSpPr txBox="1">
            <a:spLocks noChangeArrowheads="1"/>
          </p:cNvSpPr>
          <p:nvPr/>
        </p:nvSpPr>
        <p:spPr bwMode="auto">
          <a:xfrm>
            <a:off x="304800" y="152400"/>
            <a:ext cx="8534400" cy="548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nSpc>
                <a:spcPct val="150000"/>
              </a:lnSpc>
              <a:spcBef>
                <a:spcPts val="240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 is no Holy One like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no one besides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there is no Rock like our God.</a:t>
            </a:r>
          </a:p>
          <a:p>
            <a:pPr indent="171450">
              <a:lnSpc>
                <a:spcPct val="150000"/>
              </a:lnSpc>
              <a:spcBef>
                <a:spcPts val="240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His adversaries will be shattered;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Most High will thunder in heaven.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will judge the ends of the earth;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will give strength to his king</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exalt the power of his anointed.”</a:t>
            </a:r>
          </a:p>
        </p:txBody>
      </p:sp>
    </p:spTree>
    <p:extLst>
      <p:ext uri="{BB962C8B-B14F-4D97-AF65-F5344CB8AC3E}">
        <p14:creationId xmlns:p14="http://schemas.microsoft.com/office/powerpoint/2010/main" val="2488459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0"/>
            <a:ext cx="8591550" cy="6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EPISTLE LESSON:	Colossians 3: 12–17 </a:t>
            </a:r>
          </a:p>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Wearing clothes worthy of heaven</a:t>
            </a:r>
            <a:r>
              <a:rPr lang="en-US" sz="22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as God’s chosen ones, holy and beloved, clothe yourselves with compassion, kindness, humility, meekness, and patience.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Bear with one another and, if anyone has a complaint against another, forgive each other; just as the Lord has forgiven you, so you also must forgive.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Above all, clothe yourselves with love, which binds everything together in perfect harmony. . . </a:t>
            </a:r>
            <a:r>
              <a:rPr lang="en-US" sz="2800" b="0" i="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4173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971EBB-CBA5-D689-1FA6-C5CB29B2021F}"/>
              </a:ext>
            </a:extLst>
          </p:cNvPr>
          <p:cNvSpPr txBox="1"/>
          <p:nvPr/>
        </p:nvSpPr>
        <p:spPr>
          <a:xfrm>
            <a:off x="323850" y="228600"/>
            <a:ext cx="8496300" cy="5821465"/>
          </a:xfrm>
          <a:prstGeom prst="rect">
            <a:avLst/>
          </a:prstGeom>
          <a:noFill/>
        </p:spPr>
        <p:txBody>
          <a:bodyPr wrap="square">
            <a:spAutoFit/>
          </a:bodyPr>
          <a:lstStyle/>
          <a:p>
            <a:pPr indent="228600" algn="just">
              <a:lnSpc>
                <a:spcPct val="150000"/>
              </a:lnSpc>
              <a:buNone/>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let the peace of Christ rule in your hearts, to which indeed you were called in one body. And be thankful.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the word of Christ dwell in you richly; teach and admonish one another in all wisdom; and with gratitude in your hearts sing psalms, hymns, and spiritual songs to God.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whatever you do, in word or deed, do everything in the name of the Lord Jesus, giving thanks to God the Father through him.</a:t>
            </a:r>
          </a:p>
        </p:txBody>
      </p:sp>
    </p:spTree>
    <p:extLst>
      <p:ext uri="{BB962C8B-B14F-4D97-AF65-F5344CB8AC3E}">
        <p14:creationId xmlns:p14="http://schemas.microsoft.com/office/powerpoint/2010/main" val="1778705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3886200" y="1295400"/>
            <a:ext cx="4483554" cy="3866048"/>
          </a:xfrm>
          <a:prstGeom prst="rect">
            <a:avLst/>
          </a:prstGeom>
        </p:spPr>
        <p:txBody>
          <a:bodyPr vert="horz" lIns="91440" tIns="45720" rIns="91440" bIns="45720" rtlCol="0" anchor="ctr">
            <a:normAutofit fontScale="92500" lnSpcReduction="10000"/>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  </a:t>
            </a:r>
          </a:p>
          <a:p>
            <a:pPr algn="ctr">
              <a:spcBef>
                <a:spcPct val="20000"/>
              </a:spcBef>
              <a:spcAft>
                <a:spcPts val="600"/>
              </a:spcAft>
              <a:buClr>
                <a:schemeClr val="tx2"/>
              </a:buClr>
              <a:buSzPct val="70000"/>
              <a:buFont typeface="Wingdings 2" charset="2"/>
            </a:pPr>
            <a:endParaRPr 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rPr>
              <a:t>“A Jubilant Song” </a:t>
            </a: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rPr>
              <a:t> by Mary Lynn Lightfoot	</a:t>
            </a:r>
          </a:p>
        </p:txBody>
      </p:sp>
    </p:spTree>
    <p:extLst>
      <p:ext uri="{BB962C8B-B14F-4D97-AF65-F5344CB8AC3E}">
        <p14:creationId xmlns:p14="http://schemas.microsoft.com/office/powerpoint/2010/main" val="94946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5" name="Rectangle 20494">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6" name="Straight Connector 20495">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29048" y="1115568"/>
            <a:ext cx="4684014" cy="46268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  </a:t>
            </a:r>
          </a:p>
          <a:p>
            <a:pPr eaLnBrk="1" hangingPunct="1">
              <a:spcAft>
                <a:spcPts val="600"/>
              </a:spcAft>
              <a:buClr>
                <a:schemeClr val="tx2"/>
              </a:buClr>
              <a:buFont typeface="Wingdings 2" charset="2"/>
              <a:buNone/>
              <a:tabLst>
                <a:tab pos="7543800" algn="r"/>
              </a:tabLst>
            </a:pPr>
            <a:r>
              <a:rPr lang="en-US" alt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Dress Code</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78197"/>
            <a:ext cx="8763000" cy="673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sz="2800"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Hebrews 10: 19–25</a:t>
            </a:r>
          </a:p>
          <a:p>
            <a:pPr algn="ctr" eaLnBrk="1" hangingPunct="1">
              <a:lnSpc>
                <a:spcPct val="150000"/>
              </a:lnSpc>
              <a:spcBef>
                <a:spcPct val="0"/>
              </a:spcBef>
              <a:buClrTx/>
              <a:buSzTx/>
              <a:buNone/>
              <a:defRPr/>
            </a:pPr>
            <a:r>
              <a:rPr lang="en-US" altLang="en-US" sz="2400" b="0" i="1" dirty="0">
                <a:effectLst>
                  <a:outerShdw blurRad="38100" dist="38100" dir="2700000" algn="tl">
                    <a:srgbClr val="000000">
                      <a:alpha val="43137"/>
                    </a:srgbClr>
                  </a:outerShdw>
                </a:effectLst>
              </a:rPr>
              <a:t>Persevering Faith: The Christian Opportunity</a:t>
            </a:r>
          </a:p>
          <a:p>
            <a:pPr marR="0" indent="171450" algn="just">
              <a:lnSpc>
                <a:spcPct val="150000"/>
              </a:lnSpc>
              <a:spcBef>
                <a:spcPts val="0"/>
              </a:spcBef>
              <a:buNone/>
            </a:pPr>
            <a:r>
              <a:rPr lang="en-US" b="1" kern="1400" dirty="0">
                <a:effectLst/>
                <a:latin typeface="Tahoma" panose="020B0604030504040204" pitchFamily="34" charset="0"/>
                <a:ea typeface="Times New Roman" panose="02020603050405020304" pitchFamily="18" charset="0"/>
              </a:rPr>
              <a:t>We affirm, my friends, the blood of Jesus makes us free to enter the sanctuary with confidence by the new and living way which he has opened for us through the curtain, the way of his flesh. </a:t>
            </a:r>
          </a:p>
          <a:p>
            <a:pPr marR="0" indent="171450" algn="just">
              <a:lnSpc>
                <a:spcPct val="150000"/>
              </a:lnSpc>
              <a:spcBef>
                <a:spcPts val="0"/>
              </a:spcBef>
              <a:buNone/>
            </a:pPr>
            <a:r>
              <a:rPr lang="en-US" b="1" kern="1400" dirty="0">
                <a:effectLst/>
                <a:latin typeface="Tahoma" panose="020B0604030504040204" pitchFamily="34" charset="0"/>
                <a:ea typeface="Times New Roman" panose="02020603050405020304" pitchFamily="18" charset="0"/>
              </a:rPr>
              <a:t>Let us be firm and unswerving in the confession of hope,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228600"/>
            <a:ext cx="8458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latin typeface="Tahoma" panose="020B0604030504040204" pitchFamily="34" charset="0"/>
                <a:ea typeface="Times New Roman" panose="02020603050405020304" pitchFamily="18" charset="0"/>
              </a:rPr>
              <a:t>for the giver of the promise is to be trusted. Let us be concerned for each other, to stir a response in love and active goodness. We affirm that we ought not stay away from our meetings, as some do, but encourage one another, all the more, because we see the day of the Lord drawing near. Amen.</a:t>
            </a:r>
          </a:p>
        </p:txBody>
      </p:sp>
    </p:spTree>
    <p:extLst>
      <p:ext uri="{BB962C8B-B14F-4D97-AF65-F5344CB8AC3E}">
        <p14:creationId xmlns:p14="http://schemas.microsoft.com/office/powerpoint/2010/main" val="541476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276 	Great is Thy Faithfulness	vv. 1–2</a:t>
            </a:r>
          </a:p>
          <a:p>
            <a:pPr marL="0" indent="0">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Great is Thy faithfulness, O God my Father,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 is no shadow of turning with Thee;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a:t>
            </a: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changest</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not,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compassions they fail not;</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Thou hast been Thou forever will be.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8F6-980F-E50C-2898-6D454587CEA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F49793C-9B0D-D7A8-B77E-E16BF559548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Morning by morning new mercies I see;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I have needed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hand hath provided;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unto me!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75307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 y="0"/>
            <a:ext cx="8991599" cy="732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God, in heaven, smile again on your good earth.</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Do not hold your grudges against us.</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Grace us with your presence; </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and send forth the rains to water the land.</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Help us make a fresh start, a resurrection life, by your gracious love, renew and revive the land that you love.</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lgn="r">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 .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3E866-4806-9E4A-FEC4-BF672C34BAF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0F39B154-8DC2-436A-00EC-3A5E1E648BD5}"/>
              </a:ext>
            </a:extLst>
          </p:cNvPr>
          <p:cNvSpPr>
            <a:spLocks noGrp="1" noChangeArrowheads="1"/>
          </p:cNvSpPr>
          <p:nvPr>
            <p:ph type="subTitle" idx="4294967295"/>
          </p:nvPr>
        </p:nvSpPr>
        <p:spPr>
          <a:xfrm>
            <a:off x="0" y="304800"/>
            <a:ext cx="9144000" cy="6477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Summer and winter and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springtime and harvest,</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Sun, moon, and stars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their courses above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Join with all nature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manifold witness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Thy great faithfulness,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mercy and love. </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607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CFF82-690B-8C6D-38F7-A0487FA8A6C7}"/>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10D4BFED-2E7A-6025-4A87-035928C8DB46}"/>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Morning by morning new mercies I see;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I have needed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hand hath provided;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Great is Thy faithfulness,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unto me!</a:t>
            </a:r>
          </a:p>
        </p:txBody>
      </p:sp>
    </p:spTree>
    <p:extLst>
      <p:ext uri="{BB962C8B-B14F-4D97-AF65-F5344CB8AC3E}">
        <p14:creationId xmlns:p14="http://schemas.microsoft.com/office/powerpoint/2010/main" val="201109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20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sz="28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	No. 261	     God of Compassion, in Mercy Befriend Us</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of compassion, in mercy befriend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Giver of grace for our needs all availing,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Wisdom and strength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each day do Thou send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Patience untiring and courage unfailing.</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Wandering and lost,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hast sought us and found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Stilled our rude hearts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Thy Word of consoling;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Wrap now Thy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like a mantle, around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Guarding our thoughts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our passions controlling.</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shall we stray,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Thy hand to direct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who the stars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their courses art guiding?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What shall we fear,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Thy power to protect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who walk forth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Thy greatness confiding?</a:t>
            </a:r>
          </a:p>
        </p:txBody>
      </p:sp>
    </p:spTree>
    <p:extLst>
      <p:ext uri="{BB962C8B-B14F-4D97-AF65-F5344CB8AC3E}">
        <p14:creationId xmlns:p14="http://schemas.microsoft.com/office/powerpoint/2010/main" val="2088234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0E15A-2935-60BE-DA94-B6CB81979D38}"/>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5101ADE3-E9CB-3F99-1756-03ACC519EAAB}"/>
              </a:ext>
            </a:extLst>
          </p:cNvPr>
          <p:cNvSpPr txBox="1">
            <a:spLocks noChangeArrowheads="1"/>
          </p:cNvSpPr>
          <p:nvPr/>
        </p:nvSpPr>
        <p:spPr bwMode="auto">
          <a:xfrm>
            <a:off x="304801" y="304800"/>
            <a:ext cx="845820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See how close is God’s salvation to those who fear God.</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Love and truth meet and greet in the street.</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Right living pours down from the skies.</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Our land responds Bounty and Blessing.</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Right living pours down from the skies.</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With gladness and gratitude,</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let us worship God!</a:t>
            </a:r>
          </a:p>
          <a:p>
            <a:pPr marL="742950" indent="-514350">
              <a:spcBef>
                <a:spcPts val="0"/>
              </a:spcBef>
              <a:spcAft>
                <a:spcPts val="1200"/>
              </a:spcAft>
              <a:buFont typeface="Wingdings" pitchFamily="2" charset="2"/>
              <a:buNone/>
              <a:tabLst/>
              <a:defRPr/>
            </a:pPr>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448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a:t>
            </a:r>
            <a:r>
              <a:rPr lang="en-US" altLang="en-US" sz="2200" b="0" i="1" dirty="0">
                <a:effectLst>
                  <a:outerShdw blurRad="38100" dist="38100" dir="2700000" algn="tl">
                    <a:srgbClr val="000000">
                      <a:alpha val="43137"/>
                    </a:srgbClr>
                  </a:outerShdw>
                </a:effectLst>
              </a:rPr>
              <a:t>356	 Come, Thou Fount of Every Blessing    vv. 1 &amp; 2</a:t>
            </a:r>
          </a:p>
          <a:p>
            <a:pPr eaLnBrk="1" hangingPunct="1">
              <a:spcBef>
                <a:spcPct val="0"/>
              </a:spcBef>
              <a:buClrTx/>
              <a:buSzTx/>
              <a:buFontTx/>
              <a:buNone/>
              <a:defRPr/>
            </a:pPr>
            <a:endParaRPr lang="en-US" altLang="en-US" sz="14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2800"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Come, Thou Fount of every blessing,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Tune my heart to sing Thy grace;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Streams of mercy, never ceasing,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Call for songs of loudest praise.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Teach me some melodious sonnet,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Sung by flaming tongues above;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the mount! I'm fixed upon it,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Mount of God's unchanging love!</a:t>
            </a: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Cont’d.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33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Here I raise my Ebenezer,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Hither by Thy help I'm come;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I hope, by Thy good pleasure,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Safely to arrive at home.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sought me when a stranger,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Wandering from the fold of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to rescue me from danger,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Interposed his precious blood.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304800"/>
            <a:ext cx="8305800" cy="6509667"/>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Almighty and loving God, you do not treat us as our sins deserve but rather with constant love, forgiveness, mercy, kindness, and compassion. Forgive us when we have failed to live into and live out the essence of your divine image and likeness.</a:t>
            </a:r>
          </a:p>
          <a:p>
            <a:pPr indent="228600" algn="r">
              <a:lnSpc>
                <a:spcPct val="150000"/>
              </a:lnSpc>
              <a:spcAft>
                <a:spcPts val="100"/>
              </a:spcAft>
              <a:tabLst>
                <a:tab pos="5486400" algn="r"/>
              </a:tabLst>
            </a:pP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685800" y="381000"/>
            <a:ext cx="7772400" cy="4423903"/>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Awaken us to the constant reality of Jesus’ presence and purposes that we may live as children of his love, his light, and his life; through the power and the grace of the Holy Spirit. Amen.</a:t>
            </a:r>
          </a:p>
        </p:txBody>
      </p:sp>
    </p:spTree>
    <p:extLst>
      <p:ext uri="{BB962C8B-B14F-4D97-AF65-F5344CB8AC3E}">
        <p14:creationId xmlns:p14="http://schemas.microsoft.com/office/powerpoint/2010/main" val="175534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The Lord is merciful and gracious . . . as a father has compassion for his children, so the Lord is compassionate for those who fear God.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a:t>
            </a:r>
            <a:b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32741</TotalTime>
  <Words>2373</Words>
  <Application>Microsoft Office PowerPoint</Application>
  <PresentationFormat>Letter Paper (8.5x11 in)</PresentationFormat>
  <Paragraphs>234</Paragraphs>
  <Slides>36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1283</cp:revision>
  <cp:lastPrinted>2024-10-25T15:26:17Z</cp:lastPrinted>
  <dcterms:created xsi:type="dcterms:W3CDTF">2009-07-01T23:04:59Z</dcterms:created>
  <dcterms:modified xsi:type="dcterms:W3CDTF">2024-11-15T18:01:24Z</dcterms:modified>
</cp:coreProperties>
</file>