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049" r:id="rId1"/>
  </p:sldMasterIdLst>
  <p:notesMasterIdLst>
    <p:notesMasterId r:id="rId50"/>
  </p:notesMasterIdLst>
  <p:handoutMasterIdLst>
    <p:handoutMasterId r:id="rId51"/>
  </p:handoutMasterIdLst>
  <p:sldIdLst>
    <p:sldId id="777" r:id="rId2"/>
    <p:sldId id="955" r:id="rId3"/>
    <p:sldId id="1127" r:id="rId4"/>
    <p:sldId id="1128" r:id="rId5"/>
    <p:sldId id="1111" r:id="rId6"/>
    <p:sldId id="320" r:id="rId7"/>
    <p:sldId id="1112" r:id="rId8"/>
    <p:sldId id="908" r:id="rId9"/>
    <p:sldId id="1021" r:id="rId10"/>
    <p:sldId id="721" r:id="rId11"/>
    <p:sldId id="1039" r:id="rId12"/>
    <p:sldId id="259" r:id="rId13"/>
    <p:sldId id="1129" r:id="rId14"/>
    <p:sldId id="993" r:id="rId15"/>
    <p:sldId id="792" r:id="rId16"/>
    <p:sldId id="716" r:id="rId17"/>
    <p:sldId id="905" r:id="rId18"/>
    <p:sldId id="920" r:id="rId19"/>
    <p:sldId id="1130" r:id="rId20"/>
    <p:sldId id="1131" r:id="rId21"/>
    <p:sldId id="1132" r:id="rId22"/>
    <p:sldId id="921" r:id="rId23"/>
    <p:sldId id="1117" r:id="rId24"/>
    <p:sldId id="1118" r:id="rId25"/>
    <p:sldId id="1125" r:id="rId26"/>
    <p:sldId id="1133" r:id="rId27"/>
    <p:sldId id="942" r:id="rId28"/>
    <p:sldId id="750" r:id="rId29"/>
    <p:sldId id="1040" r:id="rId30"/>
    <p:sldId id="929" r:id="rId31"/>
    <p:sldId id="930" r:id="rId32"/>
    <p:sldId id="931" r:id="rId33"/>
    <p:sldId id="932" r:id="rId34"/>
    <p:sldId id="1034" r:id="rId35"/>
    <p:sldId id="1003" r:id="rId36"/>
    <p:sldId id="1134" r:id="rId37"/>
    <p:sldId id="1004" r:id="rId38"/>
    <p:sldId id="1005" r:id="rId39"/>
    <p:sldId id="1123" r:id="rId40"/>
    <p:sldId id="1007" r:id="rId41"/>
    <p:sldId id="803" r:id="rId42"/>
    <p:sldId id="1002" r:id="rId43"/>
    <p:sldId id="918" r:id="rId44"/>
    <p:sldId id="804" r:id="rId45"/>
    <p:sldId id="1126" r:id="rId46"/>
    <p:sldId id="1135" r:id="rId47"/>
    <p:sldId id="477" r:id="rId48"/>
    <p:sldId id="1038" r:id="rId49"/>
  </p:sldIdLst>
  <p:sldSz cx="9144000" cy="6858000" type="letter"/>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9C6E"/>
    <a:srgbClr val="FDE151"/>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1023A3-7CA1-4660-B622-6C38239624F5}" v="29" dt="2024-09-06T14:17:23.6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4" autoAdjust="0"/>
    <p:restoredTop sz="98718" autoAdjust="0"/>
  </p:normalViewPr>
  <p:slideViewPr>
    <p:cSldViewPr>
      <p:cViewPr varScale="1">
        <p:scale>
          <a:sx n="101" d="100"/>
          <a:sy n="101" d="100"/>
        </p:scale>
        <p:origin x="198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9" d="100"/>
          <a:sy n="99" d="100"/>
        </p:scale>
        <p:origin x="271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95345409-788C-4CEB-80BF-7FCD2CFF4A10}"/>
              </a:ext>
            </a:extLst>
          </p:cNvPr>
          <p:cNvSpPr>
            <a:spLocks noGrp="1" noChangeArrowheads="1"/>
          </p:cNvSpPr>
          <p:nvPr>
            <p:ph type="hdr" sz="quarter"/>
          </p:nvPr>
        </p:nvSpPr>
        <p:spPr bwMode="auto">
          <a:xfrm>
            <a:off x="0" y="0"/>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t" anchorCtr="0" compatLnSpc="1">
            <a:prstTxWarp prst="textNoShape">
              <a:avLst/>
            </a:prstTxWarp>
          </a:bodyPr>
          <a:lstStyle>
            <a:lvl1pPr defTabSz="918784">
              <a:defRPr sz="1300" b="0">
                <a:latin typeface="Arial" charset="0"/>
                <a:cs typeface="Arial" charset="0"/>
              </a:defRPr>
            </a:lvl1pPr>
          </a:lstStyle>
          <a:p>
            <a:pPr>
              <a:defRPr/>
            </a:pPr>
            <a:endParaRPr lang="en-US"/>
          </a:p>
        </p:txBody>
      </p:sp>
      <p:sp>
        <p:nvSpPr>
          <p:cNvPr id="86019" name="Rectangle 3">
            <a:extLst>
              <a:ext uri="{FF2B5EF4-FFF2-40B4-BE49-F238E27FC236}">
                <a16:creationId xmlns:a16="http://schemas.microsoft.com/office/drawing/2014/main" id="{A0EFEBAB-8391-4033-B415-84AA62A3E39B}"/>
              </a:ext>
            </a:extLst>
          </p:cNvPr>
          <p:cNvSpPr>
            <a:spLocks noGrp="1" noChangeArrowheads="1"/>
          </p:cNvSpPr>
          <p:nvPr>
            <p:ph type="dt" sz="quarter" idx="1"/>
          </p:nvPr>
        </p:nvSpPr>
        <p:spPr bwMode="auto">
          <a:xfrm>
            <a:off x="5264150" y="0"/>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t" anchorCtr="0" compatLnSpc="1">
            <a:prstTxWarp prst="textNoShape">
              <a:avLst/>
            </a:prstTxWarp>
          </a:bodyPr>
          <a:lstStyle>
            <a:lvl1pPr algn="r" defTabSz="918784">
              <a:defRPr sz="1300" b="0">
                <a:latin typeface="Arial" charset="0"/>
                <a:cs typeface="Arial" charset="0"/>
              </a:defRPr>
            </a:lvl1pPr>
          </a:lstStyle>
          <a:p>
            <a:pPr>
              <a:defRPr/>
            </a:pPr>
            <a:endParaRPr lang="en-US"/>
          </a:p>
        </p:txBody>
      </p:sp>
      <p:sp>
        <p:nvSpPr>
          <p:cNvPr id="86020" name="Rectangle 4">
            <a:extLst>
              <a:ext uri="{FF2B5EF4-FFF2-40B4-BE49-F238E27FC236}">
                <a16:creationId xmlns:a16="http://schemas.microsoft.com/office/drawing/2014/main" id="{7D82E61B-ACBC-4CFB-8D8F-97F24CBE6D77}"/>
              </a:ext>
            </a:extLst>
          </p:cNvPr>
          <p:cNvSpPr>
            <a:spLocks noGrp="1" noChangeArrowheads="1"/>
          </p:cNvSpPr>
          <p:nvPr>
            <p:ph type="ftr" sz="quarter" idx="2"/>
          </p:nvPr>
        </p:nvSpPr>
        <p:spPr bwMode="auto">
          <a:xfrm>
            <a:off x="0" y="6657975"/>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b" anchorCtr="0" compatLnSpc="1">
            <a:prstTxWarp prst="textNoShape">
              <a:avLst/>
            </a:prstTxWarp>
          </a:bodyPr>
          <a:lstStyle>
            <a:lvl1pPr defTabSz="918784">
              <a:defRPr sz="1300" b="0">
                <a:latin typeface="Arial" charset="0"/>
                <a:cs typeface="Arial" charset="0"/>
              </a:defRPr>
            </a:lvl1pPr>
          </a:lstStyle>
          <a:p>
            <a:pPr>
              <a:defRPr/>
            </a:pPr>
            <a:endParaRPr lang="en-US"/>
          </a:p>
        </p:txBody>
      </p:sp>
      <p:sp>
        <p:nvSpPr>
          <p:cNvPr id="86021" name="Rectangle 5">
            <a:extLst>
              <a:ext uri="{FF2B5EF4-FFF2-40B4-BE49-F238E27FC236}">
                <a16:creationId xmlns:a16="http://schemas.microsoft.com/office/drawing/2014/main" id="{0CBA459D-143F-42B0-8169-C80439DE9576}"/>
              </a:ext>
            </a:extLst>
          </p:cNvPr>
          <p:cNvSpPr>
            <a:spLocks noGrp="1" noChangeArrowheads="1"/>
          </p:cNvSpPr>
          <p:nvPr>
            <p:ph type="sldNum" sz="quarter" idx="3"/>
          </p:nvPr>
        </p:nvSpPr>
        <p:spPr bwMode="auto">
          <a:xfrm>
            <a:off x="5264150" y="6657975"/>
            <a:ext cx="40306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17" tIns="46009" rIns="92017" bIns="46009" numCol="1" anchor="b" anchorCtr="0" compatLnSpc="1">
            <a:prstTxWarp prst="textNoShape">
              <a:avLst/>
            </a:prstTxWarp>
          </a:bodyPr>
          <a:lstStyle>
            <a:lvl1pPr algn="r" defTabSz="917575">
              <a:defRPr sz="1300" b="0">
                <a:latin typeface="Arial" panose="020B0604020202020204" pitchFamily="34" charset="0"/>
              </a:defRPr>
            </a:lvl1pPr>
          </a:lstStyle>
          <a:p>
            <a:fld id="{8949C558-9695-47A0-B5D7-90E8B2F89EB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64A5BE3-ECA7-4A7B-9028-E48DA4087423}"/>
              </a:ext>
            </a:extLst>
          </p:cNvPr>
          <p:cNvSpPr>
            <a:spLocks noGrp="1" noChangeArrowheads="1"/>
          </p:cNvSpPr>
          <p:nvPr>
            <p:ph type="hdr" sz="quarter"/>
          </p:nvPr>
        </p:nvSpPr>
        <p:spPr bwMode="auto">
          <a:xfrm>
            <a:off x="0" y="0"/>
            <a:ext cx="403066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lvl1pPr eaLnBrk="0" hangingPunct="0">
              <a:defRPr sz="1200" b="0">
                <a:cs typeface="Arial" charset="0"/>
              </a:defRPr>
            </a:lvl1pPr>
          </a:lstStyle>
          <a:p>
            <a:pPr>
              <a:defRPr/>
            </a:pPr>
            <a:endParaRPr lang="en-US"/>
          </a:p>
        </p:txBody>
      </p:sp>
      <p:sp>
        <p:nvSpPr>
          <p:cNvPr id="57347" name="Rectangle 3">
            <a:extLst>
              <a:ext uri="{FF2B5EF4-FFF2-40B4-BE49-F238E27FC236}">
                <a16:creationId xmlns:a16="http://schemas.microsoft.com/office/drawing/2014/main" id="{E504145B-5023-482A-BB0E-CFF1852B3C9D}"/>
              </a:ext>
            </a:extLst>
          </p:cNvPr>
          <p:cNvSpPr>
            <a:spLocks noGrp="1" noChangeArrowheads="1"/>
          </p:cNvSpPr>
          <p:nvPr>
            <p:ph type="dt" idx="1"/>
          </p:nvPr>
        </p:nvSpPr>
        <p:spPr bwMode="auto">
          <a:xfrm>
            <a:off x="5265738" y="0"/>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lvl1pPr algn="r" eaLnBrk="0" hangingPunct="0">
              <a:defRPr sz="1200" b="0">
                <a:cs typeface="Arial" charset="0"/>
              </a:defRPr>
            </a:lvl1pPr>
          </a:lstStyle>
          <a:p>
            <a:pPr>
              <a:defRPr/>
            </a:pPr>
            <a:fld id="{D2560A9F-3D58-4725-A9CC-6CE926D7E376}" type="datetimeFigureOut">
              <a:rPr lang="en-US"/>
              <a:pPr>
                <a:defRPr/>
              </a:pPr>
              <a:t>09/06/2024</a:t>
            </a:fld>
            <a:endParaRPr lang="en-US" dirty="0"/>
          </a:p>
        </p:txBody>
      </p:sp>
      <p:sp>
        <p:nvSpPr>
          <p:cNvPr id="39940" name="Rectangle 4">
            <a:extLst>
              <a:ext uri="{FF2B5EF4-FFF2-40B4-BE49-F238E27FC236}">
                <a16:creationId xmlns:a16="http://schemas.microsoft.com/office/drawing/2014/main" id="{592DE60C-5AB4-4825-8ED3-F1F171847563}"/>
              </a:ext>
            </a:extLst>
          </p:cNvPr>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a:extLst>
              <a:ext uri="{FF2B5EF4-FFF2-40B4-BE49-F238E27FC236}">
                <a16:creationId xmlns:a16="http://schemas.microsoft.com/office/drawing/2014/main" id="{3C96E1F5-6C78-4069-AE05-0F88114B5BE0}"/>
              </a:ext>
            </a:extLst>
          </p:cNvPr>
          <p:cNvSpPr>
            <a:spLocks noGrp="1" noChangeArrowheads="1"/>
          </p:cNvSpPr>
          <p:nvPr>
            <p:ph type="body" sz="quarter" idx="3"/>
          </p:nvPr>
        </p:nvSpPr>
        <p:spPr bwMode="auto">
          <a:xfrm>
            <a:off x="928688" y="3330575"/>
            <a:ext cx="7439025" cy="315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a:extLst>
              <a:ext uri="{FF2B5EF4-FFF2-40B4-BE49-F238E27FC236}">
                <a16:creationId xmlns:a16="http://schemas.microsoft.com/office/drawing/2014/main" id="{C59122AF-A62E-4C94-B22A-9F9A8960E0A2}"/>
              </a:ext>
            </a:extLst>
          </p:cNvPr>
          <p:cNvSpPr>
            <a:spLocks noGrp="1" noChangeArrowheads="1"/>
          </p:cNvSpPr>
          <p:nvPr>
            <p:ph type="ftr" sz="quarter" idx="4"/>
          </p:nvPr>
        </p:nvSpPr>
        <p:spPr bwMode="auto">
          <a:xfrm>
            <a:off x="0" y="6657975"/>
            <a:ext cx="4030663"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b" anchorCtr="0" compatLnSpc="1">
            <a:prstTxWarp prst="textNoShape">
              <a:avLst/>
            </a:prstTxWarp>
          </a:bodyPr>
          <a:lstStyle>
            <a:lvl1pPr eaLnBrk="0" hangingPunct="0">
              <a:defRPr sz="1200" b="0">
                <a:cs typeface="Arial" charset="0"/>
              </a:defRPr>
            </a:lvl1pPr>
          </a:lstStyle>
          <a:p>
            <a:pPr>
              <a:defRPr/>
            </a:pPr>
            <a:endParaRPr lang="en-US"/>
          </a:p>
        </p:txBody>
      </p:sp>
      <p:sp>
        <p:nvSpPr>
          <p:cNvPr id="57351" name="Rectangle 7">
            <a:extLst>
              <a:ext uri="{FF2B5EF4-FFF2-40B4-BE49-F238E27FC236}">
                <a16:creationId xmlns:a16="http://schemas.microsoft.com/office/drawing/2014/main" id="{3A67A980-A14A-4639-A830-12872F1ACD63}"/>
              </a:ext>
            </a:extLst>
          </p:cNvPr>
          <p:cNvSpPr>
            <a:spLocks noGrp="1" noChangeArrowheads="1"/>
          </p:cNvSpPr>
          <p:nvPr>
            <p:ph type="sldNum" sz="quarter" idx="5"/>
          </p:nvPr>
        </p:nvSpPr>
        <p:spPr bwMode="auto">
          <a:xfrm>
            <a:off x="5265738" y="6657975"/>
            <a:ext cx="40290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683" tIns="46342" rIns="92683" bIns="46342" numCol="1" anchor="b" anchorCtr="0" compatLnSpc="1">
            <a:prstTxWarp prst="textNoShape">
              <a:avLst/>
            </a:prstTxWarp>
          </a:bodyPr>
          <a:lstStyle>
            <a:lvl1pPr algn="r" eaLnBrk="0" hangingPunct="0">
              <a:defRPr sz="1200" b="0"/>
            </a:lvl1pPr>
          </a:lstStyle>
          <a:p>
            <a:fld id="{AB4C82E0-486A-462B-BDD0-4E609807901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3FF2536-355F-4D46-9DAB-C26512789BB9}"/>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06DEAD90-9D01-4AB0-ADA7-AED832E8D66E}"/>
              </a:ext>
            </a:extLst>
          </p:cNvPr>
          <p:cNvSpPr>
            <a:spLocks noGrp="1"/>
          </p:cNvSpPr>
          <p:nvPr>
            <p:ph type="body" idx="1"/>
          </p:nvPr>
        </p:nvSpPr>
        <p:spPr>
          <a:noFill/>
        </p:spPr>
        <p:txBody>
          <a:bodyPr/>
          <a:lstStyle/>
          <a:p>
            <a:endParaRPr lang="en-US" altLang="en-US"/>
          </a:p>
        </p:txBody>
      </p:sp>
      <p:sp>
        <p:nvSpPr>
          <p:cNvPr id="40964" name="Slide Number Placeholder 3">
            <a:extLst>
              <a:ext uri="{FF2B5EF4-FFF2-40B4-BE49-F238E27FC236}">
                <a16:creationId xmlns:a16="http://schemas.microsoft.com/office/drawing/2014/main" id="{9C61861B-A329-45E4-AB6F-551BE9FEA9A8}"/>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137CE9-E17B-485C-95EB-5B4CEFAE40D4}" type="slidenum">
              <a:rPr lang="en-US" altLang="en-US">
                <a:latin typeface="Tahoma" panose="020B0604030504040204" pitchFamily="34" charset="0"/>
              </a:rPr>
              <a:pPr>
                <a:spcBef>
                  <a:spcPct val="0"/>
                </a:spcBef>
              </a:pPr>
              <a:t>6</a:t>
            </a:fld>
            <a:endParaRPr lang="en-US" altLang="en-US">
              <a:latin typeface="Tahoma" panose="020B060403050404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3FF2536-355F-4D46-9DAB-C26512789BB9}"/>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06DEAD90-9D01-4AB0-ADA7-AED832E8D66E}"/>
              </a:ext>
            </a:extLst>
          </p:cNvPr>
          <p:cNvSpPr>
            <a:spLocks noGrp="1"/>
          </p:cNvSpPr>
          <p:nvPr>
            <p:ph type="body" idx="1"/>
          </p:nvPr>
        </p:nvSpPr>
        <p:spPr>
          <a:noFill/>
        </p:spPr>
        <p:txBody>
          <a:bodyPr/>
          <a:lstStyle/>
          <a:p>
            <a:endParaRPr lang="en-US" altLang="en-US"/>
          </a:p>
        </p:txBody>
      </p:sp>
      <p:sp>
        <p:nvSpPr>
          <p:cNvPr id="40964" name="Slide Number Placeholder 3">
            <a:extLst>
              <a:ext uri="{FF2B5EF4-FFF2-40B4-BE49-F238E27FC236}">
                <a16:creationId xmlns:a16="http://schemas.microsoft.com/office/drawing/2014/main" id="{9C61861B-A329-45E4-AB6F-551BE9FEA9A8}"/>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137CE9-E17B-485C-95EB-5B4CEFAE40D4}" type="slidenum">
              <a:rPr lang="en-US" altLang="en-US">
                <a:latin typeface="Tahoma" panose="020B0604030504040204" pitchFamily="34" charset="0"/>
              </a:rPr>
              <a:pPr>
                <a:spcBef>
                  <a:spcPct val="0"/>
                </a:spcBef>
              </a:pPr>
              <a:t>7</a:t>
            </a:fld>
            <a:endParaRPr lang="en-US" altLang="en-US">
              <a:latin typeface="Tahoma" panose="020B0604030504040204" pitchFamily="34" charset="0"/>
            </a:endParaRPr>
          </a:p>
        </p:txBody>
      </p:sp>
    </p:spTree>
    <p:extLst>
      <p:ext uri="{BB962C8B-B14F-4D97-AF65-F5344CB8AC3E}">
        <p14:creationId xmlns:p14="http://schemas.microsoft.com/office/powerpoint/2010/main" val="400718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84FFFEE-F266-44A5-B8E0-2F421E1A29FC}"/>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8B3E2527-C771-4251-B2F1-21F7EEC3C441}"/>
              </a:ext>
            </a:extLst>
          </p:cNvPr>
          <p:cNvSpPr>
            <a:spLocks noGrp="1"/>
          </p:cNvSpPr>
          <p:nvPr>
            <p:ph type="body" idx="1"/>
          </p:nvPr>
        </p:nvSpPr>
        <p:spPr>
          <a:noFill/>
        </p:spPr>
        <p:txBody>
          <a:bodyPr/>
          <a:lstStyle/>
          <a:p>
            <a:endParaRPr lang="en-US" altLang="en-US"/>
          </a:p>
        </p:txBody>
      </p:sp>
      <p:sp>
        <p:nvSpPr>
          <p:cNvPr id="41988" name="Slide Number Placeholder 3">
            <a:extLst>
              <a:ext uri="{FF2B5EF4-FFF2-40B4-BE49-F238E27FC236}">
                <a16:creationId xmlns:a16="http://schemas.microsoft.com/office/drawing/2014/main" id="{2EBB254D-68C5-49C5-921C-E62CC8300C3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6C1E85-D7E7-4B98-9784-762158582969}" type="slidenum">
              <a:rPr lang="en-US" altLang="en-US">
                <a:latin typeface="Tahoma" panose="020B0604030504040204" pitchFamily="34" charset="0"/>
              </a:rPr>
              <a:pPr>
                <a:spcBef>
                  <a:spcPct val="0"/>
                </a:spcBef>
              </a:pPr>
              <a:t>12</a:t>
            </a:fld>
            <a:endParaRPr lang="en-US" altLang="en-US">
              <a:latin typeface="Tahom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C2492E-0C2F-481C-8848-78D7B6E889B8}"/>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E74D6452-16BE-4C2F-9780-E35594B195A8}"/>
              </a:ext>
            </a:extLst>
          </p:cNvPr>
          <p:cNvSpPr>
            <a:spLocks noGrp="1"/>
          </p:cNvSpPr>
          <p:nvPr>
            <p:ph type="body" idx="1"/>
          </p:nvPr>
        </p:nvSpPr>
        <p:spPr>
          <a:noFill/>
        </p:spPr>
        <p:txBody>
          <a:bodyPr/>
          <a:lstStyle/>
          <a:p>
            <a:endParaRPr lang="en-US" altLang="en-US"/>
          </a:p>
        </p:txBody>
      </p:sp>
      <p:sp>
        <p:nvSpPr>
          <p:cNvPr id="43012" name="Slide Number Placeholder 3">
            <a:extLst>
              <a:ext uri="{FF2B5EF4-FFF2-40B4-BE49-F238E27FC236}">
                <a16:creationId xmlns:a16="http://schemas.microsoft.com/office/drawing/2014/main" id="{3BA5D3C6-DAAB-406F-9D24-ED79276D6EB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5E9DF-0203-4F3E-8065-54CEAE3C53F7}" type="slidenum">
              <a:rPr lang="en-US" altLang="en-US">
                <a:latin typeface="Tahoma" panose="020B0604030504040204" pitchFamily="34" charset="0"/>
              </a:rPr>
              <a:pPr>
                <a:spcBef>
                  <a:spcPct val="0"/>
                </a:spcBef>
              </a:pPr>
              <a:t>13</a:t>
            </a:fld>
            <a:endParaRPr lang="en-US" altLang="en-US">
              <a:latin typeface="Tahoma" panose="020B0604030504040204" pitchFamily="34" charset="0"/>
            </a:endParaRPr>
          </a:p>
        </p:txBody>
      </p:sp>
    </p:spTree>
    <p:extLst>
      <p:ext uri="{BB962C8B-B14F-4D97-AF65-F5344CB8AC3E}">
        <p14:creationId xmlns:p14="http://schemas.microsoft.com/office/powerpoint/2010/main" val="246757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C2492E-0C2F-481C-8848-78D7B6E889B8}"/>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E74D6452-16BE-4C2F-9780-E35594B195A8}"/>
              </a:ext>
            </a:extLst>
          </p:cNvPr>
          <p:cNvSpPr>
            <a:spLocks noGrp="1"/>
          </p:cNvSpPr>
          <p:nvPr>
            <p:ph type="body" idx="1"/>
          </p:nvPr>
        </p:nvSpPr>
        <p:spPr>
          <a:noFill/>
        </p:spPr>
        <p:txBody>
          <a:bodyPr/>
          <a:lstStyle/>
          <a:p>
            <a:endParaRPr lang="en-US" altLang="en-US"/>
          </a:p>
        </p:txBody>
      </p:sp>
      <p:sp>
        <p:nvSpPr>
          <p:cNvPr id="43012" name="Slide Number Placeholder 3">
            <a:extLst>
              <a:ext uri="{FF2B5EF4-FFF2-40B4-BE49-F238E27FC236}">
                <a16:creationId xmlns:a16="http://schemas.microsoft.com/office/drawing/2014/main" id="{3BA5D3C6-DAAB-406F-9D24-ED79276D6EB0}"/>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7713" indent="-285750" eaLnBrk="0" hangingPunct="0">
              <a:spcBef>
                <a:spcPct val="30000"/>
              </a:spcBef>
              <a:defRPr sz="1200">
                <a:solidFill>
                  <a:schemeClr val="tx1"/>
                </a:solidFill>
                <a:latin typeface="Calibri" panose="020F0502020204030204" pitchFamily="34" charset="0"/>
              </a:defRPr>
            </a:lvl2pPr>
            <a:lvl3pPr marL="1154113" indent="-227013" eaLnBrk="0" hangingPunct="0">
              <a:spcBef>
                <a:spcPct val="30000"/>
              </a:spcBef>
              <a:defRPr sz="1200">
                <a:solidFill>
                  <a:schemeClr val="tx1"/>
                </a:solidFill>
                <a:latin typeface="Calibri" panose="020F0502020204030204" pitchFamily="34" charset="0"/>
              </a:defRPr>
            </a:lvl3pPr>
            <a:lvl4pPr marL="1617663" indent="-227013" eaLnBrk="0" hangingPunct="0">
              <a:spcBef>
                <a:spcPct val="30000"/>
              </a:spcBef>
              <a:defRPr sz="1200">
                <a:solidFill>
                  <a:schemeClr val="tx1"/>
                </a:solidFill>
                <a:latin typeface="Calibri" panose="020F0502020204030204" pitchFamily="34" charset="0"/>
              </a:defRPr>
            </a:lvl4pPr>
            <a:lvl5pPr marL="2081213" indent="-227013" eaLnBrk="0" hangingPunct="0">
              <a:spcBef>
                <a:spcPct val="30000"/>
              </a:spcBef>
              <a:defRPr sz="1200">
                <a:solidFill>
                  <a:schemeClr val="tx1"/>
                </a:solidFill>
                <a:latin typeface="Calibri" panose="020F0502020204030204" pitchFamily="34" charset="0"/>
              </a:defRPr>
            </a:lvl5pPr>
            <a:lvl6pPr marL="2538413" indent="-227013" eaLnBrk="0" fontAlgn="base" hangingPunct="0">
              <a:spcBef>
                <a:spcPct val="30000"/>
              </a:spcBef>
              <a:spcAft>
                <a:spcPct val="0"/>
              </a:spcAft>
              <a:defRPr sz="1200">
                <a:solidFill>
                  <a:schemeClr val="tx1"/>
                </a:solidFill>
                <a:latin typeface="Calibri" panose="020F0502020204030204" pitchFamily="34" charset="0"/>
              </a:defRPr>
            </a:lvl6pPr>
            <a:lvl7pPr marL="2995613" indent="-227013" eaLnBrk="0" fontAlgn="base" hangingPunct="0">
              <a:spcBef>
                <a:spcPct val="30000"/>
              </a:spcBef>
              <a:spcAft>
                <a:spcPct val="0"/>
              </a:spcAft>
              <a:defRPr sz="1200">
                <a:solidFill>
                  <a:schemeClr val="tx1"/>
                </a:solidFill>
                <a:latin typeface="Calibri" panose="020F0502020204030204" pitchFamily="34" charset="0"/>
              </a:defRPr>
            </a:lvl7pPr>
            <a:lvl8pPr marL="3452813" indent="-227013" eaLnBrk="0" fontAlgn="base" hangingPunct="0">
              <a:spcBef>
                <a:spcPct val="30000"/>
              </a:spcBef>
              <a:spcAft>
                <a:spcPct val="0"/>
              </a:spcAft>
              <a:defRPr sz="1200">
                <a:solidFill>
                  <a:schemeClr val="tx1"/>
                </a:solidFill>
                <a:latin typeface="Calibri" panose="020F0502020204030204" pitchFamily="34" charset="0"/>
              </a:defRPr>
            </a:lvl8pPr>
            <a:lvl9pPr marL="39100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35E9DF-0203-4F3E-8065-54CEAE3C53F7}" type="slidenum">
              <a:rPr lang="en-US" altLang="en-US">
                <a:latin typeface="Tahoma" panose="020B0604030504040204" pitchFamily="34" charset="0"/>
              </a:rPr>
              <a:pPr>
                <a:spcBef>
                  <a:spcPct val="0"/>
                </a:spcBef>
              </a:pPr>
              <a:t>14</a:t>
            </a:fld>
            <a:endParaRPr lang="en-US" altLang="en-US">
              <a:latin typeface="Tahoma" panose="020B0604030504040204" pitchFamily="34" charset="0"/>
            </a:endParaRPr>
          </a:p>
        </p:txBody>
      </p:sp>
    </p:spTree>
    <p:extLst>
      <p:ext uri="{BB962C8B-B14F-4D97-AF65-F5344CB8AC3E}">
        <p14:creationId xmlns:p14="http://schemas.microsoft.com/office/powerpoint/2010/main" val="3280129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F970814-DA4F-4EA0-B0E1-A845F731E759}" type="slidenum">
              <a:rPr lang="en-US" altLang="en-US" smtClean="0"/>
              <a:pPr/>
              <a:t>‹#›</a:t>
            </a:fld>
            <a:endParaRPr lang="en-US" altLang="en-US"/>
          </a:p>
        </p:txBody>
      </p:sp>
    </p:spTree>
    <p:extLst>
      <p:ext uri="{BB962C8B-B14F-4D97-AF65-F5344CB8AC3E}">
        <p14:creationId xmlns:p14="http://schemas.microsoft.com/office/powerpoint/2010/main" val="928381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58121951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215541383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8509596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324115838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344901991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32030543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AF799F6-4855-4E7F-A06A-6E9CC48E1BFF}" type="slidenum">
              <a:rPr lang="en-US" altLang="en-US" smtClean="0"/>
              <a:pPr/>
              <a:t>‹#›</a:t>
            </a:fld>
            <a:endParaRPr lang="en-US" altLang="en-US"/>
          </a:p>
        </p:txBody>
      </p:sp>
    </p:spTree>
    <p:extLst>
      <p:ext uri="{BB962C8B-B14F-4D97-AF65-F5344CB8AC3E}">
        <p14:creationId xmlns:p14="http://schemas.microsoft.com/office/powerpoint/2010/main" val="183137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417A1A-D0FB-49F2-A5B2-FC2821ADFA7C}" type="slidenum">
              <a:rPr lang="en-US" altLang="en-US" smtClean="0"/>
              <a:pPr/>
              <a:t>‹#›</a:t>
            </a:fld>
            <a:endParaRPr lang="en-US" altLang="en-US"/>
          </a:p>
        </p:txBody>
      </p:sp>
    </p:spTree>
    <p:extLst>
      <p:ext uri="{BB962C8B-B14F-4D97-AF65-F5344CB8AC3E}">
        <p14:creationId xmlns:p14="http://schemas.microsoft.com/office/powerpoint/2010/main" val="352166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A15036D-ACD3-482D-A970-93FB802542F3}" type="slidenum">
              <a:rPr lang="en-US" altLang="en-US" smtClean="0"/>
              <a:pPr/>
              <a:t>‹#›</a:t>
            </a:fld>
            <a:endParaRPr lang="en-US" altLang="en-US"/>
          </a:p>
        </p:txBody>
      </p:sp>
    </p:spTree>
    <p:extLst>
      <p:ext uri="{BB962C8B-B14F-4D97-AF65-F5344CB8AC3E}">
        <p14:creationId xmlns:p14="http://schemas.microsoft.com/office/powerpoint/2010/main" val="4283708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65459C0-D9F3-4E87-B048-797558306541}" type="slidenum">
              <a:rPr lang="en-US" altLang="en-US" smtClean="0"/>
              <a:pPr/>
              <a:t>‹#›</a:t>
            </a:fld>
            <a:endParaRPr lang="en-US" altLang="en-US"/>
          </a:p>
        </p:txBody>
      </p:sp>
    </p:spTree>
    <p:extLst>
      <p:ext uri="{BB962C8B-B14F-4D97-AF65-F5344CB8AC3E}">
        <p14:creationId xmlns:p14="http://schemas.microsoft.com/office/powerpoint/2010/main" val="2857142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392680E-76D8-482F-9260-E1CC0BD1EDB5}" type="slidenum">
              <a:rPr lang="en-US" altLang="en-US" smtClean="0"/>
              <a:pPr/>
              <a:t>‹#›</a:t>
            </a:fld>
            <a:endParaRPr lang="en-US" altLang="en-US"/>
          </a:p>
        </p:txBody>
      </p:sp>
    </p:spTree>
    <p:extLst>
      <p:ext uri="{BB962C8B-B14F-4D97-AF65-F5344CB8AC3E}">
        <p14:creationId xmlns:p14="http://schemas.microsoft.com/office/powerpoint/2010/main" val="4013125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12845469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D2EABE91-2131-4246-91A2-52FC2A22B0D5}" type="slidenum">
              <a:rPr lang="en-US" altLang="en-US" smtClean="0"/>
              <a:pPr/>
              <a:t>‹#›</a:t>
            </a:fld>
            <a:endParaRPr lang="en-US" altLang="en-US"/>
          </a:p>
        </p:txBody>
      </p:sp>
    </p:spTree>
    <p:extLst>
      <p:ext uri="{BB962C8B-B14F-4D97-AF65-F5344CB8AC3E}">
        <p14:creationId xmlns:p14="http://schemas.microsoft.com/office/powerpoint/2010/main" val="3902237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55EF8-B59A-48DF-A116-AFDAD4B003AB}" type="datetimeFigureOut">
              <a:rPr lang="en-US" smtClean="0"/>
              <a:t>09/06/2024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46BA9F-1FA8-403C-81F1-144344226328}" type="slidenum">
              <a:rPr lang="en-US" altLang="en-US" smtClean="0"/>
              <a:pPr/>
              <a:t>‹#›</a:t>
            </a:fld>
            <a:endParaRPr lang="en-US" altLang="en-US"/>
          </a:p>
        </p:txBody>
      </p:sp>
    </p:spTree>
    <p:extLst>
      <p:ext uri="{BB962C8B-B14F-4D97-AF65-F5344CB8AC3E}">
        <p14:creationId xmlns:p14="http://schemas.microsoft.com/office/powerpoint/2010/main" val="2029572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C79BC6B3-BBE4-4E4E-98EA-73569C4C7972}" type="slidenum">
              <a:rPr lang="en-US" altLang="en-US" smtClean="0"/>
              <a:pPr/>
              <a:t>‹#›</a:t>
            </a:fld>
            <a:endParaRPr lang="en-US" altLang="en-US"/>
          </a:p>
        </p:txBody>
      </p:sp>
    </p:spTree>
    <p:extLst>
      <p:ext uri="{BB962C8B-B14F-4D97-AF65-F5344CB8AC3E}">
        <p14:creationId xmlns:p14="http://schemas.microsoft.com/office/powerpoint/2010/main" val="25391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3CC1B89-FEA8-49D3-85C0-3715582C6414}" type="slidenum">
              <a:rPr lang="en-US" altLang="en-US" smtClean="0"/>
              <a:pPr/>
              <a:t>‹#›</a:t>
            </a:fld>
            <a:endParaRPr lang="en-US" altLang="en-US"/>
          </a:p>
        </p:txBody>
      </p:sp>
    </p:spTree>
    <p:extLst>
      <p:ext uri="{BB962C8B-B14F-4D97-AF65-F5344CB8AC3E}">
        <p14:creationId xmlns:p14="http://schemas.microsoft.com/office/powerpoint/2010/main" val="3865321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C83750B-C7EA-4C43-AC23-DA34A6EAD847}" type="slidenum">
              <a:rPr lang="en-US" altLang="en-US" smtClean="0"/>
              <a:pPr/>
              <a:t>‹#›</a:t>
            </a:fld>
            <a:endParaRPr lang="en-US" altLang="en-US"/>
          </a:p>
        </p:txBody>
      </p:sp>
    </p:spTree>
    <p:extLst>
      <p:ext uri="{BB962C8B-B14F-4D97-AF65-F5344CB8AC3E}">
        <p14:creationId xmlns:p14="http://schemas.microsoft.com/office/powerpoint/2010/main" val="1625571683"/>
      </p:ext>
    </p:extLst>
  </p:cSld>
  <p:clrMap bg1="dk1" tx1="lt1" bg2="dk2" tx2="lt2" accent1="accent1" accent2="accent2" accent3="accent3" accent4="accent4" accent5="accent5" accent6="accent6" hlink="hlink" folHlink="folHlink"/>
  <p:sldLayoutIdLst>
    <p:sldLayoutId id="2147487050" r:id="rId1"/>
    <p:sldLayoutId id="2147487051" r:id="rId2"/>
    <p:sldLayoutId id="2147487052" r:id="rId3"/>
    <p:sldLayoutId id="2147487053" r:id="rId4"/>
    <p:sldLayoutId id="2147487054" r:id="rId5"/>
    <p:sldLayoutId id="2147487055" r:id="rId6"/>
    <p:sldLayoutId id="2147487056" r:id="rId7"/>
    <p:sldLayoutId id="2147487057" r:id="rId8"/>
    <p:sldLayoutId id="2147487058" r:id="rId9"/>
    <p:sldLayoutId id="2147487059" r:id="rId10"/>
    <p:sldLayoutId id="2147487060" r:id="rId11"/>
    <p:sldLayoutId id="2147487061" r:id="rId12"/>
    <p:sldLayoutId id="2147487062" r:id="rId13"/>
    <p:sldLayoutId id="2147487063" r:id="rId14"/>
    <p:sldLayoutId id="2147487064" r:id="rId15"/>
    <p:sldLayoutId id="2147487065" r:id="rId16"/>
    <p:sldLayoutId id="2147487066" r:id="rId17"/>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64D486-54C4-92C2-D768-08DC64ACF983}"/>
              </a:ext>
            </a:extLst>
          </p:cNvPr>
          <p:cNvPicPr>
            <a:picLocks noChangeAspect="1"/>
          </p:cNvPicPr>
          <p:nvPr/>
        </p:nvPicPr>
        <p:blipFill>
          <a:blip r:embed="rId2">
            <a:extLst>
              <a:ext uri="{28A0092B-C50C-407E-A947-70E740481C1C}">
                <a14:useLocalDpi xmlns:a14="http://schemas.microsoft.com/office/drawing/2010/main" val="0"/>
              </a:ext>
            </a:extLst>
          </a:blip>
          <a:srcRect t="11255" b="11255"/>
          <a:stretch/>
        </p:blipFill>
        <p:spPr>
          <a:xfrm>
            <a:off x="355233" y="914400"/>
            <a:ext cx="8433534" cy="4751930"/>
          </a:xfrm>
          <a:prstGeom prst="rect">
            <a:avLst/>
          </a:prstGeom>
        </p:spPr>
      </p:pic>
      <p:grpSp>
        <p:nvGrpSpPr>
          <p:cNvPr id="8" name="Group 7">
            <a:extLst>
              <a:ext uri="{FF2B5EF4-FFF2-40B4-BE49-F238E27FC236}">
                <a16:creationId xmlns:a16="http://schemas.microsoft.com/office/drawing/2014/main" id="{4FE31091-5372-C018-E36F-33545889EA4A}"/>
              </a:ext>
            </a:extLst>
          </p:cNvPr>
          <p:cNvGrpSpPr/>
          <p:nvPr/>
        </p:nvGrpSpPr>
        <p:grpSpPr>
          <a:xfrm>
            <a:off x="457200" y="5791200"/>
            <a:ext cx="8229600" cy="941582"/>
            <a:chOff x="152400" y="5744904"/>
            <a:chExt cx="8229600" cy="913071"/>
          </a:xfrm>
        </p:grpSpPr>
        <p:sp>
          <p:nvSpPr>
            <p:cNvPr id="5124" name="Rectangle 2">
              <a:extLst>
                <a:ext uri="{FF2B5EF4-FFF2-40B4-BE49-F238E27FC236}">
                  <a16:creationId xmlns:a16="http://schemas.microsoft.com/office/drawing/2014/main" id="{02E2BF9B-5F9A-4FF4-983C-E7485C50FDBA}"/>
                </a:ext>
              </a:extLst>
            </p:cNvPr>
            <p:cNvSpPr>
              <a:spLocks noChangeArrowheads="1"/>
            </p:cNvSpPr>
            <p:nvPr/>
          </p:nvSpPr>
          <p:spPr bwMode="auto">
            <a:xfrm>
              <a:off x="152400" y="5744905"/>
              <a:ext cx="2667000" cy="913070"/>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400"/>
                </a:spcAft>
                <a:buClrTx/>
                <a:buSzTx/>
                <a:buFontTx/>
                <a:buNone/>
                <a:defRPr/>
              </a:pPr>
              <a: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Enter in</a:t>
              </a:r>
              <a:b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 SILENCE</a:t>
              </a:r>
            </a:p>
          </p:txBody>
        </p:sp>
        <p:sp>
          <p:nvSpPr>
            <p:cNvPr id="2" name="Rectangle 2">
              <a:extLst>
                <a:ext uri="{FF2B5EF4-FFF2-40B4-BE49-F238E27FC236}">
                  <a16:creationId xmlns:a16="http://schemas.microsoft.com/office/drawing/2014/main" id="{F35B2FEC-53B6-5BC9-E91D-656E93A2A76F}"/>
                </a:ext>
              </a:extLst>
            </p:cNvPr>
            <p:cNvSpPr>
              <a:spLocks noChangeArrowheads="1"/>
            </p:cNvSpPr>
            <p:nvPr/>
          </p:nvSpPr>
          <p:spPr bwMode="auto">
            <a:xfrm>
              <a:off x="3086100" y="5744904"/>
              <a:ext cx="2667000" cy="913070"/>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400"/>
                </a:spcAft>
                <a:buClrTx/>
                <a:buSzTx/>
                <a:buFontTx/>
                <a:buNone/>
                <a:defRPr/>
              </a:pPr>
              <a: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Wait with </a:t>
              </a:r>
              <a:b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REVERENCE </a:t>
              </a:r>
            </a:p>
          </p:txBody>
        </p:sp>
        <p:sp>
          <p:nvSpPr>
            <p:cNvPr id="3" name="Rectangle 2">
              <a:extLst>
                <a:ext uri="{FF2B5EF4-FFF2-40B4-BE49-F238E27FC236}">
                  <a16:creationId xmlns:a16="http://schemas.microsoft.com/office/drawing/2014/main" id="{93D531A8-D815-B254-754D-1F76EC61B7C3}"/>
                </a:ext>
              </a:extLst>
            </p:cNvPr>
            <p:cNvSpPr>
              <a:spLocks noChangeArrowheads="1"/>
            </p:cNvSpPr>
            <p:nvPr/>
          </p:nvSpPr>
          <p:spPr bwMode="auto">
            <a:xfrm>
              <a:off x="5715000" y="5744905"/>
              <a:ext cx="2667000" cy="913070"/>
            </a:xfrm>
            <a:prstGeom prst="rect">
              <a:avLst/>
            </a:prstGeom>
            <a:noFill/>
            <a:ln>
              <a:noFill/>
            </a:ln>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ts val="3200"/>
                </a:lnSpc>
                <a:spcBef>
                  <a:spcPct val="0"/>
                </a:spcBef>
                <a:spcAft>
                  <a:spcPts val="0"/>
                </a:spcAft>
                <a:buClrTx/>
                <a:buSzTx/>
                <a:buFontTx/>
                <a:buNone/>
                <a:defRPr/>
              </a:pPr>
              <a: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Worship from</a:t>
              </a:r>
              <a:r>
                <a:rPr lang="en-US" altLang="en-US" sz="2800"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 </a:t>
              </a:r>
              <a:br>
                <a:rPr lang="en-US" altLang="en-US" sz="2800"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br>
              <a:r>
                <a:rPr lang="en-US" altLang="en-US" sz="2800" i="1" dirty="0">
                  <a:effectLst>
                    <a:glow rad="63500">
                      <a:schemeClr val="accent3">
                        <a:satMod val="175000"/>
                        <a:alpha val="40000"/>
                      </a:schemeClr>
                    </a:glow>
                    <a:outerShdw blurRad="50800" dist="38100" dir="5400000" algn="t" rotWithShape="0">
                      <a:prstClr val="black">
                        <a:alpha val="40000"/>
                      </a:prstClr>
                    </a:outerShdw>
                  </a:effectLst>
                  <a:latin typeface="Bodoni MT" panose="02070603080606020203" pitchFamily="18" charset="0"/>
                </a:rPr>
                <a:t>JOY</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a:extLst>
              <a:ext uri="{FF2B5EF4-FFF2-40B4-BE49-F238E27FC236}">
                <a16:creationId xmlns:a16="http://schemas.microsoft.com/office/drawing/2014/main" id="{4CF610CB-4F8E-432E-8410-39C18A313456}"/>
              </a:ext>
            </a:extLst>
          </p:cNvPr>
          <p:cNvSpPr>
            <a:spLocks noChangeArrowheads="1"/>
          </p:cNvSpPr>
          <p:nvPr/>
        </p:nvSpPr>
        <p:spPr bwMode="auto">
          <a:xfrm>
            <a:off x="228600" y="65705"/>
            <a:ext cx="8763000" cy="6639895"/>
          </a:xfrm>
          <a:prstGeom prst="rect">
            <a:avLst/>
          </a:prstGeom>
          <a:noFill/>
          <a:ln w="9525">
            <a:noFill/>
            <a:miter lim="800000"/>
            <a:headEnd/>
            <a:tailEnd/>
          </a:ln>
          <a:effectLst/>
        </p:spPr>
        <p:txBody>
          <a:bodyPr wrap="square">
            <a:spAutoFit/>
          </a:bodyPr>
          <a:lstStyle/>
          <a:p>
            <a:pPr marL="571500" marR="0" indent="-571500" algn="just">
              <a:lnSpc>
                <a:spcPct val="200000"/>
              </a:lnSpc>
              <a:spcBef>
                <a:spcPts val="0"/>
              </a:spcBef>
              <a:spcAft>
                <a:spcPts val="0"/>
              </a:spcAft>
              <a:tabLst>
                <a:tab pos="5486400" algn="r"/>
              </a:tabLst>
            </a:pPr>
            <a:r>
              <a:rPr lang="en-US" sz="2400" b="0" kern="1400" dirty="0">
                <a:latin typeface="Tahoma" panose="020B0604030504040204" pitchFamily="34" charset="0"/>
                <a:ea typeface="Tahoma" panose="020B0604030504040204" pitchFamily="34" charset="0"/>
                <a:cs typeface="Tahoma" panose="020B0604030504040204" pitchFamily="34" charset="0"/>
              </a:rPr>
              <a:t>PRAYER OF CONFESSION:  </a:t>
            </a:r>
            <a:r>
              <a:rPr lang="en-US" sz="2400" b="0" i="1" kern="1400" dirty="0">
                <a:latin typeface="Tahoma" panose="020B0604030504040204" pitchFamily="34" charset="0"/>
                <a:ea typeface="Tahoma" panose="020B0604030504040204" pitchFamily="34" charset="0"/>
                <a:cs typeface="Tahoma" panose="020B0604030504040204" pitchFamily="34" charset="0"/>
              </a:rPr>
              <a:t>(in silence then in unison)</a:t>
            </a:r>
            <a:endParaRPr lang="en-US" sz="2400" b="0" kern="1400" dirty="0">
              <a:latin typeface="Tahoma" panose="020B0604030504040204" pitchFamily="34" charset="0"/>
              <a:ea typeface="Tahoma" panose="020B0604030504040204" pitchFamily="34" charset="0"/>
              <a:cs typeface="Tahoma" panose="020B0604030504040204" pitchFamily="34" charset="0"/>
            </a:endParaRPr>
          </a:p>
          <a:p>
            <a:pPr marR="0" indent="228600" algn="just">
              <a:lnSpc>
                <a:spcPct val="150000"/>
              </a:lnSpc>
              <a:spcBef>
                <a:spcPts val="0"/>
              </a:spcBef>
              <a:spcAft>
                <a:spcPts val="10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 God, for placing us in covenant relationships, in homes and among friends, we thank you and give you praise. Forgive us when we have taken our vows and relationships lightly, when we have lived lives that diminish us rather than allow your divine Spirit to work through us, and when we </a:t>
            </a:r>
            <a:r>
              <a:rPr lang="en-US" sz="3200" b="1" kern="1400" dirty="0">
                <a:latin typeface="Tahoma" panose="020B0604030504040204" pitchFamily="34" charset="0"/>
                <a:ea typeface="Tahoma" panose="020B0604030504040204" pitchFamily="34" charset="0"/>
                <a:cs typeface="Tahoma" panose="020B0604030504040204" pitchFamily="34" charset="0"/>
              </a:rPr>
              <a:t>. .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a:extLst>
              <a:ext uri="{FF2B5EF4-FFF2-40B4-BE49-F238E27FC236}">
                <a16:creationId xmlns:a16="http://schemas.microsoft.com/office/drawing/2014/main" id="{4CF610CB-4F8E-432E-8410-39C18A313456}"/>
              </a:ext>
            </a:extLst>
          </p:cNvPr>
          <p:cNvSpPr>
            <a:spLocks noChangeArrowheads="1"/>
          </p:cNvSpPr>
          <p:nvPr/>
        </p:nvSpPr>
        <p:spPr bwMode="auto">
          <a:xfrm>
            <a:off x="304800" y="6209"/>
            <a:ext cx="8610600" cy="2946576"/>
          </a:xfrm>
          <a:prstGeom prst="rect">
            <a:avLst/>
          </a:prstGeom>
          <a:noFill/>
          <a:ln w="9525">
            <a:noFill/>
            <a:miter lim="800000"/>
            <a:headEnd/>
            <a:tailEnd/>
          </a:ln>
          <a:effectLst/>
        </p:spPr>
        <p:txBody>
          <a:bodyPr wrap="square">
            <a:spAutoFit/>
          </a:bodyPr>
          <a:lstStyle/>
          <a:p>
            <a:pPr marR="0" algn="just">
              <a:lnSpc>
                <a:spcPct val="150000"/>
              </a:lnSpc>
              <a:spcBef>
                <a:spcPts val="0"/>
              </a:spcBef>
              <a:spcAft>
                <a:spcPts val="100"/>
              </a:spcAft>
              <a:tabLst>
                <a:tab pos="5486400" algn="r"/>
              </a:tabLst>
            </a:pPr>
            <a:r>
              <a:rPr lang="en-US" sz="3200" b="1" kern="1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have failed to listen deeply to those nearest us. Open us to your Spirit that your love may work through us; in Jesus’ name, we pray. Amen.</a:t>
            </a:r>
            <a:endParaRPr lang="en-US" sz="3200" b="1" kern="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4362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BC6D61EA-6048-4BEF-91FB-A3938ABBBFCE}"/>
              </a:ext>
            </a:extLst>
          </p:cNvPr>
          <p:cNvSpPr>
            <a:spLocks noGrp="1" noChangeArrowheads="1"/>
          </p:cNvSpPr>
          <p:nvPr>
            <p:ph type="subTitle" idx="4294967295"/>
          </p:nvPr>
        </p:nvSpPr>
        <p:spPr>
          <a:xfrm>
            <a:off x="304800" y="76200"/>
            <a:ext cx="82296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ASSURANCE OF PARDON:	</a:t>
            </a:r>
            <a:endParaRPr lang="en-US" sz="2400" i="1"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1714500" indent="-1422400" algn="just">
              <a:spcBef>
                <a:spcPts val="0"/>
              </a:spcBef>
              <a:buClr>
                <a:srgbClr val="FFFFCC"/>
              </a:buClr>
              <a:buFont typeface="Wingdings" panose="05000000000000000000" pitchFamily="2" charset="2"/>
              <a:buNone/>
              <a:defRPr/>
            </a:pP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914400" indent="-622300">
              <a:spcBef>
                <a:spcPts val="0"/>
              </a:spcBef>
              <a:buClr>
                <a:srgbClr val="FFFFCC"/>
              </a:buClr>
              <a:buFont typeface="Wingdings" panose="05000000000000000000" pitchFamily="2" charset="2"/>
              <a:buNone/>
              <a:defRPr/>
            </a:pPr>
            <a:r>
              <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rPr>
              <a:t>L:	By the grace of Christ’s forgiveness, new life and abundant life comes to us through the power of Christ’s name.</a:t>
            </a:r>
          </a:p>
          <a:p>
            <a:pPr marL="914400" indent="-622300" algn="just">
              <a:spcBef>
                <a:spcPts val="0"/>
              </a:spcBef>
              <a:buClr>
                <a:srgbClr val="FFFFCC"/>
              </a:buClr>
              <a:buFont typeface="Wingdings" panose="05000000000000000000" pitchFamily="2" charset="2"/>
              <a:buNone/>
              <a:defRPr/>
            </a:pP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a:p>
            <a:pPr marL="914400" indent="-622300">
              <a:lnSpc>
                <a:spcPct val="150000"/>
              </a:lnSpc>
              <a:spcBef>
                <a:spcPts val="0"/>
              </a:spcBef>
              <a:buClr>
                <a:srgbClr val="FFFFCC"/>
              </a:buClr>
              <a:buFont typeface="Wingdings" panose="05000000000000000000" pitchFamily="2" charset="2"/>
              <a:buNone/>
              <a:defRPr/>
            </a:pPr>
            <a:r>
              <a:rPr lang="en-US" sz="3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P:	Happy day! </a:t>
            </a:r>
            <a:br>
              <a:rPr lang="en-US" sz="3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r>
              <a:rPr lang="en-US" sz="3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In Jesus Christ, we are forgiven!  </a:t>
            </a:r>
            <a:br>
              <a:rPr lang="en-US" sz="3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br>
            <a:r>
              <a:rPr lang="en-US" sz="32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Let us forgive one another! </a:t>
            </a:r>
          </a:p>
          <a:p>
            <a:pPr marL="0" indent="0">
              <a:spcBef>
                <a:spcPts val="0"/>
              </a:spcBef>
              <a:buClr>
                <a:srgbClr val="FFFFCC"/>
              </a:buClr>
              <a:buFont typeface="Wingdings" panose="05000000000000000000" pitchFamily="2" charset="2"/>
              <a:buNone/>
              <a:defRPr/>
            </a:pPr>
            <a:endParaRPr lang="en-US" sz="2400" dirty="0">
              <a:solidFill>
                <a:srgbClr val="FFFFFF"/>
              </a:solidFill>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F31512E2-F393-4D44-A63D-55F78F8B5DAA}"/>
              </a:ext>
            </a:extLst>
          </p:cNvPr>
          <p:cNvSpPr>
            <a:spLocks noGrp="1" noChangeArrowheads="1"/>
          </p:cNvSpPr>
          <p:nvPr>
            <p:ph type="subTitle" idx="4294967295"/>
          </p:nvPr>
        </p:nvSpPr>
        <p:spPr>
          <a:xfrm>
            <a:off x="0" y="76200"/>
            <a:ext cx="91440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lnSpc>
                <a:spcPct val="150000"/>
              </a:lnSpc>
              <a:spcAft>
                <a:spcPts val="0"/>
              </a:spcAft>
              <a:buFont typeface="Wingdings" panose="05000000000000000000" pitchFamily="2" charset="2"/>
              <a:buNone/>
              <a:defRPr/>
            </a:pPr>
            <a:r>
              <a:rPr lang="en-US" sz="2400"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CELEBRATING CHRIST’S FORGIVENESS: </a:t>
            </a:r>
            <a:r>
              <a:rPr lang="en-US" sz="2400"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Give Thanks	</a:t>
            </a:r>
            <a:r>
              <a:rPr lang="en-US" sz="1200"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 647  GTG)</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Give thanks with a grateful heart,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give thanks to the Holy One;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Give thanks, because we’re given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Christ the Son.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And now let the weak say, “we are strong”;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let the poor say,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are rich, because of what the </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Lord has done for us!”</a:t>
            </a:r>
          </a:p>
          <a:p>
            <a:pPr marL="0" indent="0" algn="ctr">
              <a:spcAft>
                <a:spcPts val="0"/>
              </a:spcAft>
              <a:buFont typeface="Wingdings" panose="05000000000000000000" pitchFamily="2" charset="2"/>
              <a:buNone/>
              <a:defRPr/>
            </a:pPr>
            <a:r>
              <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Give thanks.</a:t>
            </a:r>
          </a:p>
          <a:p>
            <a:pPr marL="0" indent="0" algn="ctr">
              <a:buFont typeface="Wingdings" panose="05000000000000000000" pitchFamily="2" charset="2"/>
              <a:buNone/>
              <a:defRPr/>
            </a:pPr>
            <a:endParaRPr lang="en-US" sz="3200" b="1"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75730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F31512E2-F393-4D44-A63D-55F78F8B5DAA}"/>
              </a:ext>
            </a:extLst>
          </p:cNvPr>
          <p:cNvSpPr>
            <a:spLocks noGrp="1" noChangeArrowheads="1"/>
          </p:cNvSpPr>
          <p:nvPr>
            <p:ph type="subTitle" idx="4294967295"/>
          </p:nvPr>
        </p:nvSpPr>
        <p:spPr>
          <a:xfrm>
            <a:off x="1143000" y="76200"/>
            <a:ext cx="8001000" cy="6705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lgn="ctr">
              <a:buFont typeface="Wingdings" panose="05000000000000000000" pitchFamily="2" charset="2"/>
              <a:buNone/>
              <a:defRPr/>
            </a:pPr>
            <a:r>
              <a:rPr lang="en-US" sz="2800" b="1" i="1" dirty="0">
                <a:effectLst>
                  <a:outerShdw blurRad="38100" dist="38100" dir="2700000" algn="tl">
                    <a:srgbClr val="000000">
                      <a:alpha val="43137"/>
                    </a:srgbClr>
                  </a:outerShdw>
                </a:effectLst>
              </a:rPr>
              <a:t> </a:t>
            </a:r>
          </a:p>
          <a:p>
            <a:pPr marL="0" marR="0" indent="0">
              <a:lnSpc>
                <a:spcPct val="115000"/>
              </a:lnSpc>
              <a:spcBef>
                <a:spcPts val="0"/>
              </a:spcBef>
              <a:spcAft>
                <a:spcPts val="0"/>
              </a:spcAft>
              <a:buNone/>
              <a:tabLst>
                <a:tab pos="5429250" algn="r"/>
              </a:tabLst>
            </a:pPr>
            <a:r>
              <a:rPr lang="en-US" sz="2800" kern="1400" dirty="0">
                <a:solidFill>
                  <a:schemeClr val="tx1"/>
                </a:solidFill>
                <a:effectLst/>
                <a:latin typeface="+mj-lt"/>
                <a:ea typeface="Times New Roman" panose="02020603050405020304" pitchFamily="18" charset="0"/>
                <a:cs typeface="Tahoma" panose="020B0604030504040204" pitchFamily="34" charset="0"/>
              </a:rPr>
              <a:t>* EXCHANGE OF CHRIST’S PEACE:</a:t>
            </a:r>
            <a:endParaRPr lang="en-US" sz="2800"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endParaRPr lang="en-US" sz="2400" b="1"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r>
              <a:rPr lang="en-US" sz="2400" kern="1400" dirty="0">
                <a:solidFill>
                  <a:schemeClr val="tx1"/>
                </a:solidFill>
                <a:effectLst/>
                <a:latin typeface="+mj-lt"/>
                <a:ea typeface="Times New Roman" panose="02020603050405020304" pitchFamily="18" charset="0"/>
                <a:cs typeface="Times New Roman" panose="02020603050405020304" pitchFamily="18" charset="0"/>
              </a:rPr>
              <a:t>Pastor:   	The peace of Christ be with you.</a:t>
            </a:r>
          </a:p>
          <a:p>
            <a:pPr marL="2286000" marR="0" indent="-400050">
              <a:lnSpc>
                <a:spcPct val="115000"/>
              </a:lnSpc>
              <a:spcBef>
                <a:spcPts val="0"/>
              </a:spcBef>
              <a:spcAft>
                <a:spcPts val="0"/>
              </a:spcAft>
              <a:buNone/>
              <a:tabLst>
                <a:tab pos="5429250" algn="r"/>
              </a:tabLst>
            </a:pPr>
            <a:endParaRPr lang="en-US" sz="2400" b="1" kern="1400" dirty="0">
              <a:solidFill>
                <a:schemeClr val="tx1"/>
              </a:solidFill>
              <a:effectLst/>
              <a:latin typeface="+mj-lt"/>
              <a:ea typeface="Times New Roman" panose="02020603050405020304" pitchFamily="18" charset="0"/>
              <a:cs typeface="Times New Roman" panose="02020603050405020304" pitchFamily="18" charset="0"/>
            </a:endParaRPr>
          </a:p>
          <a:p>
            <a:pPr marL="2286000" marR="0" indent="-400050">
              <a:lnSpc>
                <a:spcPct val="115000"/>
              </a:lnSpc>
              <a:spcBef>
                <a:spcPts val="0"/>
              </a:spcBef>
              <a:spcAft>
                <a:spcPts val="0"/>
              </a:spcAft>
              <a:buNone/>
              <a:tabLst>
                <a:tab pos="5429250" algn="r"/>
              </a:tabLst>
            </a:pPr>
            <a:r>
              <a:rPr lang="en-US" sz="3200" b="1" kern="1400" dirty="0">
                <a:solidFill>
                  <a:schemeClr val="tx1"/>
                </a:solidFill>
                <a:effectLst/>
                <a:latin typeface="+mj-lt"/>
                <a:ea typeface="Times New Roman" panose="02020603050405020304" pitchFamily="18" charset="0"/>
                <a:cs typeface="Times New Roman" panose="02020603050405020304" pitchFamily="18" charset="0"/>
              </a:rPr>
              <a:t>People: 	  And also with you.      </a:t>
            </a:r>
          </a:p>
          <a:p>
            <a:pPr marL="0" marR="0" indent="0" algn="ctr">
              <a:spcBef>
                <a:spcPts val="0"/>
              </a:spcBef>
              <a:spcAft>
                <a:spcPts val="0"/>
              </a:spcAft>
              <a:buNone/>
            </a:pPr>
            <a:r>
              <a:rPr lang="en-US" sz="2800" i="1" kern="1400" dirty="0">
                <a:solidFill>
                  <a:schemeClr val="tx1"/>
                </a:solidFill>
                <a:effectLst/>
                <a:latin typeface="+mj-lt"/>
                <a:ea typeface="Times New Roman" panose="02020603050405020304" pitchFamily="18" charset="0"/>
                <a:cs typeface="Times New Roman" panose="02020603050405020304" pitchFamily="18" charset="0"/>
              </a:rPr>
              <a:t>   </a:t>
            </a:r>
          </a:p>
          <a:p>
            <a:pPr marL="0" marR="0" indent="0" algn="ctr">
              <a:spcBef>
                <a:spcPts val="0"/>
              </a:spcBef>
              <a:spcAft>
                <a:spcPts val="0"/>
              </a:spcAft>
              <a:buNone/>
            </a:pPr>
            <a:r>
              <a:rPr lang="en-US" sz="2800" i="1" kern="1400" dirty="0">
                <a:solidFill>
                  <a:schemeClr val="tx1"/>
                </a:solidFill>
                <a:effectLst/>
                <a:latin typeface="+mj-lt"/>
                <a:ea typeface="Times New Roman" panose="02020603050405020304" pitchFamily="18" charset="0"/>
                <a:cs typeface="Times New Roman" panose="02020603050405020304" pitchFamily="18" charset="0"/>
              </a:rPr>
              <a:t>Welcome one another </a:t>
            </a:r>
            <a:br>
              <a:rPr lang="en-US" sz="2800" i="1" kern="1400" dirty="0">
                <a:solidFill>
                  <a:schemeClr val="tx1"/>
                </a:solidFill>
                <a:effectLst/>
                <a:latin typeface="+mj-lt"/>
                <a:ea typeface="Times New Roman" panose="02020603050405020304" pitchFamily="18" charset="0"/>
                <a:cs typeface="Times New Roman" panose="02020603050405020304" pitchFamily="18" charset="0"/>
              </a:rPr>
            </a:br>
            <a:r>
              <a:rPr lang="en-US" sz="2800" i="1" kern="1400" dirty="0">
                <a:solidFill>
                  <a:schemeClr val="tx1"/>
                </a:solidFill>
                <a:effectLst/>
                <a:latin typeface="+mj-lt"/>
                <a:ea typeface="Times New Roman" panose="02020603050405020304" pitchFamily="18" charset="0"/>
                <a:cs typeface="Times New Roman" panose="02020603050405020304" pitchFamily="18" charset="0"/>
              </a:rPr>
              <a:t>with Christ’s peace.</a:t>
            </a:r>
          </a:p>
          <a:p>
            <a:pPr marL="0" marR="0" indent="0" algn="ctr">
              <a:spcBef>
                <a:spcPts val="0"/>
              </a:spcBef>
              <a:spcAft>
                <a:spcPts val="0"/>
              </a:spcAft>
              <a:buNone/>
            </a:pPr>
            <a:endParaRPr lang="en-US" sz="2800" i="1" kern="1400" dirty="0">
              <a:solidFill>
                <a:schemeClr val="tx1"/>
              </a:solidFill>
              <a:effectLst/>
              <a:latin typeface="+mj-lt"/>
              <a:ea typeface="Times New Roman" panose="02020603050405020304" pitchFamily="18" charset="0"/>
              <a:cs typeface="Times New Roman" panose="02020603050405020304" pitchFamily="18" charset="0"/>
            </a:endParaRPr>
          </a:p>
          <a:p>
            <a:pPr marL="0" marR="0" indent="0" algn="ctr">
              <a:spcBef>
                <a:spcPts val="0"/>
              </a:spcBef>
              <a:spcAft>
                <a:spcPts val="0"/>
              </a:spcAft>
              <a:buNone/>
            </a:pPr>
            <a:endParaRPr lang="en-US" sz="2800" i="1" kern="1400" dirty="0">
              <a:solidFill>
                <a:schemeClr val="tx1"/>
              </a:solidFill>
              <a:effectLst/>
              <a:latin typeface="+mj-lt"/>
              <a:ea typeface="Times New Roman" panose="02020603050405020304" pitchFamily="18" charset="0"/>
              <a:cs typeface="Times New Roman" panose="02020603050405020304" pitchFamily="18" charset="0"/>
            </a:endParaRPr>
          </a:p>
        </p:txBody>
      </p:sp>
      <p:pic>
        <p:nvPicPr>
          <p:cNvPr id="3" name="Picture 2" descr="A logo of a dove and a globe&#10;&#10;Description automatically generated">
            <a:extLst>
              <a:ext uri="{FF2B5EF4-FFF2-40B4-BE49-F238E27FC236}">
                <a16:creationId xmlns:a16="http://schemas.microsoft.com/office/drawing/2014/main" id="{CD432C87-AEDB-256A-CC3D-CDFA2B4681BC}"/>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33400" y="1524000"/>
            <a:ext cx="2162665" cy="3124200"/>
          </a:xfrm>
          <a:prstGeom prst="rect">
            <a:avLst/>
          </a:prstGeom>
        </p:spPr>
      </p:pic>
    </p:spTree>
    <p:extLst>
      <p:ext uri="{BB962C8B-B14F-4D97-AF65-F5344CB8AC3E}">
        <p14:creationId xmlns:p14="http://schemas.microsoft.com/office/powerpoint/2010/main" val="3505342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6241354C-3F84-FB44-61EF-E95BD43172DD}"/>
              </a:ext>
            </a:extLst>
          </p:cNvPr>
          <p:cNvSpPr txBox="1">
            <a:spLocks noChangeArrowheads="1"/>
          </p:cNvSpPr>
          <p:nvPr/>
        </p:nvSpPr>
        <p:spPr bwMode="auto">
          <a:xfrm>
            <a:off x="381000" y="-76200"/>
            <a:ext cx="8610600"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tabLst>
                <a:tab pos="8636000" algn="r"/>
              </a:tabLst>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tabLst>
                <a:tab pos="8636000" algn="r"/>
              </a:tabLst>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tabLst>
                <a:tab pos="8636000" algn="r"/>
              </a:tabLst>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tabLst>
                <a:tab pos="8636000" algn="r"/>
              </a:tabLst>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8636000" algn="r"/>
              </a:tabLst>
              <a:defRPr sz="2000">
                <a:solidFill>
                  <a:schemeClr val="tx1"/>
                </a:solidFill>
                <a:latin typeface="Tahoma" pitchFamily="34" charset="0"/>
                <a:cs typeface="Arial" charset="0"/>
              </a:defRPr>
            </a:lvl9pPr>
          </a:lstStyle>
          <a:p>
            <a:pPr eaLnBrk="1" hangingPunct="1">
              <a:lnSpc>
                <a:spcPct val="150000"/>
              </a:lnSpc>
              <a:spcBef>
                <a:spcPct val="0"/>
              </a:spcBef>
              <a:buClrTx/>
              <a:buSzTx/>
              <a:buFontTx/>
              <a:buNone/>
              <a:defRPr/>
            </a:pPr>
            <a:r>
              <a:rPr lang="en-US" altLang="en-US" sz="2400" b="0" dirty="0">
                <a:effectLst>
                  <a:outerShdw blurRad="38100" dist="38100" dir="2700000" algn="tl">
                    <a:srgbClr val="000000">
                      <a:alpha val="43137"/>
                    </a:srgbClr>
                  </a:outerShdw>
                </a:effectLst>
              </a:rPr>
              <a:t>   GIVING OF OUR GIFTS &amp; OFFERTORY:</a:t>
            </a:r>
          </a:p>
          <a:p>
            <a:pPr algn="ctr" eaLnBrk="1" hangingPunct="1">
              <a:spcBef>
                <a:spcPct val="0"/>
              </a:spcBef>
              <a:buClrTx/>
              <a:buSzTx/>
              <a:buFontTx/>
              <a:buNone/>
              <a:defRPr/>
            </a:pPr>
            <a:r>
              <a:rPr lang="en-US" altLang="en-US" sz="2400" b="0" dirty="0">
                <a:effectLst>
                  <a:outerShdw blurRad="38100" dist="38100" dir="2700000" algn="tl">
                    <a:srgbClr val="000000">
                      <a:alpha val="43137"/>
                    </a:srgbClr>
                  </a:outerShdw>
                </a:effectLst>
              </a:rPr>
              <a:t>Our God has blessed us, so let us extend </a:t>
            </a:r>
            <a:br>
              <a:rPr lang="en-US" altLang="en-US" sz="2400" b="0" dirty="0">
                <a:effectLst>
                  <a:outerShdw blurRad="38100" dist="38100" dir="2700000" algn="tl">
                    <a:srgbClr val="000000">
                      <a:alpha val="43137"/>
                    </a:srgbClr>
                  </a:outerShdw>
                </a:effectLst>
              </a:rPr>
            </a:br>
            <a:r>
              <a:rPr lang="en-US" altLang="en-US" sz="2400" b="0" dirty="0">
                <a:effectLst>
                  <a:outerShdw blurRad="38100" dist="38100" dir="2700000" algn="tl">
                    <a:srgbClr val="000000">
                      <a:alpha val="43137"/>
                    </a:srgbClr>
                  </a:outerShdw>
                </a:effectLst>
              </a:rPr>
              <a:t>God’s Blessing as we present our Tithes and Offerings.</a:t>
            </a:r>
          </a:p>
          <a:p>
            <a:pPr algn="ctr" eaLnBrk="1" hangingPunct="1">
              <a:spcBef>
                <a:spcPct val="0"/>
              </a:spcBef>
              <a:buClrTx/>
              <a:buSzTx/>
              <a:buFontTx/>
              <a:buNone/>
              <a:defRPr/>
            </a:pPr>
            <a:endParaRPr lang="it-IT" altLang="en-US" sz="2400" b="0" i="1" dirty="0">
              <a:effectLst>
                <a:outerShdw blurRad="38100" dist="38100" dir="2700000" algn="tl">
                  <a:srgbClr val="000000">
                    <a:alpha val="43137"/>
                  </a:srgbClr>
                </a:outerShdw>
              </a:effectLst>
            </a:endParaRPr>
          </a:p>
          <a:p>
            <a:pPr algn="ctr" eaLnBrk="1" hangingPunct="1">
              <a:spcBef>
                <a:spcPct val="0"/>
              </a:spcBef>
              <a:buClrTx/>
              <a:buSzTx/>
              <a:buFontTx/>
              <a:buNone/>
              <a:defRPr/>
            </a:pPr>
            <a:r>
              <a:rPr lang="en-US" altLang="en-US" sz="2400" b="0" i="1" dirty="0">
                <a:effectLst>
                  <a:outerShdw blurRad="38100" dist="38100" dir="2700000" algn="tl">
                    <a:srgbClr val="000000">
                      <a:alpha val="43137"/>
                    </a:srgbClr>
                  </a:outerShdw>
                </a:effectLst>
              </a:rPr>
              <a:t>     </a:t>
            </a:r>
          </a:p>
          <a:p>
            <a:pPr algn="ctr" eaLnBrk="1" hangingPunct="1">
              <a:spcBef>
                <a:spcPct val="0"/>
              </a:spcBef>
              <a:spcAft>
                <a:spcPts val="600"/>
              </a:spcAft>
              <a:buClrTx/>
              <a:buSzTx/>
              <a:buFontTx/>
              <a:buNone/>
              <a:defRPr/>
            </a:pPr>
            <a:r>
              <a:rPr lang="en-US" altLang="en-US" sz="2800" b="0" i="1" dirty="0">
                <a:effectLst>
                  <a:outerShdw blurRad="38100" dist="38100" dir="2700000" algn="tl">
                    <a:srgbClr val="000000">
                      <a:alpha val="43137"/>
                    </a:srgbClr>
                  </a:outerShdw>
                </a:effectLst>
                <a:latin typeface="+mj-lt"/>
              </a:rPr>
              <a:t>Thank you for being faithful stewards of your </a:t>
            </a:r>
            <a:br>
              <a:rPr lang="en-US" altLang="en-US" sz="2800" b="0" i="1" dirty="0">
                <a:effectLst>
                  <a:outerShdw blurRad="38100" dist="38100" dir="2700000" algn="tl">
                    <a:srgbClr val="000000">
                      <a:alpha val="43137"/>
                    </a:srgbClr>
                  </a:outerShdw>
                </a:effectLst>
                <a:latin typeface="+mj-lt"/>
              </a:rPr>
            </a:br>
            <a:r>
              <a:rPr lang="en-US" altLang="en-US" sz="2800" b="0" i="1" dirty="0">
                <a:effectLst>
                  <a:outerShdw blurRad="38100" dist="38100" dir="2700000" algn="tl">
                    <a:srgbClr val="000000">
                      <a:alpha val="43137"/>
                    </a:srgbClr>
                  </a:outerShdw>
                </a:effectLst>
                <a:latin typeface="+mj-lt"/>
              </a:rPr>
              <a:t>church family with your prayers, your time, </a:t>
            </a:r>
            <a:br>
              <a:rPr lang="en-US" altLang="en-US" sz="2800" b="0" i="1" dirty="0">
                <a:effectLst>
                  <a:outerShdw blurRad="38100" dist="38100" dir="2700000" algn="tl">
                    <a:srgbClr val="000000">
                      <a:alpha val="43137"/>
                    </a:srgbClr>
                  </a:outerShdw>
                </a:effectLst>
                <a:latin typeface="+mj-lt"/>
              </a:rPr>
            </a:br>
            <a:r>
              <a:rPr lang="en-US" altLang="en-US" sz="2800" b="0" i="1" dirty="0">
                <a:effectLst>
                  <a:outerShdw blurRad="38100" dist="38100" dir="2700000" algn="tl">
                    <a:srgbClr val="000000">
                      <a:alpha val="43137"/>
                    </a:srgbClr>
                  </a:outerShdw>
                </a:effectLst>
                <a:latin typeface="+mj-lt"/>
              </a:rPr>
              <a:t>talent, and your financial resources. </a:t>
            </a:r>
          </a:p>
          <a:p>
            <a:pPr algn="ctr" eaLnBrk="1" hangingPunct="1">
              <a:spcBef>
                <a:spcPct val="0"/>
              </a:spcBef>
              <a:spcAft>
                <a:spcPts val="600"/>
              </a:spcAft>
              <a:buClrTx/>
              <a:buSzTx/>
              <a:buFontTx/>
              <a:buNone/>
              <a:defRPr/>
            </a:pPr>
            <a:endParaRPr lang="en-US" altLang="en-US" sz="2400" b="0" i="1" dirty="0">
              <a:effectLst>
                <a:outerShdw blurRad="38100" dist="38100" dir="2700000" algn="tl">
                  <a:srgbClr val="000000">
                    <a:alpha val="43137"/>
                  </a:srgbClr>
                </a:outerShdw>
              </a:effectLst>
            </a:endParaRPr>
          </a:p>
          <a:p>
            <a:pPr eaLnBrk="1" hangingPunct="1">
              <a:spcBef>
                <a:spcPct val="0"/>
              </a:spcBef>
              <a:spcAft>
                <a:spcPts val="600"/>
              </a:spcAft>
              <a:buClrTx/>
              <a:buSzTx/>
              <a:buFontTx/>
              <a:buNone/>
              <a:defRPr/>
            </a:pPr>
            <a:r>
              <a:rPr lang="en-US" altLang="en-US" sz="2400" b="0" i="1" dirty="0">
                <a:effectLst>
                  <a:outerShdw blurRad="38100" dist="38100" dir="2700000" algn="tl">
                    <a:srgbClr val="000000">
                      <a:alpha val="43137"/>
                    </a:srgbClr>
                  </a:outerShdw>
                </a:effectLst>
              </a:rPr>
              <a:t>Contributions may also be made: </a:t>
            </a:r>
          </a:p>
          <a:p>
            <a:pPr marL="342900" indent="-342900" eaLnBrk="1" hangingPunct="1">
              <a:spcBef>
                <a:spcPct val="0"/>
              </a:spcBef>
              <a:spcAft>
                <a:spcPts val="600"/>
              </a:spcAft>
              <a:buClrTx/>
              <a:buSzTx/>
              <a:defRPr/>
            </a:pPr>
            <a:r>
              <a:rPr lang="en-US" altLang="en-US" sz="2400" b="0" i="1" dirty="0">
                <a:effectLst>
                  <a:outerShdw blurRad="38100" dist="38100" dir="2700000" algn="tl">
                    <a:srgbClr val="000000">
                      <a:alpha val="43137"/>
                    </a:srgbClr>
                  </a:outerShdw>
                </a:effectLst>
              </a:rPr>
              <a:t>Electronically on the church website at fpcb-nj.org; </a:t>
            </a:r>
          </a:p>
          <a:p>
            <a:pPr marL="342900" indent="-342900" eaLnBrk="1" hangingPunct="1">
              <a:spcBef>
                <a:spcPct val="0"/>
              </a:spcBef>
              <a:spcAft>
                <a:spcPts val="600"/>
              </a:spcAft>
              <a:buClrTx/>
              <a:buSzTx/>
              <a:defRPr/>
            </a:pPr>
            <a:r>
              <a:rPr lang="en-US" altLang="en-US" sz="2400" b="0" i="1" dirty="0">
                <a:effectLst>
                  <a:outerShdw blurRad="38100" dist="38100" dir="2700000" algn="tl">
                    <a:srgbClr val="000000">
                      <a:alpha val="43137"/>
                    </a:srgbClr>
                  </a:outerShdw>
                </a:effectLst>
              </a:rPr>
              <a:t>By reoccurring electronic withdrawal; or by</a:t>
            </a:r>
          </a:p>
          <a:p>
            <a:pPr marL="342900" indent="-342900" eaLnBrk="1" hangingPunct="1">
              <a:spcBef>
                <a:spcPct val="0"/>
              </a:spcBef>
              <a:spcAft>
                <a:spcPts val="600"/>
              </a:spcAft>
              <a:buClrTx/>
              <a:buSzTx/>
              <a:defRPr/>
            </a:pPr>
            <a:r>
              <a:rPr lang="en-US" altLang="en-US" sz="2400" b="0" i="1" dirty="0">
                <a:effectLst>
                  <a:outerShdw blurRad="38100" dist="38100" dir="2700000" algn="tl">
                    <a:srgbClr val="000000">
                      <a:alpha val="43137"/>
                    </a:srgbClr>
                  </a:outerShdw>
                </a:effectLst>
              </a:rPr>
              <a:t>By mailing your offering to the church: </a:t>
            </a:r>
            <a:br>
              <a:rPr lang="en-US" altLang="en-US" sz="2400" b="0" i="1" dirty="0">
                <a:effectLst>
                  <a:outerShdw blurRad="38100" dist="38100" dir="2700000" algn="tl">
                    <a:srgbClr val="000000">
                      <a:alpha val="43137"/>
                    </a:srgbClr>
                  </a:outerShdw>
                </a:effectLst>
              </a:rPr>
            </a:br>
            <a:r>
              <a:rPr lang="en-US" altLang="en-US" sz="2400" b="0" i="1" dirty="0">
                <a:effectLst>
                  <a:outerShdw blurRad="38100" dist="38100" dir="2700000" algn="tl">
                    <a:srgbClr val="000000">
                      <a:alpha val="43137"/>
                    </a:srgbClr>
                  </a:outerShdw>
                </a:effectLst>
              </a:rPr>
              <a:t>P.O. Box 385, Blairstown, NJ.</a:t>
            </a:r>
          </a:p>
          <a:p>
            <a:pPr eaLnBrk="1" hangingPunct="1">
              <a:spcBef>
                <a:spcPct val="0"/>
              </a:spcBef>
              <a:spcAft>
                <a:spcPts val="600"/>
              </a:spcAft>
              <a:buClrTx/>
              <a:buSzTx/>
              <a:buFont typeface="Wingdings" pitchFamily="2" charset="2"/>
              <a:buNone/>
              <a:defRPr/>
            </a:pPr>
            <a:endParaRPr lang="en-US" altLang="en-US" sz="2400" b="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9477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618D379B-1776-4E20-869C-FAA25FE77D6D}"/>
              </a:ext>
            </a:extLst>
          </p:cNvPr>
          <p:cNvSpPr txBox="1">
            <a:spLocks noChangeArrowheads="1"/>
          </p:cNvSpPr>
          <p:nvPr/>
        </p:nvSpPr>
        <p:spPr bwMode="auto">
          <a:xfrm>
            <a:off x="228600" y="0"/>
            <a:ext cx="8839200"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FontTx/>
              <a:buNone/>
              <a:defRPr/>
            </a:pPr>
            <a:endParaRPr lang="en-US" altLang="en-US" sz="2400" b="0" i="1" dirty="0">
              <a:effectLst>
                <a:outerShdw blurRad="38100" dist="38100" dir="2700000" algn="tl">
                  <a:srgbClr val="000000">
                    <a:alpha val="43137"/>
                  </a:srgbClr>
                </a:outerShdw>
              </a:effectLst>
              <a:latin typeface="Arial Narrow" panose="020B0606020202030204" pitchFamily="34" charset="0"/>
            </a:endParaRPr>
          </a:p>
          <a:p>
            <a:pPr eaLnBrk="1" hangingPunct="1">
              <a:lnSpc>
                <a:spcPct val="150000"/>
              </a:lnSpc>
              <a:spcBef>
                <a:spcPct val="0"/>
              </a:spcBef>
              <a:buClrTx/>
              <a:buSzTx/>
              <a:buFontTx/>
              <a:buNone/>
              <a:defRPr/>
            </a:pPr>
            <a:r>
              <a:rPr lang="en-US" altLang="en-US" sz="2400" b="0" dirty="0">
                <a:effectLst>
                  <a:outerShdw blurRad="38100" dist="38100" dir="2700000" algn="tl">
                    <a:srgbClr val="000000">
                      <a:alpha val="43137"/>
                    </a:srgbClr>
                  </a:outerShdw>
                </a:effectLst>
              </a:rPr>
              <a:t>* DOXOLOGY:  </a:t>
            </a:r>
            <a:r>
              <a:rPr lang="en-US" altLang="en-US" sz="2400" b="0" i="1" dirty="0">
                <a:effectLst>
                  <a:outerShdw blurRad="38100" dist="38100" dir="2700000" algn="tl">
                    <a:srgbClr val="000000">
                      <a:alpha val="43137"/>
                    </a:srgbClr>
                  </a:outerShdw>
                </a:effectLst>
              </a:rPr>
              <a:t>No. 592     Praise God</a:t>
            </a:r>
          </a:p>
          <a:p>
            <a:pPr algn="ctr" eaLnBrk="1" hangingPunct="1">
              <a:lnSpc>
                <a:spcPct val="150000"/>
              </a:lnSpc>
              <a:spcBef>
                <a:spcPct val="0"/>
              </a:spcBef>
              <a:buClrTx/>
              <a:buSzTx/>
              <a:buFont typeface="Wingdings" pitchFamily="2" charset="2"/>
              <a:buNone/>
              <a:defRPr/>
            </a:pPr>
            <a:r>
              <a:rPr lang="en-US" altLang="en-US" sz="3200" b="1" i="1" dirty="0"/>
              <a:t>Praise God, from whom all blessings flow;  Praise God all creatures here below; </a:t>
            </a:r>
          </a:p>
          <a:p>
            <a:pPr algn="ctr" eaLnBrk="1" hangingPunct="1">
              <a:lnSpc>
                <a:spcPct val="150000"/>
              </a:lnSpc>
              <a:spcBef>
                <a:spcPct val="0"/>
              </a:spcBef>
              <a:buClrTx/>
              <a:buSzTx/>
              <a:buFont typeface="Wingdings" pitchFamily="2" charset="2"/>
              <a:buNone/>
              <a:defRPr/>
            </a:pPr>
            <a:r>
              <a:rPr lang="en-US" altLang="en-US" sz="3200" b="1" i="1" dirty="0"/>
              <a:t>Praise God above, ye heavenly host; </a:t>
            </a:r>
          </a:p>
          <a:p>
            <a:pPr algn="ctr" eaLnBrk="1" hangingPunct="1">
              <a:lnSpc>
                <a:spcPct val="150000"/>
              </a:lnSpc>
              <a:spcBef>
                <a:spcPct val="0"/>
              </a:spcBef>
              <a:buClrTx/>
              <a:buSzTx/>
              <a:buFont typeface="Wingdings" pitchFamily="2" charset="2"/>
              <a:buNone/>
              <a:defRPr/>
            </a:pPr>
            <a:r>
              <a:rPr lang="en-US" altLang="en-US" sz="3200" b="1" i="1" dirty="0"/>
              <a:t>Praise Father, Son, and Holy Ghost. Amen.</a:t>
            </a:r>
          </a:p>
          <a:p>
            <a:pPr eaLnBrk="1" hangingPunct="1">
              <a:spcBef>
                <a:spcPct val="0"/>
              </a:spcBef>
              <a:buClrTx/>
              <a:buSzTx/>
              <a:buFontTx/>
              <a:buNone/>
              <a:defRPr/>
            </a:pPr>
            <a:endParaRPr lang="en-US" altLang="en-US" sz="2000" dirty="0"/>
          </a:p>
          <a:p>
            <a:pPr marL="1206500" indent="-1206500" eaLnBrk="1" hangingPunct="1">
              <a:spcBef>
                <a:spcPct val="0"/>
              </a:spcBef>
              <a:buClrTx/>
              <a:buSzTx/>
              <a:buFontTx/>
              <a:buNone/>
              <a:defRPr/>
            </a:pPr>
            <a:endParaRPr lang="en-US" altLang="en-US" sz="2500" dirty="0">
              <a:effectLst>
                <a:outerShdw blurRad="38100" dist="38100" dir="2700000" algn="tl">
                  <a:srgbClr val="000000">
                    <a:alpha val="43137"/>
                  </a:srgbClr>
                </a:outerShdw>
              </a:effectLst>
            </a:endParaRPr>
          </a:p>
          <a:p>
            <a:pPr marL="1206500" indent="-1206500" eaLnBrk="1" hangingPunct="1">
              <a:spcBef>
                <a:spcPct val="0"/>
              </a:spcBef>
              <a:buClrTx/>
              <a:buSzTx/>
              <a:buFontTx/>
              <a:buNone/>
              <a:defRPr/>
            </a:pPr>
            <a:endParaRPr lang="en-US" altLang="en-US" sz="2500" dirty="0">
              <a:effectLst>
                <a:outerShdw blurRad="38100" dist="38100" dir="2700000" algn="tl">
                  <a:srgbClr val="000000">
                    <a:alpha val="43137"/>
                  </a:srgbClr>
                </a:outerShdw>
              </a:effectLst>
            </a:endParaRPr>
          </a:p>
          <a:p>
            <a:pPr eaLnBrk="1" hangingPunct="1">
              <a:spcBef>
                <a:spcPct val="0"/>
              </a:spcBef>
              <a:buClrTx/>
              <a:buSzTx/>
              <a:buNone/>
              <a:tabLst>
                <a:tab pos="8686800" algn="r"/>
              </a:tabLst>
              <a:defRPr/>
            </a:pPr>
            <a:r>
              <a:rPr lang="en-US" altLang="en-US" sz="2400" b="0" dirty="0">
                <a:effectLst>
                  <a:outerShdw blurRad="38100" dist="38100" dir="2700000" algn="tl">
                    <a:srgbClr val="000000">
                      <a:alpha val="43137"/>
                    </a:srgbClr>
                  </a:outerShdw>
                </a:effectLst>
              </a:rPr>
              <a:t>* PRAYER OF DEDICATION</a:t>
            </a:r>
          </a:p>
          <a:p>
            <a:pPr eaLnBrk="1" hangingPunct="1">
              <a:spcBef>
                <a:spcPct val="0"/>
              </a:spcBef>
              <a:buClrTx/>
              <a:buSzTx/>
              <a:buFontTx/>
              <a:buNone/>
              <a:tabLst>
                <a:tab pos="8686800" algn="r"/>
              </a:tabLst>
              <a:defRPr/>
            </a:pPr>
            <a:endParaRPr lang="en-US" altLang="en-US" sz="2400" b="0" dirty="0">
              <a:effectLst>
                <a:outerShdw blurRad="38100" dist="38100" dir="2700000" algn="tl">
                  <a:srgbClr val="000000">
                    <a:alpha val="43137"/>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304800" y="35879"/>
            <a:ext cx="8534400" cy="618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FontTx/>
              <a:buNone/>
              <a:defRPr/>
            </a:pPr>
            <a:r>
              <a:rPr lang="en-US" altLang="en-US" sz="2800" b="1" dirty="0">
                <a:effectLst>
                  <a:outerShdw blurRad="38100" dist="38100" dir="2700000" algn="tl">
                    <a:srgbClr val="000000">
                      <a:alpha val="43137"/>
                    </a:srgbClr>
                  </a:outerShdw>
                </a:effectLst>
              </a:rPr>
              <a:t>DECLARING GOD‘S  WORD</a:t>
            </a:r>
          </a:p>
          <a:p>
            <a:pPr eaLnBrk="1" hangingPunct="1">
              <a:spcBef>
                <a:spcPct val="0"/>
              </a:spcBef>
              <a:buClrTx/>
              <a:buSzTx/>
              <a:buFontTx/>
              <a:buNone/>
              <a:defRPr/>
            </a:pPr>
            <a:endParaRPr lang="en-US" altLang="en-US" sz="800" b="0" dirty="0">
              <a:effectLst>
                <a:outerShdw blurRad="38100" dist="38100" dir="2700000" algn="tl">
                  <a:srgbClr val="000000">
                    <a:alpha val="43137"/>
                  </a:srgbClr>
                </a:outerShdw>
              </a:effectLst>
              <a:highlight>
                <a:srgbClr val="FFFF00"/>
              </a:highlight>
            </a:endParaRPr>
          </a:p>
          <a:p>
            <a:pPr>
              <a:buNone/>
              <a:defRPr/>
            </a:pPr>
            <a:r>
              <a:rPr lang="en-US" sz="2400" b="0" dirty="0">
                <a:effectLst>
                  <a:outerShdw blurRad="38100" dist="38100" dir="2700000" algn="tl">
                    <a:srgbClr val="000000">
                      <a:alpha val="43137"/>
                    </a:srgbClr>
                  </a:outerShdw>
                </a:effectLst>
                <a:cs typeface="Arial" pitchFamily="34" charset="0"/>
              </a:rPr>
              <a:t>EPISTLE LESSON:	James 2: 1–17   </a:t>
            </a:r>
          </a:p>
          <a:p>
            <a:pPr>
              <a:buNone/>
              <a:defRPr/>
            </a:pPr>
            <a:r>
              <a:rPr lang="en-US" sz="2400" b="0" dirty="0">
                <a:effectLst>
                  <a:outerShdw blurRad="38100" dist="38100" dir="2700000" algn="tl">
                    <a:srgbClr val="000000">
                      <a:alpha val="43137"/>
                    </a:srgbClr>
                  </a:outerShdw>
                </a:effectLst>
                <a:cs typeface="Arial" pitchFamily="34" charset="0"/>
              </a:rPr>
              <a:t>The evidence of faith is more than belief.</a:t>
            </a:r>
          </a:p>
          <a:p>
            <a:pPr algn="just">
              <a:buNone/>
            </a:pPr>
            <a:endParaRPr lang="en-US" sz="700" b="1" i="0" dirty="0">
              <a:effectLst/>
              <a:ea typeface="Tahoma" panose="020B0604030504040204" pitchFamily="34" charset="0"/>
              <a:cs typeface="Tahoma" panose="020B0604030504040204" pitchFamily="34" charset="0"/>
            </a:endParaRPr>
          </a:p>
          <a:p>
            <a:pPr indent="171450" algn="just">
              <a:lnSpc>
                <a:spcPct val="150000"/>
              </a:lnSpc>
              <a:buNone/>
            </a:pPr>
            <a:r>
              <a:rPr lang="en-US" sz="2800" b="1"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My brothers and sisters, do not claim the faith of our Lord Jesus Christ of glory while showing partiality.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For if a person with gold rings and in fine clothes comes into your assembly, and if a poor person in dirty clothes also comes in,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if you take notice of the one wearing the fine clothes and say, “Have a seat here in a good place, please,”  . . .	</a:t>
            </a:r>
          </a:p>
        </p:txBody>
      </p:sp>
    </p:spTree>
    <p:extLst>
      <p:ext uri="{BB962C8B-B14F-4D97-AF65-F5344CB8AC3E}">
        <p14:creationId xmlns:p14="http://schemas.microsoft.com/office/powerpoint/2010/main" val="1174558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304800" y="-152400"/>
            <a:ext cx="8534400" cy="711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71450"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while to the one who is poor you say, “Stand there,” or, “Sit by my footstool,”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4 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have you not made distinctions among yourselves and become judges with evil thoughts?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5 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Listen, my beloved brothers and sisters. Has not God chosen the poor in the world to be rich in faith and to be heirs of the kingdom that he has promised to those who love him?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6 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But you have dishonored the poor person. Is it not the rich who oppress you? Is it not they who drag you into the courts?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7 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Is it not they who blaspheme the excellent name that was invoked over you? . . .</a:t>
            </a:r>
          </a:p>
        </p:txBody>
      </p:sp>
    </p:spTree>
    <p:extLst>
      <p:ext uri="{BB962C8B-B14F-4D97-AF65-F5344CB8AC3E}">
        <p14:creationId xmlns:p14="http://schemas.microsoft.com/office/powerpoint/2010/main" val="533685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304800" y="76200"/>
            <a:ext cx="8534400" cy="646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71450"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8 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If you really fulfill the royal law according to the scripture, “You shall love your neighbor as yourself,” you do well.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9 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But if you show partiality, you commit sin and are convicted by the law as transgressors.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10 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For whoever keeps the whole law but fails in one point has become accountable for all of it.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11 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For the one who said, “You shall not commit adultery,” also said, “You shall not murder.” Now if you do not commit adultery but you murder, you have become a transgressor of the law. . . . </a:t>
            </a:r>
          </a:p>
        </p:txBody>
      </p:sp>
    </p:spTree>
    <p:extLst>
      <p:ext uri="{BB962C8B-B14F-4D97-AF65-F5344CB8AC3E}">
        <p14:creationId xmlns:p14="http://schemas.microsoft.com/office/powerpoint/2010/main" val="2059953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a:extLst>
              <a:ext uri="{FF2B5EF4-FFF2-40B4-BE49-F238E27FC236}">
                <a16:creationId xmlns:a16="http://schemas.microsoft.com/office/drawing/2014/main" id="{CF3D2530-5B93-AA39-6862-E0E85C7C24F3}"/>
              </a:ext>
            </a:extLst>
          </p:cNvPr>
          <p:cNvSpPr>
            <a:spLocks noChangeArrowheads="1"/>
          </p:cNvSpPr>
          <p:nvPr/>
        </p:nvSpPr>
        <p:spPr bwMode="auto">
          <a:xfrm>
            <a:off x="0" y="0"/>
            <a:ext cx="9144000"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292100" algn="ctr">
              <a:spcBef>
                <a:spcPct val="0"/>
              </a:spcBef>
              <a:buClrTx/>
              <a:buSzTx/>
              <a:buNone/>
              <a:tabLst>
                <a:tab pos="863600" algn="l"/>
                <a:tab pos="8636000" algn="r"/>
              </a:tabLst>
              <a:defRPr/>
            </a:pPr>
            <a:r>
              <a:rPr lang="en-US" altLang="en-US" sz="2800" b="0" dirty="0"/>
              <a:t>PRELUDE</a:t>
            </a:r>
            <a:endParaRPr lang="en-US" altLang="en-US" sz="2800" b="0" i="1" dirty="0"/>
          </a:p>
          <a:p>
            <a:pPr marL="292100" algn="ctr">
              <a:spcBef>
                <a:spcPct val="0"/>
              </a:spcBef>
              <a:buClrTx/>
              <a:buSzTx/>
              <a:buFontTx/>
              <a:buNone/>
              <a:tabLst>
                <a:tab pos="863600" algn="l"/>
                <a:tab pos="8636000" algn="r"/>
              </a:tabLst>
              <a:defRPr/>
            </a:pPr>
            <a:endParaRPr lang="en-US" altLang="en-US" sz="2800" b="0" dirty="0"/>
          </a:p>
          <a:p>
            <a:pPr marL="292100" algn="ctr">
              <a:spcBef>
                <a:spcPct val="0"/>
              </a:spcBef>
              <a:buClrTx/>
              <a:buSzTx/>
              <a:buFontTx/>
              <a:buNone/>
              <a:tabLst>
                <a:tab pos="863600" algn="l"/>
                <a:tab pos="8636000" algn="r"/>
              </a:tabLst>
              <a:defRPr/>
            </a:pPr>
            <a:r>
              <a:rPr lang="en-US" altLang="en-US" sz="2800" b="0" dirty="0"/>
              <a:t>WELCOME &amp; ANNOUNCEMENTS</a:t>
            </a:r>
          </a:p>
          <a:p>
            <a:pPr marL="292100">
              <a:spcBef>
                <a:spcPct val="0"/>
              </a:spcBef>
              <a:buClrTx/>
              <a:buSzTx/>
              <a:buFontTx/>
              <a:buNone/>
              <a:tabLst>
                <a:tab pos="863600" algn="l"/>
                <a:tab pos="8636000" algn="r"/>
              </a:tabLst>
              <a:defRPr/>
            </a:pPr>
            <a:endParaRPr lang="en-US" altLang="en-US" sz="2800" dirty="0"/>
          </a:p>
          <a:p>
            <a:pPr algn="ctr" eaLnBrk="1" hangingPunct="1">
              <a:spcBef>
                <a:spcPct val="0"/>
              </a:spcBef>
              <a:buClrTx/>
              <a:buSzTx/>
              <a:buFontTx/>
              <a:buNone/>
              <a:defRPr/>
            </a:pPr>
            <a:r>
              <a:rPr lang="en-US" altLang="en-US" sz="2800" b="0" dirty="0">
                <a:effectLst>
                  <a:outerShdw blurRad="38100" dist="38100" dir="2700000" algn="tl">
                    <a:srgbClr val="000000">
                      <a:alpha val="43137"/>
                    </a:srgbClr>
                  </a:outerShdw>
                </a:effectLst>
              </a:rPr>
              <a:t>AFFIRMATION OF MISSION STATEMENT </a:t>
            </a: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p:txBody>
      </p:sp>
      <p:sp>
        <p:nvSpPr>
          <p:cNvPr id="3" name="Plaque 2">
            <a:extLst>
              <a:ext uri="{FF2B5EF4-FFF2-40B4-BE49-F238E27FC236}">
                <a16:creationId xmlns:a16="http://schemas.microsoft.com/office/drawing/2014/main" id="{E78AD04C-07FD-C61B-D46F-357A39F801CC}"/>
              </a:ext>
            </a:extLst>
          </p:cNvPr>
          <p:cNvSpPr/>
          <p:nvPr/>
        </p:nvSpPr>
        <p:spPr>
          <a:xfrm>
            <a:off x="342900" y="2438400"/>
            <a:ext cx="8458200" cy="3124200"/>
          </a:xfrm>
          <a:prstGeom prst="plaqu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Wingdings" pitchFamily="2" charset="2"/>
              <a:buNone/>
              <a:defRPr/>
            </a:pPr>
            <a:endParaRPr lang="en-US" altLang="en-US" u="sng" dirty="0">
              <a:solidFill>
                <a:schemeClr val="tx1"/>
              </a:solidFill>
              <a:effectLst>
                <a:outerShdw blurRad="38100" dist="38100" dir="2700000" algn="tl">
                  <a:srgbClr val="000000">
                    <a:alpha val="43137"/>
                  </a:srgbClr>
                </a:outerShdw>
              </a:effectLst>
            </a:endParaRPr>
          </a:p>
          <a:p>
            <a:pPr algn="ctr">
              <a:lnSpc>
                <a:spcPct val="150000"/>
              </a:lnSpc>
              <a:buFont typeface="Wingdings" pitchFamily="2" charset="2"/>
              <a:buNone/>
              <a:defRPr/>
            </a:pPr>
            <a:r>
              <a:rPr lang="en-US" altLang="en-US" sz="3200" u="sng" dirty="0">
                <a:solidFill>
                  <a:schemeClr val="tx1"/>
                </a:solidFill>
                <a:effectLst>
                  <a:outerShdw blurRad="38100" dist="38100" dir="2700000" algn="tl">
                    <a:srgbClr val="000000">
                      <a:alpha val="43137"/>
                    </a:srgbClr>
                  </a:outerShdw>
                </a:effectLst>
              </a:rPr>
              <a:t>Our Mission Statement</a:t>
            </a:r>
            <a:r>
              <a:rPr lang="en-US" altLang="en-US" sz="3200" dirty="0">
                <a:solidFill>
                  <a:schemeClr val="tx1"/>
                </a:solidFill>
                <a:effectLst>
                  <a:outerShdw blurRad="38100" dist="38100" dir="2700000" algn="tl">
                    <a:srgbClr val="000000">
                      <a:alpha val="43137"/>
                    </a:srgbClr>
                  </a:outerShdw>
                </a:effectLst>
              </a:rPr>
              <a:t> </a:t>
            </a:r>
          </a:p>
          <a:p>
            <a:pPr algn="ctr">
              <a:buFont typeface="Wingdings" pitchFamily="2" charset="2"/>
              <a:buNone/>
              <a:defRPr/>
            </a:pPr>
            <a:r>
              <a:rPr lang="en-US" altLang="en-US" sz="2800" b="1" dirty="0">
                <a:solidFill>
                  <a:schemeClr val="tx1"/>
                </a:solidFill>
                <a:effectLst>
                  <a:outerShdw blurRad="38100" dist="38100" dir="2700000" algn="tl">
                    <a:srgbClr val="000000">
                      <a:alpha val="43137"/>
                    </a:srgbClr>
                  </a:outerShdw>
                </a:effectLst>
              </a:rPr>
              <a:t>As disciples of Jesus Christ,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led by the Holy Spirit,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we experience God’s unconditional love,</a:t>
            </a:r>
          </a:p>
          <a:p>
            <a:pPr algn="ctr">
              <a:buFont typeface="Wingdings" pitchFamily="2" charset="2"/>
              <a:buNone/>
              <a:defRPr/>
            </a:pPr>
            <a:r>
              <a:rPr lang="en-US" altLang="en-US" sz="2800" b="1" dirty="0">
                <a:solidFill>
                  <a:schemeClr val="tx1"/>
                </a:solidFill>
                <a:effectLst>
                  <a:outerShdw blurRad="38100" dist="38100" dir="2700000" algn="tl">
                    <a:srgbClr val="000000">
                      <a:alpha val="43137"/>
                    </a:srgbClr>
                  </a:outerShdw>
                </a:effectLst>
              </a:rPr>
              <a:t>and we witness to others </a:t>
            </a:r>
            <a:br>
              <a:rPr lang="en-US" altLang="en-US" sz="2800" b="1" dirty="0">
                <a:solidFill>
                  <a:schemeClr val="tx1"/>
                </a:solidFill>
                <a:effectLst>
                  <a:outerShdw blurRad="38100" dist="38100" dir="2700000" algn="tl">
                    <a:srgbClr val="000000">
                      <a:alpha val="43137"/>
                    </a:srgbClr>
                  </a:outerShdw>
                </a:effectLst>
              </a:rPr>
            </a:br>
            <a:r>
              <a:rPr lang="en-US" altLang="en-US" sz="2800" b="1" dirty="0">
                <a:solidFill>
                  <a:schemeClr val="tx1"/>
                </a:solidFill>
                <a:effectLst>
                  <a:outerShdw blurRad="38100" dist="38100" dir="2700000" algn="tl">
                    <a:srgbClr val="000000">
                      <a:alpha val="43137"/>
                    </a:srgbClr>
                  </a:outerShdw>
                </a:effectLst>
              </a:rPr>
              <a:t>by discovering and sharing our gifts.</a:t>
            </a:r>
          </a:p>
          <a:p>
            <a:pPr algn="ctr">
              <a:defRPr/>
            </a:pPr>
            <a:endParaRPr lang="en-US" sz="20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3040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304800" y="76200"/>
            <a:ext cx="8534400" cy="590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71450"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12 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So speak and so act as those who are to be judged by the law of liberty.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13 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For judgment will be without mercy to anyone who has shown no mercy; mercy triumphs over judgment.</a:t>
            </a:r>
          </a:p>
          <a:p>
            <a:pPr indent="171450"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14 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What good is it, my brothers and sisters, if someone claims to have faith but does not have works? Surely that faith cannot save, can it?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15 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If a brother or sister is naked and lacks daily food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16 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one of you says to them, “Go in peace; . . .</a:t>
            </a:r>
          </a:p>
        </p:txBody>
      </p:sp>
    </p:spTree>
    <p:extLst>
      <p:ext uri="{BB962C8B-B14F-4D97-AF65-F5344CB8AC3E}">
        <p14:creationId xmlns:p14="http://schemas.microsoft.com/office/powerpoint/2010/main" val="2132281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304800" y="76200"/>
            <a:ext cx="8534400" cy="194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71450"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keep warm and eat your fill,” and yet you do not supply their bodily needs, what is the good of that?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17 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So faith by itself, if it has no works, is dead.</a:t>
            </a:r>
          </a:p>
        </p:txBody>
      </p:sp>
    </p:spTree>
    <p:extLst>
      <p:ext uri="{BB962C8B-B14F-4D97-AF65-F5344CB8AC3E}">
        <p14:creationId xmlns:p14="http://schemas.microsoft.com/office/powerpoint/2010/main" val="3323634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304800" y="152400"/>
            <a:ext cx="8610600" cy="66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R="0" indent="342900">
              <a:spcBef>
                <a:spcPts val="0"/>
              </a:spcBef>
              <a:spcAft>
                <a:spcPts val="0"/>
              </a:spcAft>
              <a:buNone/>
            </a:pPr>
            <a:r>
              <a:rPr lang="en-US" sz="24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GOSPEL LESSON: 	Mark 7: 24–37 </a:t>
            </a:r>
          </a:p>
          <a:p>
            <a:pPr marR="0" indent="342900">
              <a:spcBef>
                <a:spcPts val="0"/>
              </a:spcBef>
              <a:spcAft>
                <a:spcPts val="0"/>
              </a:spcAft>
              <a:buNone/>
            </a:pPr>
            <a:r>
              <a:rPr lang="en-US" sz="2400" b="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Jesus heals a demonic man and deaf girl.</a:t>
            </a:r>
          </a:p>
          <a:p>
            <a:pPr indent="171450"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24 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From there he set out and went away to the region of </a:t>
            </a:r>
            <a:r>
              <a:rPr lang="en-US" sz="2800" b="0" i="0" dirty="0" err="1">
                <a:effectLst>
                  <a:outerShdw blurRad="38100" dist="38100" dir="2700000" algn="tl">
                    <a:srgbClr val="000000">
                      <a:alpha val="43137"/>
                    </a:srgbClr>
                  </a:outerShdw>
                </a:effectLst>
                <a:ea typeface="Tahoma" panose="020B0604030504040204" pitchFamily="34" charset="0"/>
                <a:cs typeface="Tahoma" panose="020B0604030504040204" pitchFamily="34" charset="0"/>
              </a:rPr>
              <a:t>Tyre</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He entered a house and did not want anyone to know he was there. Yet he could not escape notice,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25 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but a woman whose little daughter had an unclean spirit immediately heard about him, and she came and bowed down at his feet.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26 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Now the woman was a gentile, of Syrophoenician origin. She begged him to cast the demon out of her daughter.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27 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He said to her, . . .</a:t>
            </a:r>
          </a:p>
        </p:txBody>
      </p:sp>
    </p:spTree>
    <p:extLst>
      <p:ext uri="{BB962C8B-B14F-4D97-AF65-F5344CB8AC3E}">
        <p14:creationId xmlns:p14="http://schemas.microsoft.com/office/powerpoint/2010/main" val="2704173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457200" y="152400"/>
            <a:ext cx="8458200" cy="51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71450"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“Let the children be fed first, for it is not fair to take the children’s food and throw it to the dogs.”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28 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But she answered him, “Sir, even the dogs under the table eat the children’s crumbs.”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29 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Then he said to her, “For saying that, you may go—the demon has left your daughter.”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30 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when she went home, she found the child lying on the bed and the demon gone. . . .</a:t>
            </a:r>
          </a:p>
        </p:txBody>
      </p:sp>
    </p:spTree>
    <p:extLst>
      <p:ext uri="{BB962C8B-B14F-4D97-AF65-F5344CB8AC3E}">
        <p14:creationId xmlns:p14="http://schemas.microsoft.com/office/powerpoint/2010/main" val="280637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342900" y="381000"/>
            <a:ext cx="8458200" cy="582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71450" algn="just">
              <a:lnSpc>
                <a:spcPct val="150000"/>
              </a:lnSpc>
              <a:buNone/>
            </a:pP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31 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Then he returned from the region of </a:t>
            </a:r>
            <a:r>
              <a:rPr lang="en-US" sz="2800" b="0" i="0" dirty="0" err="1">
                <a:effectLst>
                  <a:outerShdw blurRad="38100" dist="38100" dir="2700000" algn="tl">
                    <a:srgbClr val="000000">
                      <a:alpha val="43137"/>
                    </a:srgbClr>
                  </a:outerShdw>
                </a:effectLst>
                <a:ea typeface="Tahoma" panose="020B0604030504040204" pitchFamily="34" charset="0"/>
                <a:cs typeface="Tahoma" panose="020B0604030504040204" pitchFamily="34" charset="0"/>
              </a:rPr>
              <a:t>Tyre</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and went by way of Sidon toward the Sea of Galilee, in the region of the Decapolis.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32 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They brought to him a deaf man who had an impediment in his speech, and they begged him to lay his hand on him.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33 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He took him aside in private, away from the crowd, and put his fingers into his ears, and he spat and touched his tongue.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34 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Then looking up to heaven, he sighed and said to him, “</a:t>
            </a:r>
            <a:r>
              <a:rPr lang="en-US" sz="2800" b="0" i="0" dirty="0" err="1">
                <a:effectLst>
                  <a:outerShdw blurRad="38100" dist="38100" dir="2700000" algn="tl">
                    <a:srgbClr val="000000">
                      <a:alpha val="43137"/>
                    </a:srgbClr>
                  </a:outerShdw>
                </a:effectLst>
                <a:ea typeface="Tahoma" panose="020B0604030504040204" pitchFamily="34" charset="0"/>
                <a:cs typeface="Tahoma" panose="020B0604030504040204" pitchFamily="34" charset="0"/>
              </a:rPr>
              <a:t>Ephphatha</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 . . .</a:t>
            </a:r>
          </a:p>
        </p:txBody>
      </p:sp>
    </p:spTree>
    <p:extLst>
      <p:ext uri="{BB962C8B-B14F-4D97-AF65-F5344CB8AC3E}">
        <p14:creationId xmlns:p14="http://schemas.microsoft.com/office/powerpoint/2010/main" val="2616086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4532FAAA-3A0F-4CF3-BD4A-7E5B879733B0}"/>
              </a:ext>
            </a:extLst>
          </p:cNvPr>
          <p:cNvSpPr txBox="1">
            <a:spLocks noChangeArrowheads="1"/>
          </p:cNvSpPr>
          <p:nvPr/>
        </p:nvSpPr>
        <p:spPr bwMode="auto">
          <a:xfrm>
            <a:off x="457200" y="381000"/>
            <a:ext cx="8458200" cy="51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171450" algn="just">
              <a:lnSpc>
                <a:spcPct val="150000"/>
              </a:lnSpc>
              <a:buNone/>
            </a:pP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that is, “Be opened.”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35 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And his ears were opened, his tongue was released, and he spoke plainly.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36 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Then Jesus ordered them to tell no one, but the more he ordered them, the more zealously they proclaimed it. </a:t>
            </a:r>
            <a:r>
              <a:rPr lang="en-US" sz="2800" b="1" i="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37 </a:t>
            </a:r>
            <a:r>
              <a:rPr lang="en-US" sz="2800" b="0" i="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They were astounded beyond measure, saying, “He has done everything well; he even makes the deaf to hear and the mute to speak.”</a:t>
            </a:r>
          </a:p>
        </p:txBody>
      </p:sp>
    </p:spTree>
    <p:extLst>
      <p:ext uri="{BB962C8B-B14F-4D97-AF65-F5344CB8AC3E}">
        <p14:creationId xmlns:p14="http://schemas.microsoft.com/office/powerpoint/2010/main" val="4183297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12" name="Picture 11" descr="Close-up of sheet music">
            <a:extLst>
              <a:ext uri="{FF2B5EF4-FFF2-40B4-BE49-F238E27FC236}">
                <a16:creationId xmlns:a16="http://schemas.microsoft.com/office/drawing/2014/main" id="{9A0E7569-DFE9-EB74-6A22-4AB47FBC90FB}"/>
              </a:ext>
            </a:extLst>
          </p:cNvPr>
          <p:cNvPicPr>
            <a:picLocks noChangeAspect="1"/>
          </p:cNvPicPr>
          <p:nvPr/>
        </p:nvPicPr>
        <p:blipFill>
          <a:blip r:embed="rId3"/>
          <a:srcRect l="36596" r="30032" b="-2"/>
          <a:stretch/>
        </p:blipFill>
        <p:spPr>
          <a:xfrm>
            <a:off x="-7986" y="1"/>
            <a:ext cx="3428736" cy="6858000"/>
          </a:xfrm>
          <a:prstGeom prst="rect">
            <a:avLst/>
          </a:prstGeom>
        </p:spPr>
      </p:pic>
      <p:sp>
        <p:nvSpPr>
          <p:cNvPr id="4" name="TextBox 3">
            <a:extLst>
              <a:ext uri="{FF2B5EF4-FFF2-40B4-BE49-F238E27FC236}">
                <a16:creationId xmlns:a16="http://schemas.microsoft.com/office/drawing/2014/main" id="{CFC89C4D-D273-C32D-F82B-B270049DFDB9}"/>
              </a:ext>
            </a:extLst>
          </p:cNvPr>
          <p:cNvSpPr txBox="1"/>
          <p:nvPr/>
        </p:nvSpPr>
        <p:spPr>
          <a:xfrm>
            <a:off x="3886200" y="1295400"/>
            <a:ext cx="4483554" cy="3866048"/>
          </a:xfrm>
          <a:prstGeom prst="rect">
            <a:avLst/>
          </a:prstGeom>
        </p:spPr>
        <p:txBody>
          <a:bodyPr vert="horz" lIns="91440" tIns="45720" rIns="91440" bIns="45720" rtlCol="0" anchor="ctr">
            <a:normAutofit/>
          </a:bodyPr>
          <a:lstStyle/>
          <a:p>
            <a:pPr>
              <a:spcBef>
                <a:spcPct val="20000"/>
              </a:spcBef>
              <a:spcAft>
                <a:spcPts val="600"/>
              </a:spcAft>
              <a:buClr>
                <a:schemeClr val="tx2"/>
              </a:buClr>
              <a:buSzPct val="70000"/>
              <a:buFont typeface="Wingdings 2" charset="2"/>
            </a:pPr>
            <a:r>
              <a:rPr lang="en-US" sz="3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CHANCEL CHOIR ANTHEM:  </a:t>
            </a:r>
          </a:p>
          <a:p>
            <a:pPr>
              <a:spcBef>
                <a:spcPct val="20000"/>
              </a:spcBef>
              <a:spcAft>
                <a:spcPts val="600"/>
              </a:spcAft>
              <a:buClr>
                <a:schemeClr val="tx2"/>
              </a:buClr>
              <a:buSzPct val="70000"/>
              <a:buFont typeface="Wingdings 2" charset="2"/>
            </a:pPr>
            <a:r>
              <a:rPr lang="en-US" sz="36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a:t>
            </a:r>
            <a:r>
              <a:rPr lang="en-US" sz="3600" b="1"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Sing a Song of Thanks and Joy” </a:t>
            </a:r>
          </a:p>
          <a:p>
            <a:pPr>
              <a:spcBef>
                <a:spcPct val="20000"/>
              </a:spcBef>
              <a:spcAft>
                <a:spcPts val="600"/>
              </a:spcAft>
              <a:buClr>
                <a:schemeClr val="tx2"/>
              </a:buClr>
              <a:buSzPct val="70000"/>
              <a:buFont typeface="Wingdings 2" charset="2"/>
            </a:pPr>
            <a:r>
              <a:rPr lang="en-US" sz="3600"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by Stan </a:t>
            </a:r>
            <a:r>
              <a:rPr lang="en-US" sz="3600" i="1" dirty="0" err="1">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Petel</a:t>
            </a:r>
            <a:r>
              <a:rPr lang="en-US" sz="3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rPr>
              <a:t>	</a:t>
            </a:r>
          </a:p>
        </p:txBody>
      </p:sp>
      <p:pic>
        <p:nvPicPr>
          <p:cNvPr id="13" name="Picture 12">
            <a:extLst>
              <a:ext uri="{FF2B5EF4-FFF2-40B4-BE49-F238E27FC236}">
                <a16:creationId xmlns:a16="http://schemas.microsoft.com/office/drawing/2014/main" id="{5D1BC6E4-DB3A-4398-8E56-4002F0E0BA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986" y="1"/>
            <a:ext cx="3517898" cy="6858000"/>
          </a:xfrm>
          <a:prstGeom prst="rect">
            <a:avLst/>
          </a:prstGeom>
        </p:spPr>
      </p:pic>
    </p:spTree>
    <p:extLst>
      <p:ext uri="{BB962C8B-B14F-4D97-AF65-F5344CB8AC3E}">
        <p14:creationId xmlns:p14="http://schemas.microsoft.com/office/powerpoint/2010/main" val="949462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0517" name="Rectangle 20516">
            <a:extLst>
              <a:ext uri="{FF2B5EF4-FFF2-40B4-BE49-F238E27FC236}">
                <a16:creationId xmlns:a16="http://schemas.microsoft.com/office/drawing/2014/main" id="{F7471772-E57F-4CD9-9241-D264A2F78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1">
              <a:lumMod val="75000"/>
              <a:lumOff val="2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1">
            <a:extLst>
              <a:ext uri="{FF2B5EF4-FFF2-40B4-BE49-F238E27FC236}">
                <a16:creationId xmlns:a16="http://schemas.microsoft.com/office/drawing/2014/main" id="{C80FA143-5C2D-9F78-FA4B-0A8D485387E3}"/>
              </a:ext>
            </a:extLst>
          </p:cNvPr>
          <p:cNvSpPr>
            <a:spLocks noChangeArrowheads="1"/>
          </p:cNvSpPr>
          <p:nvPr/>
        </p:nvSpPr>
        <p:spPr bwMode="auto">
          <a:xfrm>
            <a:off x="3283218" y="963507"/>
            <a:ext cx="5137008" cy="49950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spcAft>
                <a:spcPts val="600"/>
              </a:spcAft>
              <a:buClrTx/>
              <a:buSzTx/>
              <a:buNone/>
              <a:tabLst>
                <a:tab pos="7543800" algn="r"/>
              </a:tabLst>
            </a:pPr>
            <a:r>
              <a:rPr lang="en-US" altLang="en-US" sz="45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PASTOR DAVID’S MEDITATION:  </a:t>
            </a:r>
            <a:endParaRPr lang="en-US" altLang="en-US" sz="4500" b="1"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endParaRPr>
          </a:p>
          <a:p>
            <a:pPr eaLnBrk="1" hangingPunct="1">
              <a:spcBef>
                <a:spcPct val="0"/>
              </a:spcBef>
              <a:spcAft>
                <a:spcPts val="600"/>
              </a:spcAft>
              <a:buClrTx/>
              <a:buSzTx/>
              <a:buNone/>
              <a:tabLst>
                <a:tab pos="7543800" algn="r"/>
              </a:tabLst>
            </a:pPr>
            <a:endParaRPr lang="en-US" altLang="en-US" sz="4500" b="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endParaRPr>
          </a:p>
          <a:p>
            <a:pPr eaLnBrk="1" hangingPunct="1">
              <a:spcBef>
                <a:spcPct val="0"/>
              </a:spcBef>
              <a:spcAft>
                <a:spcPts val="600"/>
              </a:spcAft>
              <a:buClrTx/>
              <a:buSzTx/>
              <a:buNone/>
              <a:tabLst>
                <a:tab pos="7543800" algn="r"/>
              </a:tabLst>
            </a:pPr>
            <a:r>
              <a:rPr lang="en-US" altLang="en-US" sz="4500" b="1"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rPr>
              <a:t>God’s Generosity and Hospitality </a:t>
            </a:r>
          </a:p>
        </p:txBody>
      </p:sp>
      <p:cxnSp>
        <p:nvCxnSpPr>
          <p:cNvPr id="20519" name="Straight Connector 20518">
            <a:extLst>
              <a:ext uri="{FF2B5EF4-FFF2-40B4-BE49-F238E27FC236}">
                <a16:creationId xmlns:a16="http://schemas.microsoft.com/office/drawing/2014/main" id="{31CC7E9E-3FF6-4189-9B36-995A779F3C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484" name="AutoShape 5" descr="data:image/jpeg;base64,/9j/4AAQSkZJRgABAQAAAQABAAD/2wCEAAkGBxMTEhUTEhMVFRUXGBUVFxcVGBgVGBUVFxUXGBcVFRUYHSggGBolHRUVITEhJSkrLi4uFx8zODMsNygtLisBCgoKDg0OGxAQGy0lHyUtKy0tLS0rLS0rLS0tLS0tLS0tLS0tLS0tLS0tLS0tLS0tLS0tLS0tLSstLS0tLS0tLf/AABEIAMcA/QMBIgACEQEDEQH/xAAcAAACAgMBAQAAAAAAAAAAAAAEBQMGAQIHAAj/xABFEAABAwIDBAUJBAcIAwEAAAABAAIDBBESITEFQVFhBnGBkdEHEyIyUlOhorFCcpLBFyNistLh8BQVFkNUgsLxM3OTJP/EABoBAAMBAQEBAAAAAAAAAAAAAAIDBAEFAAb/xAAsEQACAgEDAgUEAgMBAAAAAAAAAQIRAwQSITFRExQyQWEiM0JSI3GBkcGh/9oADAMBAAIRAxEAPwBjJ5TqsH1Ie538SwPKfV+xD3O/iVIlC0AX0HlcX6og8SfcvbfKdV+xD3O/iW36Tqv2Ie538SoZK2CzyuL9Ue8SfcvY8plV7EXc7xW/6S6r3cXc7xVFspGsW+Vxfqj3iT7l4HlKqfdxdzvFbt8pFT7uLud4qkhiIiiQvTYV+KN3z7lzZ5RKn3cfc7xW48oFT7uL5vFVWKnRcVEUEsOH9UapzfuWRnTupP8Alx/N4ohvTOoP+XH83ikVNQlMY6HTekTjhXsGnPuM29Laj3bPm8Vv/iqo9iP4+KEZSWBJ4JUZHyH9WcLNx3nnyUebNgxL6kOx45z6Mf8A+K6j3bPivHpbP7DPm8VVayOeL02PxgZlj7EEcjqCm2x6hlREJGaHIj2SNQVmDUafL6UeniyQ6sNl6azj/LZ83ioT07n91H8fFR1VCOCXTUXJWxhhfsJbmvcZO6fz+6Z83itD5Q5vdR97khmprbkHLCqFp8L9hbnPuWn9Ik3uo+9y9+kSb3Mfe5VAxlYAui8rh/UzfPuW13lJm9zH3u8F4eUqb3Ef4nKmPYtCF7ymH9T3iT7l2PlKm9xH+J3gsfpMm9xH+J3gqO5alb5TD+p7xZ9y9fpMl9wz8TvBY/SfL/p4/wATvBUNxWhcveTw/qZ4s+5fneU+X/Ts/G7wWp8qUv8Ap2fjd4Kgly1c5e8nh/U94s+5f/0py/6Zn43eCsfRPpe+rEhMTWYMIycTfFi5clxq6v8A5Lj6M/XH9HpGo0uKMG0g8eSTfLOfTBaEKWRq1sugxRqGqUMWWMREcKw8aMiRLIlI2JTsjQORqRhsaKhp1LDDdM6alSJ5AkiOmpE0p6FE01HomMcF8lDkzFEYAkVHkjWwcApo6fwU2DDqVLLJYxRKXt3bzmxSWiFhkfTF7YsOg6vihqereWNeGNaHWOZ0Bbfd1JPtc/qpHe0R80rj+SX7M2pIapsBI82IHG3CzB4lcDPKebnsdXHCMFQ2290gdCG+o9rg61r6jLuSrop0tbSvkDm4mPIIANsNjrbq+i16Vx+hCP8A2fWyq7IL8N37hTdK1Fbl1Ayxvhnetm1AnhZK0WDxe3DMi3wW8tNyQvQMXoIOQI7nFWDzC7GPI6s50oUyr1VHfclstHyVykpkHPRBWQzCZQKXLTEbkO+FWeooyl09MVbDJYhqhDLGh3tTmSBCyRJ6AYpfGVGWlMnxIeRiYYAuatC1GOYoHtWmAxWpcpXtWjgtPEa6B5LQcNR1x/R6oBXQPJZ6tR1x/R6m1X22MxeooEjc1u1i3ezNbMYnMFG8caLjaFG1uSmiAQNhIkYAi4IbrFNAm1JSpE50gkrJaWkCb08AXqajyTGGl61z8mUfGJtGBYIhjRxW0UQG9aVIDWOPBpPVYEqSUh6QQ239dSqG0dvT4pSCDGzGN1/Vc4Wy4W370P8A2+QRec89OBZxydGScLsGQw5Z37FFLTtt5tzpSZCQbYSScABN92TVyc+uT4hZbi07XMhVV0Re1sdtW43ekMsDrAN9D9olV2IMhq5nucbsa+JlwCCNM+eW5XYRsL3Br33bhjccAs25xgE31zColeHGWTO5LnHIcHHnkpcMm20Uy6GK+pfM1t7Wbext7RHNCwUriAchcDjnYEH6oyniyLXHLCLZW+1f8lKcmtDdTcX3AZeKddcIFq+Sw9Gul7qanbD5oPwknFitkTluXUNmTediZJpiaHWBva+664cS0N7P+Q+ua6j0C2uyaFkDbh8cbcVxYHO2Wat0+VvhkmfGlyiyuYoHQosw23hR+Z5q5SJGhXNThK6qmVhmgyCXz0qpx5ORUolXqI0I6O6e1NJqUtmgtddDHkJ5RFjo0PJGjpYkO6NURkAAPjUL2I+SJCvjTLPAT2KF4Rr4kNJGtBBlf/Jd6s/XH9HqgOYr95Lm+jP1x/R6n1X2mHi9RSXtUkTVlwF1LEzgmtnkiRjETDFdeijvomNLTJE5pBJE9FTjLJPqWmCHpoRbRNoGDgubly2URiTwxABFRxi+pWrAFmeVsYLjfIbgSc8sgNSo5SHpEO0p/NMxNAJvazjhFrEkk2O4FV2p23USAxtgjLXD1mynFhvmQHNF8ljpD0hhkjfG0SAtbJfzkbmZluEBuLU5lTVtSwR3aQcETtM7ZAZdy5er1Li6iW4cSfLEkri6NrBG/wCwDYB2XnA53qk8EVJUt8+1xDw0CQ3LHDMtaBu+8vT2ZFcD1YOH7PHsR1PA1jWWFi1hJPGzbZ9q5Ka/4WtMT7Oq48Ty5wBfNfM2yaAAc/uqoTOBccOZNzfd6xV4bCCxhdcmwviN73ZfeufOuw3AyyvbnmnYabbR6SaoODAHu5td+6T+YQkT3Oa4sa84SSbAkWO89yJbMC5pvusb8cIyKbdDGj/9I3ujcnXStgtFXp3bziJyuLaDqKtXQXbkdPO50ofZzMNmi5BxNIuL6aqusaLD2tSf9w8US1ga0neA63PPf3BPjPa7QqULVM7zTStka17SbOaHC4sbEX0U3mhZKeij2uo4DiF/Nsva17gAG6ctYNbrpp2rOY1ToFfAh5YExwjrUeAZpidACOppRxSqrpBmrJPEEBUwAqvFkFyiVOohQkkSd1cIS6SILoQmTyQrkjQ74kymiCFkaqE7AAnsCFkYjXtQz2I7MYA5qvnkv9Wfrj+j1SJGhXfyYkAT9cf0ek6v7T/wFi9RTsiiYWBRMajqZi9NhUF0sOlk7ooALXCHoYchknVPEOGi52XL7D4RCKeMDci2sAzso4gAp4zuUEplEVRHPVMjF3uDRe1zlnwS6q25TyERxytc/EMhnbD6Rv8AhWekc2C3Jsru0NAH1KXN2fGQzEA4n1rgG5DTc3tfVczUapRbjRVjw2rZLAGERGwucyePok58dRlyCGiON1QTm1r8LRZtrBo3EZ5lQR05EkgjLmiOwHpne25sHAjSymEToYy/GMJON2Nud3Eb2a8NFynbvktVcEc1LG+Z0WBtgwOObhfETlkbWyWK2INjDjJKA4+asCHXxOw/aHJSU+MSvkLA4vDAAxwJAaDudY6lQ7Qmu2BhY9uGQOfiaQABc69azndQTqiOqZK0EBw9FjrBzbXAaR6zXa25LnwkOKwFybDIb10evqYyySz2m0b943qgxsGMAZAEadidpnw20bNc8MDdRecdmMWfIAEDdcckTQtDSQAADuFgc92QR1PH6VjyHwsg3OsRh1w2Lt/UE/e3wDVBMYa1pBtc3ueGV7LEbgchpc566qY7EElGZT67XtG/QkaoaCEA2DtBnbkOJKxVRjtln6F7Qip6hrpX4GFr2kk5XyIv3FdQodqQTE+aka8i1w03sOY3aLg7gHcbXIAH1yV38llm1M7f2D8r/wCaswZPxI82P8jppcOC19HNSBwWuR3K1EgPJG3rQU8Q4JmbcFFIwJkZAtFdqoAdyU1UQbdWmeIZpTX044K3FkEyiVqRozQUjQm9TBkgZGLoQkmTvgWyNCHnARsrULKFQmCLpFdfJjpP1x/R6p0oCunkyGU/XH9HpOq+0/8AAeP1FVjbcprRQIKmbmmYqmxluK9znZovy7FJnzKKHQg2PKOPRMqdVodJWNzwH/cWs06ygZfKDE3LHCDwDzIe5gXInqIPo7LI4ZUX1irW0XyOEkn9qfE3EdLBoGKwtYXHfvSKXpxO8HzMc7992w4Bln60h0TDarj/AGZjDq50TTzu4E3t1LmazUdFFleDD3NH7PlLXgSGQOAaXYi8gXvk12m9MW1tnDHlYHcW5mw0Jt8VK5/pNy3k6brfzUFXVu8+yMYS0sc51xfQiy5fiObuRbsrgio6rKYm7cT3EXBGVgBmcrZIjb7wYmMH2pIx2B9+3RYioWuJGEsPFhNjfkUG+lxOs2Rr8Dr2JLSHDqOuay75MaGz5iXN3WBP0CFqhiqoW5kNjkcRuzsBcKA1UjHXc13DMXGu4gX71HFVONSZLDD5sNFiLg4rnLVZFNW/g1mvSSECGWwyDBrna7mjIm5G9USON18Q46duV1e+kFUPMS5gf+MZ5ZYrlUj+8Iw6znWOL1dSBcZ2F1Rp923oY6JKef0rnLNpA/3cFHExrDjkcAMwMWQ+KA2jtG1sLJHEaYWnIg5agJcyCaocBU+cDA67bhtgP2he5VccVq3whbyeyL7s2drqGcAg5Ndln/WiSsfwA39psUCYvNjC1pAcc8PogjdcDVMaWA2u7sHC6VtS6BW2Yp/tOP8AVwrV5PqlrKwl1mhzJBdxtmS1wGfUqrTwSSEtY0uOWTeNt/BHS7IqmEPdG5rAMy2ziLtANwNEyEtsk7F5EnFo7k2QHS3WM1sVV/J1KDS2GgkeB1WB/NWcP5LqRdqzmSVOjIPJavPJZLuS8TyRJ0YCSjkgJ2XGibXPBDTC+5NhIXRW6yn5JLOzXJWyrbySOrj5K/DkEziV6VqDfbgmdQwoGoyXQiydiyYK5eTfJs/XH9HKovKuXk6HozdbPo5BqvtsPF6itURzUFfMXusDbG8MFvYabut+E96wJbNJ36DrP9X7FiksZrAZRtt/uf8AyAXy2u1Dao6+kxc2MZYQ4tY4B7XXBDgDuve+/dqhtnROcPOCQRsLniNgAAwtJAud+l8rKbaFVgZI8es1mFvN8hsB8Qt4oWiWCIZiGNzj1kYAf3iuNue1s6ahyNIag4MMuRIsSNCOIsoqilc/zdnizHB9iNbAgC4UkZAeGjQgkjdlp1b158jBIWNxAgBxIGVnXtp1FSrraG17MnZU2dZ/o5ZE5gkncexDUs2OrlIzwMY2/M5qZsptmMQ4i3/SxDBHclrQ1x1I9F2SC9qdoLb2GVKfX7PgP5pRsMHA53tPe75kWyV7GOAGL1rEWvnpcFQbGsyJjHgtcBmHZZ3J10K2/p/0Ztdm9ZOY4JXtyIxEG2hHojXqU0bHOa3HhecIviFs7cQoNuNHmA323xt73gn801a3Oy1zqKAcSs7bgwxF7MTTiDSCbj1v5Kqz1DibXJ7d/AWV16VC1MM7XeL9pKpfq3Oh3csvqrMPpsWROYd+pA057lpGwGxNz26nlyRABdgt7P8AycFNA0AaXNj2ckxyroalZG4AnIZYteWeQUNVtaNgOtw5rSAPVuRa/ittqVPm4nOaLkWNu3RWbbOxmupgxga18vmg51r2LW5E9Vl5NRpy6GSt9CzbCp2RsaxthYAnS9znc703klaMri53cVRdn7EmeWyySYX/AKyKXBdokaLYLcLWBVcmr5w+N2MudHk2+duTkuEeqTFyVuwvpC+ogrC2lLg5xxWDy0ZguJtplhcvbO8pVZE28z8gQCZGh2ZvwsbZJTV1Bme57pC9+Yu3IDCLZHgMwo6ugEsRY8cL8Thtp3ldHHlcEoyESxKXJ0jY/lPjkAxBjj+w7/ic1YabpnTPGZLMwMxv4ZLjdDQsiYPNtaDlnYXJ+uXFNWwFueIk577A5cFvmaYHlk0dvab5rWQ8kH0frBNTRv34QDbc5uR+iPddWKRFJewvqGX1CUVkXJWCVqXVEZ5KrHkoXJFVq4+SU1EatFXTJLWQLpYstiJxK5M1XPybj0ZvvM+hVWqYVbPJ3GQ2b7zPoUzUu8TBx+opDtc9GjEe2/5BbbEjuzzh1kJeeq5A+FlJU7N841zQ/AXCxIF79hKlfC+JliLtAADh3AEbl8PqG2j6TTbVwQytxSQR63e+V3Uy2H5nN7kbswh75pL6uwDqYLZdt0timtJPJuiY2IHmBid8XN7kbsRhbCwHW1z1uNz9VNl4jX9FkFbHFIy7nHmG9w8Sh9lgF80mt5LDqYMNh23W7H4Ii4nQOd9T4KHYbLQMvqQXHrcSfzSHxFmpcjOAem47gAO03PgsbRlA82A3E57sORtlYknTl8VBR3IJO9xPxsPooah2Kpjb7DHu7XZBCu77Hmg6OPPJxB9l2XdfLuUrSRfEPzQ87MVm8XN+t/yRwzPHrWcNGO0Az7ObJh9JwDXBwAdkD237kZDjZwcO4+BQEFQHDEQWZnPUGxIvcaaXz4otxda9w4cRw69O+y84P2BtCzpVK0wssftC44WaTmFRKupwus1rpHm2TGl1u7JdGqHRuPpNDiNxbc/RDVNYxnst5b+xrbn4KjDlaVbWwXBdyiwQ1z22ZSFuvpPe1uRJOmoOajd0NrZf/LUMjbua27gBwGitk22B9kF3yj8yfgl79qSuGWQ5eiD26qmObJ7JL/0Dw4vrYq/wNBFZ0tQ97hYgEhouDwzJCuO2am9PjjOYa4g9WQOaqNU4kAk2ubZantKtG1GtFNYOFhEBe+865oMspva5u+TygldIb9FY/wD8kVySSCTc5m54qi7QjOKVgys54PeV0Lo/Haniz0Y0/mqVtuO1TMP2ie8LMTW5g0UPowHYXA5hsh144bFXCrFnEAagHrxNHck1PHBBG+MzsfI+XzlhcFmRBBTzaUgaI3FzQ10bTe+trtt8Aqs8rnaF441EiZJ6NuIP0v8AmiIDiAcdBbtPUgIg4Xw2PwytcWO8ZfBFUrrDCcrEjlruO9KaoM02j0xq9nYDTOaY3E4mPbcF/EHUXATfZHlwa6zammcOcLsXAeo4A7+arnSKh85BI0atGIcbjMfWyoWwtoNp6iKZ8YlEbg/AThDrG4BOds11NNLdjOfnglKz68b6QB4gHPmN/NQTxqh7I8r2z5recc+ncbXD2lzQbe2wEW11srfR7QhnbjhmZI3I3Y69usDRNtxJ6IqliT1UXUnkzOaVVsWqqxZRc4lcqYlZ/J+z0ZvvN+hVfqGHirJ0CZ6Mv3m/QqzJO4CYL6ip04CNbnlqOCWU8gO9HwOzXxs5H0ix0A1/R+7CyBzWhzsRDrnU3dY65lZnY5gs4WJFm2zB3ZH8k1bIppIw5uEnWxy5aJMueoyM2hHtx/6jANXFrB1G3h8UeDYW3NHwH/SA2hs2oMkdmh7GuxEghpPD0TvREsoItvJDbWtbPP4fRLnGopFEJJthlOch1BDbOdimmduBawdQH80UHDM8M+5C7DjwsvvcS49qX+LMa5GYbdze0/QD6oh7sLHH2QT3BQ0/rE8AB9SfyUG35cNPJbUgAdbiAsh1SFyN6Fn6tn3W/QfzWJIrlp0OIZjI21Iv2KaFlmgcAB3BaSu9JgvxPwt+ZQfkwvYRdMDZ7LcHd9xbJV+KEuF3XJI00sOxP+lRJfHYfZdroPSSakcMNu863OgAV+OX0IXVmIg1oIAzusU8eWemYHfwXnyAE8dwGZOagmqw1pB9Yk25JiVmXRBWlpuNcxyyvfJLaqjYW2IuOBGIdnBSniTmooml7rbtb8uKoiqXUnf1Fq6F7Ql860PkdgcMAadLhuRHDSym6VQuFS7CLlwZYaXcRbXsQFO4RmNxywvYQOV7XPWmvTK3ng4Zfqw6+64cSpm/5LQxKkc2qp3te4OZhGI3Nswd4PijKGuAYYpW+chcblpOYNsnxncfqun7c6PRVcYe2zJS0EO3PFvVd4rlW1tny0shaWEfsnfn6zCrMWaOVV0YiUXFh7IHU9nNd5yB2hGn3T7LuITZtW17btNxbu5daQbKq3i5FnMdk9jh6LuvnzGaMqdmMcxxhc8NOov6UX8Q5rJxjdM9GVdAj+1tuQCdbHUty48FT9q7AlDi5lnNcbjCRlc8OCtvk/6Jxue6WebJhP6tri0u34nkbk827LTY8EIxutmfVDRn9rK+7it8Xwp1Dkxx3x+o5RWbNfE8MdhJNrFpuDfLVfRnQLo2yho2MFi94Ekjhnd5A0O9oyHeub9CuiTKivc6oHnYmxl+FxNi/GA0c2jM2XZWBjGhjGhrW5BoFgBuAG5UZc6pUTbK4MTtvkl1RGDvRskiHnt3Jcc9AShYkqmDPNP+gYGGX7zfoUkqwE+6CD0ZfvN+hV8M+5UTvHTOeQPzTGCS6Rxyo6GSy+emfUuKHDHImJ6VsmRLZjuS2LcBtC4rFbR+cDc7OaSQdc7WzQkUyMiqEDF7WuUINs1Pm4niQFrrWz0Nza4OiL2d6jNLYRmOpPS4G2IA8iAVBUUDXHEz0Dy0PWPBDJJqkGsnPILTPvc8z8MvyQe3pbiNh+1I3tDc0XSiwA679d0ur/SqIh7Ie74WCGHqDaGwm5ZKON/6w8mj4lascVJSi5eedu4fzKVHnk1qiudLnHzjADq0/vJNT5C3DI/1xT7pI28zfuW+KStsAQOKvh6EJI3SW7fFK583udxPXdT1Ul8uvtQbjbTX81TjjQicrInuucIF+I/JOqOnDGi+v5oTZeFrruyNrjq4ncoq3pCwHDEx0ruDGk/FbLdL6YoyNRVsa1EgDSeAB5X60ZtSoEscROrQ9h6siPgq2NibTqsrCCM7iQDbszKsdH0SnbFgNS1zr3uWXtlb2rlLnCEKuSsJOUr44LL0UqscDf2Dh/MJjtOkjlYWSNDmnvB4jmkGxaKSjY7HI2QZE5YMhv1IWlT0zaCMMRc0g2JIaewKXa3JuAXsVPb/AEefA7G3/a8aOHsv5pVBVuLt7JG520sf2Tv612KF8c8QOEOa9t7HmM+1c+6WdFXM9OO5ZqLetH18Qq8WdP6Z9RU4e6FM8DageiMMoBLmDSTi5l9Hfs8yoYquzmh4thy5dvAoGOaxwu9FwzB0xW3g8eSPfOJhhk9F+gk3P5SDcf2lS0Ls2qtv/wBnBkilwTA+jaxuN7SN4KvPQDp7JXHzclMQ4DOVg/V5cb+qVySq2R5uQPwB4a4F0RJ9IA5i43Gy7Z0I6RUlRCG07Wxlg9KG1i024faHNFkUY4vpV/PYS7cueCzPcOCgltopi8cFBLKOC56mN2C+saLZhOeg9sMv3m/QpLU1HJPOhb/RlsPtD91WafJcqFZcdRs47BMmEUhSiJyOinU84ncXQaxylFRzJZFMiWSpMkHtGDagoqKcpVHIp45bFLYDxjyOoJsiBUFJo57IqOpQMW8YwniEgvo7cRr/AD7Unj2XP/aDLeNzcGH7QcbHXgEyjmRMc3NeXHsBta6Cjzp00O8HIjsU9FIcF95JPeSia8sdZrvWN8Nr3HO+4aIGjlsAx2RAHbzvvS3ClaDUt3UQ9Jag+ey1wC54ZuVdklIJGpJ+HBOuk1R+vPDC380gkNyXA6roYUtqEZPg0c7itqWkxHPT49SguXGw/wCynNOMIA1dv4Dj2pk3QEY2HbGfgqY+DvR7NO5WBkYM8kcQMZa1rrjNri++RbuOSpTq5scrHFwvfLPgb/krvsWcOqKl4N7+aA7I7/mUiacVb7BbrfBL/bnsOGRtja+IZgjS4SHanSk4vNwnO2brc7ZKxbTcSyUH3Z+Icubg4ZGHdYj+ghwwT5ZspPoHundICZHl+WQO6++yBid+raLfaz77fmp2SWPIXue3+ar1ftrCXQxtL5C6wtmLk5AAankqseNy4SFTmork6B0I2hgDoCfVJc3q0I+itckpP9fmqD0W6KbSbK2aV0cbT6RabucLjQgaZc1cpnSs9dpA4tzb/LtU2fHUuHYUJqSK10k6LNfd8QFzm5h0N9S3nyVKkDortsSwcfXZyP7K60Zb6JTtvYjZ7ub6Mm42yd94LcOoaW2XQ2eK+UUSGouAx4xstkRrHfeDw/ZOvJDVWxyCJI3lrwcTJW5XI0ufsnl9VPUUToHEYTYE4mHUHe5h39SIpaq+bc2nItO/rH2SFaptcx6CXBPiRb+iXT8S2p6sCOcZBxyZLawBB3OPBWuoqOS47X0LZG31HtfaYeB8eSO2H0smp7RVJL49Gyalo3B3EJWTBGX1Q69j0U4On0OgVE2SsnQZ/oS/fH7v81SHVocAWkEHQjMHerl5PX3il++P3QvaNNZeezD1Mf4r/o4qHqaN/NLsaljemyiWJjhsiJbNkkrZVM2YpHhjoyHsbuaJD0jiqLBFRzXSZQDTVDdrlOyXJKxJkt2yJW0wcxzc0QyfJImPKlEpQ7THH4H5lBFjYg5EHMIKbZgLgWkAbxmbZ7r35oJkx4qdsy8rQuWP4F/SPYMjiXxuxiwGH7Vhe1j9pVumo8WMvcWBlr5encmwACvIqdAhaqijl9YcLkGxNtxtqE7HmcVTFSw27RUKd+HIAvfoGsaXPtuyGh5nJN6TotXT5Ow0se+5xy26hkO0qy0EbIxZjWt+7lfmTvTWGp4onqK5S/2A8UnwLdj9AKKCzvN+efqXzWeb8Q3QKwOoGAksAYTa5aAL24jeg5KvhmvCsPH4pbzSl6mLWKnwB1jnNMrXi12jDbR2TtO9cy2k55wthY6SS+TWAu1G+2i6pU1IdkQCOBzQ9O5sYtG1rBwaAPoix5VF3QThJqjnVF5PNoT51ErYWOzw3xH8AyHert0Y6FUtGQ9rTJKPtyWJaf2Ro1MnVjtxWpqzxRz1c5Kui+AFpubGvnitPPHRLDUHitfPnip9w3wQueka7O2F3tNyJ6xoUNLHI3X0gN7cj2jetZKhy0fVEb158hrG0CV1M2Ztn520O9p/LqKpG2tkvjdfTcHt0dyerrUEOzOvEGx70vqQ4gh1nttmDkezinYsjiwpYbRTIZzfL0XDd+Y4gqSZ7bG9gbZt3Hq4dSl2tRBguDlfI/ab1oTZmzHzOxSghg45F53ZHcrU41uJ3CV7SbovHO15LMoCb+loc/sBdo8m5Pmpf/YP3QubDIWGQGgG4cl0fyZO/Uy/+z/g1bgnvzX8GarHswNfJzA9Aa/3Q/8AozxWzegVf7of/Rn8SyvKhwRP5mZIOg9dviH42fxKQdCa33Q/GzxXl5A4INamZv8A4KrfdD8bP4lNF0OrR/lD8bP4lheQeHE95rIkEt6KVnux+Nn8Slj6L1fux+NnivLyU8MQvOZPgkb0Yqvdj8TPFbf4bqvd/M3xXl5A8MQvOZPg2/w5U+7+Zvist6PVXsfM3xXl5C8MT3nMnwZ/uCp938zfFZbsOpH2Pmb4ry8s8CJvnMnwSM2NU+wPxN8VONl1HsfM3xXl5C8MT3m5/Bq7ZlR7HzN8Vg7In9n5m+K8vLPBib5mXZGp2VUex8zfFY/umo9gfib4ry8heKJq1MuyPDZU+9nzN8Vg7In9n5h4rK8veFE3zM/gz/dU3sfMPFbjZk3s/MPFYXl7w0eWpn8HpNmTez8w8VC7Zs1/V+ZvivLy94aCWokyCXZk3s/M3xQsmzJvZ+ZvivLy9sQ2OaTIHbLm9n4t8VE7ZU3s/MPFZXkVcBbmRDZc3s/M3xXRvJpTPZDKHixMl9QfsN4Ly8qtJ91f0Sa5/wAL/tH/2Q==">
            <a:extLst>
              <a:ext uri="{FF2B5EF4-FFF2-40B4-BE49-F238E27FC236}">
                <a16:creationId xmlns:a16="http://schemas.microsoft.com/office/drawing/2014/main" id="{6F651DD5-F7FB-F340-9570-0A659C803D91}"/>
              </a:ext>
            </a:extLst>
          </p:cNvPr>
          <p:cNvSpPr>
            <a:spLocks noChangeAspect="1" noChangeArrowheads="1"/>
          </p:cNvSpPr>
          <p:nvPr/>
        </p:nvSpPr>
        <p:spPr bwMode="auto">
          <a:xfrm>
            <a:off x="211138" y="-1371600"/>
            <a:ext cx="3619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a:p>
        </p:txBody>
      </p:sp>
    </p:spTree>
    <p:extLst>
      <p:ext uri="{BB962C8B-B14F-4D97-AF65-F5344CB8AC3E}">
        <p14:creationId xmlns:p14="http://schemas.microsoft.com/office/powerpoint/2010/main" val="2984762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D522C88E-8367-8040-CCB7-512F5506FFFD}"/>
              </a:ext>
            </a:extLst>
          </p:cNvPr>
          <p:cNvSpPr txBox="1">
            <a:spLocks noChangeArrowheads="1"/>
          </p:cNvSpPr>
          <p:nvPr/>
        </p:nvSpPr>
        <p:spPr bwMode="auto">
          <a:xfrm>
            <a:off x="304800" y="-13804"/>
            <a:ext cx="8763000" cy="707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None/>
              <a:defRPr/>
            </a:pPr>
            <a:r>
              <a:rPr lang="en-US" sz="2800" b="1" dirty="0">
                <a:effectLst>
                  <a:outerShdw blurRad="38100" dist="38100" dir="2700000" algn="tl">
                    <a:srgbClr val="000000">
                      <a:alpha val="43137"/>
                    </a:srgbClr>
                  </a:outerShdw>
                </a:effectLst>
                <a:cs typeface="Arial" charset="0"/>
              </a:rPr>
              <a:t>RESPONDING TO GOD’S WORD</a:t>
            </a:r>
          </a:p>
          <a:p>
            <a:pPr algn="ctr" eaLnBrk="1" hangingPunct="1">
              <a:spcBef>
                <a:spcPct val="0"/>
              </a:spcBef>
              <a:buClrTx/>
              <a:buSzTx/>
              <a:buNone/>
              <a:defRPr/>
            </a:pPr>
            <a:endParaRPr lang="en-US" sz="1400" dirty="0">
              <a:effectLst>
                <a:outerShdw blurRad="38100" dist="38100" dir="2700000" algn="tl">
                  <a:srgbClr val="000000">
                    <a:alpha val="43137"/>
                  </a:srgbClr>
                </a:outerShdw>
              </a:effectLst>
              <a:cs typeface="Arial" charset="0"/>
            </a:endParaRPr>
          </a:p>
          <a:p>
            <a:pPr eaLnBrk="1" hangingPunct="1">
              <a:lnSpc>
                <a:spcPct val="150000"/>
              </a:lnSpc>
              <a:spcBef>
                <a:spcPct val="0"/>
              </a:spcBef>
              <a:buClrTx/>
              <a:buSzTx/>
              <a:buNone/>
              <a:defRPr/>
            </a:pPr>
            <a:r>
              <a:rPr lang="en-US" altLang="en-US" sz="2000" b="0" dirty="0">
                <a:effectLst>
                  <a:outerShdw blurRad="38100" dist="38100" dir="2700000" algn="tl">
                    <a:srgbClr val="000000">
                      <a:alpha val="43137"/>
                    </a:srgbClr>
                  </a:outerShdw>
                </a:effectLst>
              </a:rPr>
              <a:t>* AFFIRMATION OF FAITH:	</a:t>
            </a:r>
            <a:r>
              <a:rPr lang="en-US" altLang="en-US" sz="2000" b="0" i="1" dirty="0">
                <a:effectLst>
                  <a:outerShdw blurRad="38100" dist="38100" dir="2700000" algn="tl">
                    <a:srgbClr val="000000">
                      <a:alpha val="43137"/>
                    </a:srgbClr>
                  </a:outerShdw>
                </a:effectLst>
              </a:rPr>
              <a:t>Adapted from the Confession of 1967  9.07)</a:t>
            </a:r>
          </a:p>
          <a:p>
            <a:pPr marR="0" indent="228600" algn="just">
              <a:lnSpc>
                <a:spcPct val="150000"/>
              </a:lnSpc>
              <a:spcBef>
                <a:spcPts val="0"/>
              </a:spcBef>
              <a:spcAft>
                <a:spcPts val="1000"/>
              </a:spcAft>
              <a:buNone/>
            </a:pPr>
            <a:r>
              <a:rPr lang="en-US" b="1" kern="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“In Christ, God was reconciling the world to himself.” Jesus Christ is God with us. He is the eternal Son of the Creator, who became human and lived among us to fulfill the work of reconciliation. He is present in the church by the power of the Holy Spirit to continue and complete his mission. . . .</a:t>
            </a:r>
            <a:endParaRPr lang="en-US" sz="3000" b="1" kern="1400" baseline="30000" dirty="0">
              <a:effectLst>
                <a:outerShdw blurRad="38100" dist="38100" dir="2700000" algn="tl">
                  <a:srgbClr val="000000">
                    <a:alpha val="43137"/>
                  </a:srgbClr>
                </a:outerShdw>
              </a:effectLst>
              <a:ea typeface="Tahoma" panose="020B0604030504040204" pitchFamily="34" charset="0"/>
              <a:cs typeface="Tahoma" panose="020B060403050404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D522C88E-8367-8040-CCB7-512F5506FFFD}"/>
              </a:ext>
            </a:extLst>
          </p:cNvPr>
          <p:cNvSpPr txBox="1">
            <a:spLocks noChangeArrowheads="1"/>
          </p:cNvSpPr>
          <p:nvPr/>
        </p:nvSpPr>
        <p:spPr bwMode="auto">
          <a:xfrm>
            <a:off x="304800" y="-13804"/>
            <a:ext cx="8610600" cy="442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indent="228600" algn="just">
              <a:lnSpc>
                <a:spcPct val="150000"/>
              </a:lnSpc>
              <a:spcBef>
                <a:spcPts val="0"/>
              </a:spcBef>
              <a:spcAft>
                <a:spcPts val="1000"/>
              </a:spcAft>
              <a:buNone/>
            </a:pPr>
            <a:r>
              <a:rPr lang="en-US" b="1" kern="0"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This work of God the Father, Son, and Holy Spirit is the foundation of all confessional statements about God, humanity, and the world. Therefore, the church calls us to be reconciled to God and to one another. Amen. </a:t>
            </a:r>
          </a:p>
        </p:txBody>
      </p:sp>
    </p:spTree>
    <p:extLst>
      <p:ext uri="{BB962C8B-B14F-4D97-AF65-F5344CB8AC3E}">
        <p14:creationId xmlns:p14="http://schemas.microsoft.com/office/powerpoint/2010/main" val="54147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7177" name="Rectangle 7176">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9" name="Picture 7178">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0" y="2046514"/>
            <a:ext cx="9144000" cy="4811485"/>
          </a:xfrm>
          <a:prstGeom prst="rect">
            <a:avLst/>
          </a:prstGeom>
          <a:effectLst>
            <a:innerShdw blurRad="63500" dist="50800" dir="16200000">
              <a:prstClr val="black">
                <a:alpha val="50000"/>
              </a:prstClr>
            </a:innerShdw>
          </a:effectLst>
        </p:spPr>
      </p:pic>
      <p:sp>
        <p:nvSpPr>
          <p:cNvPr id="7172" name="Rectangle 3">
            <a:extLst>
              <a:ext uri="{FF2B5EF4-FFF2-40B4-BE49-F238E27FC236}">
                <a16:creationId xmlns:a16="http://schemas.microsoft.com/office/drawing/2014/main" id="{CF3D2530-5B93-AA39-6862-E0E85C7C24F3}"/>
              </a:ext>
            </a:extLst>
          </p:cNvPr>
          <p:cNvSpPr>
            <a:spLocks noChangeArrowheads="1"/>
          </p:cNvSpPr>
          <p:nvPr/>
        </p:nvSpPr>
        <p:spPr bwMode="auto">
          <a:xfrm>
            <a:off x="926646" y="2481943"/>
            <a:ext cx="7282722" cy="330925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292100" eaLnBrk="1" hangingPunct="1">
              <a:spcAft>
                <a:spcPts val="600"/>
              </a:spcAft>
              <a:buClr>
                <a:schemeClr val="tx2"/>
              </a:buClr>
              <a:buFont typeface="Wingdings 2" charset="2"/>
              <a:buNone/>
              <a:tabLst>
                <a:tab pos="863600" algn="l"/>
                <a:tab pos="8636000" algn="r"/>
              </a:tabLst>
              <a:defRPr/>
            </a:pPr>
            <a:endParaRPr lang="en-US" altLang="en-US" b="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eaLnBrk="1" hangingPunct="1">
              <a:spcAft>
                <a:spcPts val="600"/>
              </a:spcAft>
              <a:buClr>
                <a:schemeClr val="tx2"/>
              </a:buClr>
              <a:buFont typeface="Wingdings 2" charset="2"/>
              <a:buNone/>
              <a:defRPr/>
            </a:pPr>
            <a:r>
              <a:rPr lang="en-US" altLang="en-US" b="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MOMENT FOR MISSION</a:t>
            </a:r>
          </a:p>
          <a:p>
            <a:pPr eaLnBrk="1" hangingPunct="1">
              <a:spcAft>
                <a:spcPts val="600"/>
              </a:spcAft>
              <a:buClr>
                <a:schemeClr val="tx2"/>
              </a:buClr>
              <a:buFont typeface="Wingdings 2" charset="2"/>
              <a:buNone/>
              <a:defRPr/>
            </a:pPr>
            <a:r>
              <a:rPr lang="en-US" alt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with Elder Lisa Besser</a:t>
            </a:r>
            <a:endParaRPr lang="en-US" altLang="en-US" b="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eaLnBrk="1" hangingPunct="1">
              <a:spcAft>
                <a:spcPts val="600"/>
              </a:spcAft>
              <a:buClr>
                <a:schemeClr val="tx2"/>
              </a:buClr>
              <a:buFont typeface="Wingdings 2" charset="2"/>
              <a:buNone/>
              <a:defRPr/>
            </a:pPr>
            <a:endParaRPr lang="en-US" alt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eaLnBrk="1" hangingPunct="1">
              <a:spcAft>
                <a:spcPts val="600"/>
              </a:spcAft>
              <a:buClr>
                <a:schemeClr val="tx2"/>
              </a:buClr>
              <a:buFont typeface="Wingdings 2" charset="2"/>
              <a:buNone/>
              <a:defRPr/>
            </a:pPr>
            <a:endParaRPr lang="en-US" alt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eaLnBrk="1" hangingPunct="1">
              <a:spcAft>
                <a:spcPts val="600"/>
              </a:spcAft>
              <a:buClr>
                <a:schemeClr val="tx2"/>
              </a:buClr>
              <a:buFont typeface="Wingdings 2" charset="2"/>
              <a:buNone/>
              <a:defRPr/>
            </a:pPr>
            <a:endParaRPr lang="en-US" alt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eaLnBrk="1" hangingPunct="1">
              <a:spcAft>
                <a:spcPts val="600"/>
              </a:spcAft>
              <a:buClr>
                <a:schemeClr val="tx2"/>
              </a:buClr>
              <a:buFont typeface="Wingdings 2" charset="2"/>
              <a:buNone/>
              <a:defRPr/>
            </a:pPr>
            <a:endParaRPr lang="en-US" alt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eaLnBrk="1" hangingPunct="1">
              <a:spcAft>
                <a:spcPts val="600"/>
              </a:spcAft>
              <a:buClr>
                <a:schemeClr val="tx2"/>
              </a:buClr>
              <a:buFont typeface="Wingdings 2" charset="2"/>
              <a:buNone/>
              <a:defRPr/>
            </a:pPr>
            <a:endParaRPr lang="en-US" alt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eaLnBrk="1" hangingPunct="1">
              <a:spcAft>
                <a:spcPts val="600"/>
              </a:spcAft>
              <a:buClr>
                <a:schemeClr val="tx2"/>
              </a:buClr>
              <a:buFont typeface="Wingdings 2" charset="2"/>
              <a:buNone/>
              <a:defRPr/>
            </a:pPr>
            <a:endParaRPr lang="en-US" alt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eaLnBrk="1" hangingPunct="1">
              <a:spcAft>
                <a:spcPts val="600"/>
              </a:spcAft>
              <a:buClr>
                <a:schemeClr val="tx2"/>
              </a:buClr>
              <a:buFont typeface="Wingdings 2" charset="2"/>
              <a:buNone/>
              <a:defRPr/>
            </a:pPr>
            <a:endParaRPr lang="en-US" alt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eaLnBrk="1" hangingPunct="1">
              <a:spcAft>
                <a:spcPts val="600"/>
              </a:spcAft>
              <a:buClr>
                <a:schemeClr val="tx2"/>
              </a:buClr>
              <a:buFont typeface="Wingdings 2" charset="2"/>
              <a:buNone/>
              <a:defRPr/>
            </a:pPr>
            <a:endParaRPr lang="en-US" alt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eaLnBrk="1" hangingPunct="1">
              <a:spcAft>
                <a:spcPts val="600"/>
              </a:spcAft>
              <a:buClr>
                <a:schemeClr val="tx2"/>
              </a:buClr>
              <a:buFont typeface="Wingdings 2" charset="2"/>
              <a:buNone/>
              <a:defRPr/>
            </a:pPr>
            <a:endParaRPr lang="en-US" alt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eaLnBrk="1" hangingPunct="1">
              <a:spcAft>
                <a:spcPts val="600"/>
              </a:spcAft>
              <a:buClr>
                <a:schemeClr val="tx2"/>
              </a:buClr>
              <a:buFont typeface="Wingdings 2" charset="2"/>
              <a:buNone/>
              <a:defRPr/>
            </a:pPr>
            <a:endParaRPr lang="en-US" alt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eaLnBrk="1" hangingPunct="1">
              <a:spcAft>
                <a:spcPts val="600"/>
              </a:spcAft>
              <a:buClr>
                <a:schemeClr val="tx2"/>
              </a:buClr>
              <a:buFont typeface="Wingdings 2" charset="2"/>
              <a:buNone/>
              <a:defRPr/>
            </a:pPr>
            <a:endParaRPr lang="en-US" altLang="en-US">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p:txBody>
      </p:sp>
    </p:spTree>
    <p:extLst>
      <p:ext uri="{BB962C8B-B14F-4D97-AF65-F5344CB8AC3E}">
        <p14:creationId xmlns:p14="http://schemas.microsoft.com/office/powerpoint/2010/main" val="1002637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422BB896-85F9-5A1C-49A3-A9866BCAC4C4}"/>
              </a:ext>
            </a:extLst>
          </p:cNvPr>
          <p:cNvSpPr txBox="1">
            <a:spLocks noChangeArrowheads="1"/>
          </p:cNvSpPr>
          <p:nvPr/>
        </p:nvSpPr>
        <p:spPr bwMode="auto">
          <a:xfrm>
            <a:off x="-76200" y="0"/>
            <a:ext cx="9220200" cy="6924973"/>
          </a:xfrm>
          <a:prstGeom prst="rect">
            <a:avLst/>
          </a:prstGeom>
          <a:noFill/>
          <a:ln>
            <a:noFill/>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eaLnBrk="1" hangingPunct="1">
              <a:spcBef>
                <a:spcPct val="0"/>
              </a:spcBef>
              <a:buClrTx/>
              <a:buSzTx/>
              <a:buFontTx/>
              <a:buNone/>
              <a:defRPr/>
            </a:pPr>
            <a:r>
              <a:rPr lang="en-US" altLang="en-US" sz="2000" b="0" dirty="0">
                <a:effectLst>
                  <a:outerShdw blurRad="38100" dist="38100" dir="2700000" algn="tl">
                    <a:srgbClr val="000000">
                      <a:alpha val="43137"/>
                    </a:srgbClr>
                  </a:outerShdw>
                </a:effectLst>
              </a:rPr>
              <a:t>* COMMUNION HYMN:    </a:t>
            </a:r>
            <a:r>
              <a:rPr lang="en-US" altLang="en-US" sz="2200" b="0" i="1" dirty="0">
                <a:effectLst>
                  <a:outerShdw blurRad="38100" dist="38100" dir="2700000" algn="tl">
                    <a:srgbClr val="000000">
                      <a:alpha val="43137"/>
                    </a:srgbClr>
                  </a:outerShdw>
                </a:effectLst>
              </a:rPr>
              <a:t>For Everyone Born, vv. 1, 3–5   No. 769, GTG</a:t>
            </a:r>
          </a:p>
          <a:p>
            <a:pPr eaLnBrk="1" hangingPunct="1">
              <a:spcBef>
                <a:spcPct val="0"/>
              </a:spcBef>
              <a:buClrTx/>
              <a:buSzTx/>
              <a:buFontTx/>
              <a:buNone/>
              <a:defRPr/>
            </a:pPr>
            <a:endParaRPr lang="en-US" altLang="en-US" sz="1000" b="0"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everyone born, a place at the table,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everyone born, clean water and bread,</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 shelter, a space, a safe place for growing,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everyone born, a star overhead,</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and God will delight when we are creators of justice and joy, compassion and peace: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yes, God will delight when we are creators of justice, . . . justice and joy!</a:t>
            </a:r>
          </a:p>
          <a:p>
            <a:pPr algn="r" eaLnBrk="1" hangingPunct="1">
              <a:spcBef>
                <a:spcPct val="0"/>
              </a:spcBef>
              <a:buClrTx/>
              <a:buSzTx/>
              <a:buFontTx/>
              <a:buNone/>
              <a:defRPr/>
            </a:pPr>
            <a:r>
              <a:rPr lang="en-US" altLang="en-US" b="1" i="1" dirty="0">
                <a:effectLst>
                  <a:outerShdw blurRad="38100" dist="38100" dir="2700000" algn="tl">
                    <a:srgbClr val="000000">
                      <a:alpha val="43137"/>
                    </a:srgbClr>
                  </a:outerShdw>
                </a:effectLst>
              </a:rPr>
              <a:t>. . .</a:t>
            </a:r>
            <a:endParaRPr lang="en-US" altLang="en-US" sz="2800" b="1" i="1" dirty="0">
              <a:effectLst>
                <a:outerShdw blurRad="38100" dist="38100" dir="2700000" algn="tl">
                  <a:srgbClr val="000000">
                    <a:alpha val="43137"/>
                  </a:srgbClr>
                </a:outerShd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B77D12CE-F314-65D2-5945-DAADE93584F3}"/>
              </a:ext>
            </a:extLst>
          </p:cNvPr>
          <p:cNvSpPr txBox="1">
            <a:spLocks noChangeArrowheads="1"/>
          </p:cNvSpPr>
          <p:nvPr/>
        </p:nvSpPr>
        <p:spPr bwMode="auto">
          <a:xfrm>
            <a:off x="-76200" y="0"/>
            <a:ext cx="9220200" cy="6971139"/>
          </a:xfrm>
          <a:prstGeom prst="rect">
            <a:avLst/>
          </a:prstGeom>
          <a:noFill/>
          <a:ln>
            <a:noFill/>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young and for old, a place at the table,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 voice to be heard, a part in the song,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hands of a child in hands that are wrinkled, for young and for old, the right to belong, and God will delight when we are creators of justice and joy, compassion and peace: yes, God will delight when we are creators of justice, . . . justice and joy!</a:t>
            </a:r>
          </a:p>
          <a:p>
            <a:pPr algn="ctr" eaLnBrk="1" hangingPunct="1">
              <a:lnSpc>
                <a:spcPct val="150000"/>
              </a:lnSpc>
              <a:spcBef>
                <a:spcPct val="0"/>
              </a:spcBef>
              <a:buClrTx/>
              <a:buSzTx/>
              <a:buFontTx/>
              <a:buNone/>
              <a:defRPr/>
            </a:pPr>
            <a:endParaRPr lang="en-US" altLang="en-US" sz="1000" i="1"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1000" i="1" dirty="0">
              <a:effectLst>
                <a:outerShdw blurRad="38100" dist="38100" dir="2700000" algn="tl">
                  <a:srgbClr val="000000">
                    <a:alpha val="43137"/>
                  </a:srgbClr>
                </a:outerShdw>
              </a:effectLst>
            </a:endParaRPr>
          </a:p>
          <a:p>
            <a:pPr algn="r" eaLnBrk="1" hangingPunct="1">
              <a:spcBef>
                <a:spcPct val="0"/>
              </a:spcBef>
              <a:buClrTx/>
              <a:buSzTx/>
              <a:buFontTx/>
              <a:buNone/>
              <a:defRPr/>
            </a:pPr>
            <a:r>
              <a:rPr lang="en-US" altLang="en-US" b="1" i="1" dirty="0">
                <a:effectLst>
                  <a:outerShdw blurRad="38100" dist="38100" dir="2700000" algn="tl">
                    <a:srgbClr val="000000">
                      <a:alpha val="43137"/>
                    </a:srgbClr>
                  </a:outerShdw>
                </a:effectLst>
              </a:rPr>
              <a:t>. . .</a:t>
            </a:r>
            <a:endParaRPr lang="en-US" altLang="en-US" sz="2800" b="1" i="1"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1000" i="1" dirty="0">
              <a:effectLst>
                <a:outerShdw blurRad="38100" dist="38100" dir="2700000" algn="tl">
                  <a:srgbClr val="000000">
                    <a:alpha val="43137"/>
                  </a:srgbClr>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E072753B-59E6-9F6B-793C-2787E0961201}"/>
              </a:ext>
            </a:extLst>
          </p:cNvPr>
          <p:cNvSpPr txBox="1">
            <a:spLocks noChangeArrowheads="1"/>
          </p:cNvSpPr>
          <p:nvPr/>
        </p:nvSpPr>
        <p:spPr bwMode="auto">
          <a:xfrm>
            <a:off x="-76200" y="0"/>
            <a:ext cx="9220200" cy="6714017"/>
          </a:xfrm>
          <a:prstGeom prst="rect">
            <a:avLst/>
          </a:prstGeom>
          <a:noFill/>
          <a:ln>
            <a:noFill/>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FontTx/>
              <a:buNone/>
              <a:defRPr/>
            </a:pPr>
            <a:endParaRPr lang="en-US" altLang="en-US" sz="1000"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just and unjust, a place at the table,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abuser, abused, with need to forgive,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in anger, in hurt, a mindset of mercy,</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just and unjust, a new way to live,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and God will delight when we are creators of justice and joy, compassion and peace: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yes, God will delight when we are creators of justice, . . . justice and joy!</a:t>
            </a:r>
          </a:p>
          <a:p>
            <a:pPr algn="r" eaLnBrk="1" hangingPunct="1">
              <a:lnSpc>
                <a:spcPct val="150000"/>
              </a:lnSpc>
              <a:spcBef>
                <a:spcPct val="0"/>
              </a:spcBef>
              <a:buClrTx/>
              <a:buSzTx/>
              <a:buFont typeface="Wingdings" pitchFamily="2" charset="2"/>
              <a:buNone/>
              <a:defRPr/>
            </a:pPr>
            <a:r>
              <a:rPr lang="en-US" altLang="en-US" sz="2800" b="1" i="1" dirty="0">
                <a:effectLst>
                  <a:outerShdw blurRad="38100" dist="38100" dir="2700000" algn="tl">
                    <a:srgbClr val="000000">
                      <a:alpha val="43137"/>
                    </a:srgbClr>
                  </a:outerShdw>
                </a:effectLst>
              </a:rPr>
              <a:t>. .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10EC3652-6654-0799-1AA0-293DAA8324F4}"/>
              </a:ext>
            </a:extLst>
          </p:cNvPr>
          <p:cNvSpPr txBox="1">
            <a:spLocks noChangeArrowheads="1"/>
          </p:cNvSpPr>
          <p:nvPr/>
        </p:nvSpPr>
        <p:spPr bwMode="auto">
          <a:xfrm>
            <a:off x="-76200" y="0"/>
            <a:ext cx="9220200" cy="6939785"/>
          </a:xfrm>
          <a:prstGeom prst="rect">
            <a:avLst/>
          </a:prstGeom>
          <a:noFill/>
          <a:ln>
            <a:noFill/>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everyone born, a place at the table,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to live without fear, and simply to be,</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to work, to speak out</a:t>
            </a:r>
            <a:r>
              <a:rPr lang="en-US" altLang="en-US" b="1" i="1">
                <a:effectLst>
                  <a:outerShdw blurRad="38100" dist="38100" dir="2700000" algn="tl">
                    <a:srgbClr val="000000">
                      <a:alpha val="43137"/>
                    </a:srgbClr>
                  </a:outerShdw>
                </a:effectLst>
              </a:rPr>
              <a:t>, </a:t>
            </a:r>
          </a:p>
          <a:p>
            <a:pPr algn="ctr" eaLnBrk="1" hangingPunct="1">
              <a:lnSpc>
                <a:spcPct val="150000"/>
              </a:lnSpc>
              <a:spcBef>
                <a:spcPct val="0"/>
              </a:spcBef>
              <a:buClrTx/>
              <a:buSzTx/>
              <a:buFontTx/>
              <a:buNone/>
              <a:defRPr/>
            </a:pPr>
            <a:r>
              <a:rPr lang="en-US" altLang="en-US" b="1" i="1">
                <a:effectLst>
                  <a:outerShdw blurRad="38100" dist="38100" dir="2700000" algn="tl">
                    <a:srgbClr val="000000">
                      <a:alpha val="43137"/>
                    </a:srgbClr>
                  </a:outerShdw>
                </a:effectLst>
              </a:rPr>
              <a:t>to </a:t>
            </a:r>
            <a:r>
              <a:rPr lang="en-US" altLang="en-US" b="1" i="1" dirty="0">
                <a:effectLst>
                  <a:outerShdw blurRad="38100" dist="38100" dir="2700000" algn="tl">
                    <a:srgbClr val="000000">
                      <a:alpha val="43137"/>
                    </a:srgbClr>
                  </a:outerShdw>
                </a:effectLst>
              </a:rPr>
              <a:t>witness and worship,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for everyone born, the right to be free,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and God will delight when we are creators of justice and joy, compassion and peace: </a:t>
            </a:r>
          </a:p>
          <a:p>
            <a:pPr algn="ctr" eaLnBrk="1" hangingPunct="1">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yes, God will delight when we are creators of justice, . . . justice and joy!</a:t>
            </a:r>
          </a:p>
          <a:p>
            <a:pPr algn="ctr" eaLnBrk="1" hangingPunct="1">
              <a:lnSpc>
                <a:spcPct val="150000"/>
              </a:lnSpc>
              <a:spcBef>
                <a:spcPct val="0"/>
              </a:spcBef>
              <a:buClrTx/>
              <a:buSzTx/>
              <a:buFontTx/>
              <a:buNone/>
              <a:defRPr/>
            </a:pPr>
            <a:endParaRPr lang="en-US" altLang="en-US" sz="1000" i="1" dirty="0">
              <a:effectLst>
                <a:outerShdw blurRad="38100" dist="38100" dir="2700000" algn="tl">
                  <a:srgbClr val="000000">
                    <a:alpha val="43137"/>
                  </a:srgbClr>
                </a:outerShdw>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C56FD3A-4F39-4752-AC00-DB25CCA4E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2510" y="482600"/>
            <a:ext cx="8430372"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72527DF-A25C-46B4-A5D9-BBE2E310A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2510" y="482600"/>
            <a:ext cx="8430372" cy="5892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ooden building with a door open&#10;&#10;Description automatically generated">
            <a:extLst>
              <a:ext uri="{FF2B5EF4-FFF2-40B4-BE49-F238E27FC236}">
                <a16:creationId xmlns:a16="http://schemas.microsoft.com/office/drawing/2014/main" id="{B0545795-59D5-5519-1B1D-5E89B9E44091}"/>
              </a:ext>
            </a:extLst>
          </p:cNvPr>
          <p:cNvPicPr>
            <a:picLocks noChangeAspect="1"/>
          </p:cNvPicPr>
          <p:nvPr/>
        </p:nvPicPr>
        <p:blipFill rotWithShape="1">
          <a:blip r:embed="rId3">
            <a:extLst>
              <a:ext uri="{28A0092B-C50C-407E-A947-70E740481C1C}">
                <a14:useLocalDpi xmlns:a14="http://schemas.microsoft.com/office/drawing/2010/main" val="0"/>
              </a:ext>
            </a:extLst>
          </a:blip>
          <a:srcRect t="15942" b="15942"/>
          <a:stretch/>
        </p:blipFill>
        <p:spPr>
          <a:xfrm>
            <a:off x="482600" y="643467"/>
            <a:ext cx="8178799" cy="5571066"/>
          </a:xfrm>
          <a:prstGeom prst="rect">
            <a:avLst/>
          </a:prstGeom>
        </p:spPr>
      </p:pic>
    </p:spTree>
    <p:extLst>
      <p:ext uri="{BB962C8B-B14F-4D97-AF65-F5344CB8AC3E}">
        <p14:creationId xmlns:p14="http://schemas.microsoft.com/office/powerpoint/2010/main" val="1022821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4F99F17B-AFE4-4506-A13F-D60606D05B6C}"/>
              </a:ext>
            </a:extLst>
          </p:cNvPr>
          <p:cNvSpPr>
            <a:spLocks noChangeArrowheads="1"/>
          </p:cNvSpPr>
          <p:nvPr/>
        </p:nvSpPr>
        <p:spPr bwMode="auto">
          <a:xfrm>
            <a:off x="838200" y="0"/>
            <a:ext cx="7696200" cy="499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Font typeface="Wingdings" pitchFamily="2" charset="2"/>
              <a:buNone/>
              <a:defRPr/>
            </a:pPr>
            <a:r>
              <a:rPr lang="en-US" altLang="en-US" sz="2800" b="1" dirty="0"/>
              <a:t>SACRAMENT OF HOLY COMMUNION</a:t>
            </a:r>
          </a:p>
          <a:p>
            <a:pPr eaLnBrk="1" hangingPunct="1">
              <a:spcBef>
                <a:spcPct val="0"/>
              </a:spcBef>
              <a:buClrTx/>
              <a:buSzTx/>
              <a:buFontTx/>
              <a:buNone/>
              <a:defRPr/>
            </a:pPr>
            <a:endParaRPr lang="en-US" altLang="en-US" sz="2800" b="0" dirty="0"/>
          </a:p>
          <a:p>
            <a:pPr marL="1028700" indent="-1028700" eaLnBrk="1" hangingPunct="1">
              <a:lnSpc>
                <a:spcPct val="150000"/>
              </a:lnSpc>
              <a:spcBef>
                <a:spcPct val="0"/>
              </a:spcBef>
              <a:buClrTx/>
              <a:buSzTx/>
              <a:buFont typeface="Wingdings" pitchFamily="2" charset="2"/>
              <a:buNone/>
              <a:defRPr/>
            </a:pPr>
            <a:r>
              <a:rPr lang="en-US" altLang="en-US" sz="2400" b="0" dirty="0"/>
              <a:t>INVITATION TO THE LORD’S TABLE:</a:t>
            </a:r>
          </a:p>
          <a:p>
            <a:pPr marL="457200" indent="-457200" algn="just" eaLnBrk="1" hangingPunct="1">
              <a:lnSpc>
                <a:spcPct val="150000"/>
              </a:lnSpc>
              <a:spcBef>
                <a:spcPct val="0"/>
              </a:spcBef>
              <a:spcAft>
                <a:spcPts val="600"/>
              </a:spcAft>
              <a:buClrTx/>
              <a:buSzTx/>
              <a:buFontTx/>
              <a:buNone/>
              <a:defRPr/>
            </a:pPr>
            <a:r>
              <a:rPr lang="en-US" altLang="en-US" sz="2400" b="0" dirty="0"/>
              <a:t>L:	Friends, this is the joyful feast of the people of God! </a:t>
            </a:r>
          </a:p>
          <a:p>
            <a:pPr marL="914400" indent="-914400" algn="just" eaLnBrk="1" hangingPunct="1">
              <a:lnSpc>
                <a:spcPct val="150000"/>
              </a:lnSpc>
              <a:spcBef>
                <a:spcPct val="0"/>
              </a:spcBef>
              <a:spcAft>
                <a:spcPts val="600"/>
              </a:spcAft>
              <a:buClrTx/>
              <a:buSzTx/>
              <a:buFontTx/>
              <a:buNone/>
              <a:defRPr/>
            </a:pPr>
            <a:r>
              <a:rPr lang="en-US" altLang="en-US" b="1" dirty="0"/>
              <a:t>P: 	People will come from east and west, and from north and south, and sit at the table in the kingdom of God.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4F99F17B-AFE4-4506-A13F-D60606D05B6C}"/>
              </a:ext>
            </a:extLst>
          </p:cNvPr>
          <p:cNvSpPr>
            <a:spLocks noChangeArrowheads="1"/>
          </p:cNvSpPr>
          <p:nvPr/>
        </p:nvSpPr>
        <p:spPr bwMode="auto">
          <a:xfrm>
            <a:off x="628650" y="166568"/>
            <a:ext cx="7886700"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457200" indent="-457200" algn="just" eaLnBrk="1" hangingPunct="1">
              <a:spcBef>
                <a:spcPct val="0"/>
              </a:spcBef>
              <a:spcAft>
                <a:spcPts val="600"/>
              </a:spcAft>
              <a:buClrTx/>
              <a:buSzTx/>
              <a:buFontTx/>
              <a:buNone/>
              <a:defRPr/>
            </a:pPr>
            <a:r>
              <a:rPr lang="en-US" altLang="en-US" sz="2400" b="0" dirty="0"/>
              <a:t>L:	Behold, how good and pleasant it is when brothers and sisters dwell in unity.</a:t>
            </a:r>
          </a:p>
          <a:p>
            <a:pPr marL="457200" indent="-457200" algn="just" eaLnBrk="1" hangingPunct="1">
              <a:spcBef>
                <a:spcPct val="0"/>
              </a:spcBef>
              <a:spcAft>
                <a:spcPts val="600"/>
              </a:spcAft>
              <a:buClrTx/>
              <a:buSzTx/>
              <a:buFontTx/>
              <a:buNone/>
              <a:defRPr/>
            </a:pPr>
            <a:endParaRPr lang="en-US" altLang="en-US" sz="2400" b="0" dirty="0"/>
          </a:p>
          <a:p>
            <a:pPr marL="914400" indent="-914400" algn="just" eaLnBrk="1" hangingPunct="1">
              <a:lnSpc>
                <a:spcPct val="150000"/>
              </a:lnSpc>
              <a:spcBef>
                <a:spcPct val="0"/>
              </a:spcBef>
              <a:buClrTx/>
              <a:buSzTx/>
              <a:buFontTx/>
              <a:buNone/>
              <a:defRPr/>
            </a:pPr>
            <a:r>
              <a:rPr lang="en-US" altLang="en-US" b="1" dirty="0"/>
              <a:t>P:	God sent the whole world God’s only Son.  Since God loved us so much, we too, should love one another.</a:t>
            </a:r>
          </a:p>
          <a:p>
            <a:pPr marL="457200" indent="-457200" algn="just" eaLnBrk="1" hangingPunct="1">
              <a:spcBef>
                <a:spcPct val="0"/>
              </a:spcBef>
              <a:buClrTx/>
              <a:buSzTx/>
              <a:buNone/>
              <a:defRPr/>
            </a:pPr>
            <a:endParaRPr lang="en-US" altLang="en-US" sz="2400" b="0" dirty="0"/>
          </a:p>
          <a:p>
            <a:pPr marL="457200" indent="-457200" algn="just" eaLnBrk="1" hangingPunct="1">
              <a:spcBef>
                <a:spcPct val="0"/>
              </a:spcBef>
              <a:buClrTx/>
              <a:buSzTx/>
              <a:buNone/>
              <a:defRPr/>
            </a:pPr>
            <a:r>
              <a:rPr lang="en-US" altLang="en-US" sz="2400" b="0" dirty="0"/>
              <a:t>L:	This is the Lord’s Table. Our Savior invites all who are truly sorry for their sins and would humbly put their trust in him to come to the feast which he has prepared. Listen to the life-giving and life-empowering words of our Savior Jesus Christ:</a:t>
            </a:r>
          </a:p>
        </p:txBody>
      </p:sp>
    </p:spTree>
    <p:extLst>
      <p:ext uri="{BB962C8B-B14F-4D97-AF65-F5344CB8AC3E}">
        <p14:creationId xmlns:p14="http://schemas.microsoft.com/office/powerpoint/2010/main" val="1857892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a:extLst>
              <a:ext uri="{FF2B5EF4-FFF2-40B4-BE49-F238E27FC236}">
                <a16:creationId xmlns:a16="http://schemas.microsoft.com/office/drawing/2014/main" id="{CEF03C42-897A-4B2E-BFCE-A5A7AFAC93D8}"/>
              </a:ext>
            </a:extLst>
          </p:cNvPr>
          <p:cNvSpPr>
            <a:spLocks noChangeArrowheads="1"/>
          </p:cNvSpPr>
          <p:nvPr/>
        </p:nvSpPr>
        <p:spPr bwMode="auto">
          <a:xfrm>
            <a:off x="457200" y="0"/>
            <a:ext cx="8382000" cy="662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just" eaLnBrk="1" hangingPunct="1">
              <a:lnSpc>
                <a:spcPct val="150000"/>
              </a:lnSpc>
              <a:spcBef>
                <a:spcPct val="0"/>
              </a:spcBef>
              <a:buClrTx/>
              <a:buSzTx/>
              <a:buFontTx/>
              <a:buNone/>
              <a:defRPr/>
            </a:pPr>
            <a:r>
              <a:rPr lang="en-US" altLang="en-US" sz="2200" b="0" i="1" dirty="0"/>
              <a:t>“Come to me, all you that are weary and are carrying heavy burdens, and I will give you rest. Take my yoke upon you, and learn from me; for I am gentle and humble in heart, and you will find rest for your souls. For my yoke is easy, and my burden is light.“	                       </a:t>
            </a:r>
            <a:r>
              <a:rPr lang="en-US" altLang="en-US" sz="2200" b="0" dirty="0"/>
              <a:t>Matthew 11: 28–30</a:t>
            </a:r>
          </a:p>
          <a:p>
            <a:pPr algn="just" eaLnBrk="1" hangingPunct="1">
              <a:lnSpc>
                <a:spcPct val="150000"/>
              </a:lnSpc>
              <a:spcBef>
                <a:spcPct val="0"/>
              </a:spcBef>
              <a:buClrTx/>
              <a:buSzTx/>
              <a:buFontTx/>
              <a:buNone/>
              <a:defRPr/>
            </a:pPr>
            <a:endParaRPr lang="en-US" altLang="en-US" sz="2200" b="0" dirty="0"/>
          </a:p>
          <a:p>
            <a:pPr algn="just" eaLnBrk="1" hangingPunct="1">
              <a:lnSpc>
                <a:spcPct val="150000"/>
              </a:lnSpc>
              <a:spcBef>
                <a:spcPct val="0"/>
              </a:spcBef>
              <a:buClrTx/>
              <a:buSzTx/>
              <a:buFontTx/>
              <a:buNone/>
              <a:defRPr/>
            </a:pPr>
            <a:r>
              <a:rPr lang="en-US" altLang="en-US" sz="2200" b="0" i="1" dirty="0"/>
              <a:t> ”This is indeed the will of my Father, that all who see the Son and believe in him may have eternal life, and I will raise them up on the last day.”	                      </a:t>
            </a:r>
            <a:r>
              <a:rPr lang="en-US" altLang="en-US" sz="2200" b="0" dirty="0"/>
              <a:t>John 6: 40</a:t>
            </a:r>
          </a:p>
          <a:p>
            <a:pPr algn="just" eaLnBrk="1" hangingPunct="1">
              <a:lnSpc>
                <a:spcPct val="150000"/>
              </a:lnSpc>
              <a:spcBef>
                <a:spcPct val="0"/>
              </a:spcBef>
              <a:buClrTx/>
              <a:buSzTx/>
              <a:buFontTx/>
              <a:buNone/>
              <a:defRPr/>
            </a:pPr>
            <a:endParaRPr lang="en-US" altLang="en-US" sz="2200" b="0" dirty="0"/>
          </a:p>
          <a:p>
            <a:pPr algn="just" eaLnBrk="1" hangingPunct="1">
              <a:lnSpc>
                <a:spcPct val="150000"/>
              </a:lnSpc>
              <a:spcBef>
                <a:spcPct val="0"/>
              </a:spcBef>
              <a:buClrTx/>
              <a:buSzTx/>
              <a:buFontTx/>
              <a:buNone/>
              <a:defRPr/>
            </a:pPr>
            <a:r>
              <a:rPr lang="en-US" altLang="en-US" sz="2200" b="0" i="1" dirty="0"/>
              <a:t>“Behold, I stand at the door and knock; if those who hear my voice open the door, I will come in to them and eat with them, and they with me.”		   </a:t>
            </a:r>
            <a:r>
              <a:rPr lang="en-US" altLang="en-US" sz="2200" b="0" dirty="0"/>
              <a:t>Revelation 3: 20</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a:extLst>
              <a:ext uri="{FF2B5EF4-FFF2-40B4-BE49-F238E27FC236}">
                <a16:creationId xmlns:a16="http://schemas.microsoft.com/office/drawing/2014/main" id="{D8DFF9B8-B74B-4968-A78A-1756E3C5D238}"/>
              </a:ext>
            </a:extLst>
          </p:cNvPr>
          <p:cNvSpPr>
            <a:spLocks noChangeArrowheads="1"/>
          </p:cNvSpPr>
          <p:nvPr/>
        </p:nvSpPr>
        <p:spPr bwMode="auto">
          <a:xfrm>
            <a:off x="914400" y="581024"/>
            <a:ext cx="800100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485900" indent="-1485900"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marL="914400" indent="-914400" eaLnBrk="1" hangingPunct="1">
              <a:lnSpc>
                <a:spcPct val="200000"/>
              </a:lnSpc>
              <a:spcBef>
                <a:spcPct val="0"/>
              </a:spcBef>
              <a:buClrTx/>
              <a:buSzTx/>
              <a:buFontTx/>
              <a:buNone/>
              <a:tabLst>
                <a:tab pos="1371600" algn="l"/>
              </a:tabLst>
            </a:pPr>
            <a:r>
              <a:rPr lang="en-US" altLang="en-US" sz="2400" b="0" dirty="0"/>
              <a:t>L:	The Lord be with you.</a:t>
            </a:r>
          </a:p>
          <a:p>
            <a:pPr marL="1885950" indent="-1885950" eaLnBrk="1" hangingPunct="1">
              <a:lnSpc>
                <a:spcPct val="200000"/>
              </a:lnSpc>
              <a:spcBef>
                <a:spcPct val="0"/>
              </a:spcBef>
              <a:buClrTx/>
              <a:buSzTx/>
              <a:buFontTx/>
              <a:buNone/>
              <a:tabLst>
                <a:tab pos="1371600" algn="l"/>
              </a:tabLst>
            </a:pPr>
            <a:r>
              <a:rPr lang="en-US" altLang="en-US" b="1" dirty="0"/>
              <a:t>P: 	And with your spirit.</a:t>
            </a:r>
          </a:p>
          <a:p>
            <a:pPr marL="914400" indent="-914400" eaLnBrk="1" hangingPunct="1">
              <a:lnSpc>
                <a:spcPct val="200000"/>
              </a:lnSpc>
              <a:spcBef>
                <a:spcPct val="0"/>
              </a:spcBef>
              <a:buClrTx/>
              <a:buSzTx/>
              <a:buFontTx/>
              <a:buNone/>
              <a:tabLst>
                <a:tab pos="1371600" algn="l"/>
              </a:tabLst>
            </a:pPr>
            <a:r>
              <a:rPr lang="en-US" altLang="en-US" sz="2400" b="0" dirty="0"/>
              <a:t>L:	Lift up your hearts.</a:t>
            </a:r>
          </a:p>
          <a:p>
            <a:pPr marL="1828800" indent="-1828800" eaLnBrk="1" hangingPunct="1">
              <a:lnSpc>
                <a:spcPct val="200000"/>
              </a:lnSpc>
              <a:spcBef>
                <a:spcPct val="0"/>
              </a:spcBef>
              <a:buClrTx/>
              <a:buSzTx/>
              <a:buFontTx/>
              <a:buNone/>
              <a:tabLst>
                <a:tab pos="1371600" algn="l"/>
              </a:tabLst>
            </a:pPr>
            <a:r>
              <a:rPr lang="en-US" altLang="en-US" b="1" dirty="0"/>
              <a:t>P: 	We lift them to the Lord.</a:t>
            </a:r>
          </a:p>
          <a:p>
            <a:pPr marL="857250" indent="-857250" eaLnBrk="1" hangingPunct="1">
              <a:lnSpc>
                <a:spcPct val="200000"/>
              </a:lnSpc>
              <a:spcBef>
                <a:spcPct val="0"/>
              </a:spcBef>
              <a:buClrTx/>
              <a:buSzTx/>
              <a:buFontTx/>
              <a:buNone/>
              <a:tabLst>
                <a:tab pos="1371600" algn="l"/>
              </a:tabLst>
            </a:pPr>
            <a:r>
              <a:rPr lang="en-US" altLang="en-US" sz="2400" b="0" dirty="0"/>
              <a:t>L:	Let us give thanks to the Lord our God.</a:t>
            </a:r>
          </a:p>
          <a:p>
            <a:pPr marL="1371600" indent="-1371600" eaLnBrk="1" hangingPunct="1">
              <a:spcBef>
                <a:spcPts val="2400"/>
              </a:spcBef>
              <a:buClrTx/>
              <a:buSzTx/>
              <a:buFontTx/>
              <a:buNone/>
              <a:tabLst>
                <a:tab pos="1371600" algn="l"/>
              </a:tabLst>
            </a:pPr>
            <a:r>
              <a:rPr lang="en-US" altLang="en-US" b="1" dirty="0"/>
              <a:t>P:	It is right to give God our thanks and praise.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a:extLst>
              <a:ext uri="{FF2B5EF4-FFF2-40B4-BE49-F238E27FC236}">
                <a16:creationId xmlns:a16="http://schemas.microsoft.com/office/drawing/2014/main" id="{60AC2D4B-2FA8-46F6-A454-47FC3CF6D924}"/>
              </a:ext>
            </a:extLst>
          </p:cNvPr>
          <p:cNvSpPr>
            <a:spLocks noChangeArrowheads="1"/>
          </p:cNvSpPr>
          <p:nvPr/>
        </p:nvSpPr>
        <p:spPr bwMode="auto">
          <a:xfrm>
            <a:off x="228600" y="-76200"/>
            <a:ext cx="8610600" cy="680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485900" indent="-1485900"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0" indent="0" algn="ctr" eaLnBrk="1" hangingPunct="1">
              <a:spcBef>
                <a:spcPct val="0"/>
              </a:spcBef>
              <a:buClrTx/>
              <a:buSzTx/>
              <a:buFontTx/>
              <a:buNone/>
              <a:defRPr/>
            </a:pPr>
            <a:r>
              <a:rPr lang="en-US" altLang="en-US" sz="2400" b="0" dirty="0">
                <a:effectLst>
                  <a:outerShdw blurRad="38100" dist="38100" dir="2700000" algn="tl">
                    <a:srgbClr val="000000">
                      <a:alpha val="43137"/>
                    </a:srgbClr>
                  </a:outerShdw>
                </a:effectLst>
              </a:rPr>
              <a:t>PRAYER OF THANKSGIVING, PRAYERS OF THE PEOPLE,</a:t>
            </a:r>
            <a:br>
              <a:rPr lang="en-US" altLang="en-US" sz="2400" b="0" dirty="0">
                <a:effectLst>
                  <a:outerShdw blurRad="38100" dist="38100" dir="2700000" algn="tl">
                    <a:srgbClr val="000000">
                      <a:alpha val="43137"/>
                    </a:srgbClr>
                  </a:outerShdw>
                </a:effectLst>
              </a:rPr>
            </a:br>
            <a:r>
              <a:rPr lang="en-US" altLang="en-US" sz="2400" b="0" dirty="0">
                <a:effectLst>
                  <a:outerShdw blurRad="38100" dist="38100" dir="2700000" algn="tl">
                    <a:srgbClr val="000000">
                      <a:alpha val="43137"/>
                    </a:srgbClr>
                  </a:outerShdw>
                </a:effectLst>
              </a:rPr>
              <a:t> &amp; THE LORD’S PRAYER:</a:t>
            </a:r>
          </a:p>
          <a:p>
            <a:pPr eaLnBrk="1" hangingPunct="1">
              <a:spcBef>
                <a:spcPct val="0"/>
              </a:spcBef>
              <a:buClrTx/>
              <a:buSzTx/>
              <a:buFontTx/>
              <a:buNone/>
              <a:defRPr/>
            </a:pPr>
            <a:endParaRPr lang="en-US" altLang="en-US" sz="1000" b="0" dirty="0">
              <a:effectLst>
                <a:outerShdw blurRad="38100" dist="38100" dir="2700000" algn="tl">
                  <a:srgbClr val="000000">
                    <a:alpha val="43137"/>
                  </a:srgbClr>
                </a:outerShdw>
              </a:effectLst>
            </a:endParaRPr>
          </a:p>
          <a:p>
            <a:pPr eaLnBrk="1" hangingPunct="1">
              <a:spcBef>
                <a:spcPct val="0"/>
              </a:spcBef>
              <a:buClrTx/>
              <a:buSzTx/>
              <a:buFontTx/>
              <a:buNone/>
              <a:defRPr/>
            </a:pPr>
            <a:r>
              <a:rPr lang="en-US" altLang="en-US" sz="2400" b="0" dirty="0">
                <a:effectLst>
                  <a:outerShdw blurRad="38100" dist="38100" dir="2700000" algn="tl">
                    <a:srgbClr val="000000">
                      <a:alpha val="43137"/>
                    </a:srgbClr>
                  </a:outerShdw>
                </a:effectLst>
              </a:rPr>
              <a:t>Pastor: 	Holy Lord . . .  as we pray together: </a:t>
            </a:r>
          </a:p>
          <a:p>
            <a:pPr marL="0" indent="0" algn="just" eaLnBrk="1" hangingPunct="1">
              <a:lnSpc>
                <a:spcPct val="150000"/>
              </a:lnSpc>
              <a:spcBef>
                <a:spcPct val="0"/>
              </a:spcBef>
              <a:buClrTx/>
              <a:buSzTx/>
              <a:buFontTx/>
              <a:buNone/>
              <a:defRPr/>
            </a:pPr>
            <a:r>
              <a:rPr lang="en-US" altLang="en-US" sz="3000" b="1" dirty="0">
                <a:effectLst>
                  <a:outerShdw blurRad="38100" dist="38100" dir="2700000" algn="tl">
                    <a:srgbClr val="000000">
                      <a:alpha val="43137"/>
                    </a:srgbClr>
                  </a:outerShdw>
                </a:effectLst>
              </a:rPr>
              <a:t>May we who have eaten the bread of heaven and consume the cup of salvation live daily, nourished by the promises and presence of Christ, our Lord. Grant us grace to do Jesus’ will and live as stewards of his compassion </a:t>
            </a:r>
            <a:r>
              <a:rPr lang="en-US" altLang="en-US" sz="3000" b="1">
                <a:effectLst>
                  <a:outerShdw blurRad="38100" dist="38100" dir="2700000" algn="tl">
                    <a:srgbClr val="000000">
                      <a:alpha val="43137"/>
                    </a:srgbClr>
                  </a:outerShdw>
                </a:effectLst>
              </a:rPr>
              <a:t>and kindness and his forgiveness </a:t>
            </a:r>
            <a:r>
              <a:rPr lang="en-US" altLang="en-US" sz="3000" b="1" dirty="0">
                <a:effectLst>
                  <a:outerShdw blurRad="38100" dist="38100" dir="2700000" algn="tl">
                    <a:srgbClr val="000000">
                      <a:alpha val="43137"/>
                    </a:srgbClr>
                  </a:outerShdw>
                </a:effectLst>
              </a:rPr>
              <a:t>and mercy. This we pray in his name and to his glory, </a:t>
            </a:r>
            <a:r>
              <a:rPr lang="en-US" altLang="en-US" sz="3000" b="1" i="1" dirty="0">
                <a:effectLst>
                  <a:outerShdw blurRad="38100" dist="38100" dir="2700000" algn="tl">
                    <a:srgbClr val="000000">
                      <a:alpha val="43137"/>
                    </a:srgbClr>
                  </a:outerShdw>
                </a:effectLst>
              </a:rPr>
              <a:t>singing</a:t>
            </a:r>
            <a:r>
              <a:rPr lang="en-US" altLang="en-US" sz="3000" b="1" dirty="0">
                <a:effectLst>
                  <a:outerShdw blurRad="38100" dist="38100" dir="2700000" algn="tl">
                    <a:srgbClr val="000000">
                      <a:alpha val="43137"/>
                    </a:srgbClr>
                  </a:outerShdw>
                </a:effectLst>
              </a:rPr>
              <a:t> . . .</a:t>
            </a:r>
            <a:endParaRPr lang="en-US" altLang="en-US" sz="3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59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a:extLst>
              <a:ext uri="{FF2B5EF4-FFF2-40B4-BE49-F238E27FC236}">
                <a16:creationId xmlns:a16="http://schemas.microsoft.com/office/drawing/2014/main" id="{CF3D2530-5B93-AA39-6862-E0E85C7C24F3}"/>
              </a:ext>
            </a:extLst>
          </p:cNvPr>
          <p:cNvSpPr>
            <a:spLocks noChangeArrowheads="1"/>
          </p:cNvSpPr>
          <p:nvPr/>
        </p:nvSpPr>
        <p:spPr bwMode="auto">
          <a:xfrm>
            <a:off x="0" y="0"/>
            <a:ext cx="9144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spcBef>
                <a:spcPct val="0"/>
              </a:spcBef>
              <a:buClrTx/>
              <a:buSzTx/>
              <a:buFontTx/>
              <a:buNone/>
              <a:defRPr/>
            </a:pPr>
            <a:r>
              <a:rPr lang="en-US" altLang="en-US" sz="2800" b="0" dirty="0">
                <a:effectLst>
                  <a:outerShdw blurRad="38100" dist="38100" dir="2700000" algn="tl">
                    <a:srgbClr val="000000">
                      <a:alpha val="43137"/>
                    </a:srgbClr>
                  </a:outerShdw>
                </a:effectLst>
              </a:rPr>
              <a:t>MOMENT FOR MISSION with Elder Lisa Besser</a:t>
            </a: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a:p>
            <a:pPr algn="ctr" eaLnBrk="1" hangingPunct="1">
              <a:spcBef>
                <a:spcPct val="0"/>
              </a:spcBef>
              <a:buClrTx/>
              <a:buSzTx/>
              <a:buFontTx/>
              <a:buNone/>
              <a:defRPr/>
            </a:pPr>
            <a:endParaRPr lang="en-US" altLang="en-US" sz="2800" dirty="0">
              <a:effectLst>
                <a:outerShdw blurRad="38100" dist="38100" dir="2700000" algn="tl">
                  <a:srgbClr val="000000">
                    <a:alpha val="43137"/>
                  </a:srgbClr>
                </a:outerShdw>
              </a:effectLst>
            </a:endParaRPr>
          </a:p>
        </p:txBody>
      </p:sp>
      <p:pic>
        <p:nvPicPr>
          <p:cNvPr id="2" name="peace_&amp;_global_witness_-_sowing_the_seeds_of_peace (1080p)">
            <a:hlinkClick r:id="" action="ppaction://media"/>
            <a:extLst>
              <a:ext uri="{FF2B5EF4-FFF2-40B4-BE49-F238E27FC236}">
                <a16:creationId xmlns:a16="http://schemas.microsoft.com/office/drawing/2014/main" id="{9C01DB8D-5DBD-BD9D-39D5-A44F9AB36F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94214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a:extLst>
              <a:ext uri="{FF2B5EF4-FFF2-40B4-BE49-F238E27FC236}">
                <a16:creationId xmlns:a16="http://schemas.microsoft.com/office/drawing/2014/main" id="{C77F867B-27C4-4CE6-9DFA-AED2D3BD78C1}"/>
              </a:ext>
            </a:extLst>
          </p:cNvPr>
          <p:cNvSpPr txBox="1">
            <a:spLocks noChangeArrowheads="1"/>
          </p:cNvSpPr>
          <p:nvPr/>
        </p:nvSpPr>
        <p:spPr bwMode="auto">
          <a:xfrm>
            <a:off x="381000" y="-152400"/>
            <a:ext cx="8534400" cy="711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a:lnSpc>
                <a:spcPct val="150000"/>
              </a:lnSpc>
              <a:spcBef>
                <a:spcPct val="0"/>
              </a:spcBef>
              <a:buClrTx/>
              <a:buSzTx/>
              <a:buFontTx/>
              <a:buNone/>
            </a:pPr>
            <a:r>
              <a:rPr lang="en-US" altLang="en-US" sz="2800" b="1" i="1" dirty="0"/>
              <a:t>Our Father who art in heaven,</a:t>
            </a:r>
          </a:p>
          <a:p>
            <a:pPr algn="ctr">
              <a:lnSpc>
                <a:spcPct val="150000"/>
              </a:lnSpc>
              <a:spcBef>
                <a:spcPct val="0"/>
              </a:spcBef>
              <a:buClrTx/>
              <a:buSzTx/>
              <a:buFontTx/>
              <a:buNone/>
            </a:pPr>
            <a:r>
              <a:rPr lang="en-US" altLang="en-US" sz="2800" b="1" i="1" dirty="0"/>
              <a:t>Hallowed be thy name. </a:t>
            </a:r>
          </a:p>
          <a:p>
            <a:pPr algn="ctr">
              <a:lnSpc>
                <a:spcPct val="150000"/>
              </a:lnSpc>
              <a:spcBef>
                <a:spcPct val="0"/>
              </a:spcBef>
              <a:buClrTx/>
              <a:buSzTx/>
              <a:buFontTx/>
              <a:buNone/>
            </a:pPr>
            <a:r>
              <a:rPr lang="en-US" altLang="en-US" sz="2800" b="1" i="1" dirty="0"/>
              <a:t>Thy kingdom come, thy will be done; </a:t>
            </a:r>
          </a:p>
          <a:p>
            <a:pPr algn="ctr">
              <a:lnSpc>
                <a:spcPct val="150000"/>
              </a:lnSpc>
              <a:spcBef>
                <a:spcPct val="0"/>
              </a:spcBef>
              <a:buClrTx/>
              <a:buSzTx/>
              <a:buFontTx/>
              <a:buNone/>
            </a:pPr>
            <a:r>
              <a:rPr lang="en-US" altLang="en-US" sz="2800" b="1" i="1" dirty="0"/>
              <a:t>On earth as it is in heaven.</a:t>
            </a:r>
          </a:p>
          <a:p>
            <a:pPr algn="ctr">
              <a:lnSpc>
                <a:spcPct val="150000"/>
              </a:lnSpc>
              <a:spcBef>
                <a:spcPct val="0"/>
              </a:spcBef>
              <a:buClrTx/>
              <a:buSzTx/>
              <a:buFontTx/>
              <a:buNone/>
            </a:pPr>
            <a:r>
              <a:rPr lang="en-US" altLang="en-US" sz="2800" b="1" i="1" dirty="0"/>
              <a:t>Give us this day our daily bread; </a:t>
            </a:r>
          </a:p>
          <a:p>
            <a:pPr algn="ctr">
              <a:lnSpc>
                <a:spcPct val="150000"/>
              </a:lnSpc>
              <a:spcBef>
                <a:spcPct val="0"/>
              </a:spcBef>
              <a:buClrTx/>
              <a:buSzTx/>
              <a:buFontTx/>
              <a:buNone/>
            </a:pPr>
            <a:r>
              <a:rPr lang="en-US" altLang="en-US" sz="2800" b="1" i="1" dirty="0"/>
              <a:t>And forgive us our debts, </a:t>
            </a:r>
          </a:p>
          <a:p>
            <a:pPr algn="ctr">
              <a:lnSpc>
                <a:spcPct val="150000"/>
              </a:lnSpc>
              <a:spcBef>
                <a:spcPct val="0"/>
              </a:spcBef>
              <a:buClrTx/>
              <a:buSzTx/>
              <a:buFontTx/>
              <a:buNone/>
            </a:pPr>
            <a:r>
              <a:rPr lang="en-US" altLang="en-US" sz="2800" b="1" i="1" dirty="0"/>
              <a:t>As we forgive our debtors; </a:t>
            </a:r>
          </a:p>
          <a:p>
            <a:pPr algn="ctr">
              <a:lnSpc>
                <a:spcPct val="150000"/>
              </a:lnSpc>
              <a:spcBef>
                <a:spcPct val="0"/>
              </a:spcBef>
              <a:buClrTx/>
              <a:buSzTx/>
              <a:buFontTx/>
              <a:buNone/>
            </a:pPr>
            <a:r>
              <a:rPr lang="en-US" altLang="en-US" sz="2800" b="1" i="1" dirty="0"/>
              <a:t>And lead us not into temptation,</a:t>
            </a:r>
          </a:p>
          <a:p>
            <a:pPr algn="ctr">
              <a:lnSpc>
                <a:spcPct val="150000"/>
              </a:lnSpc>
              <a:spcBef>
                <a:spcPct val="0"/>
              </a:spcBef>
              <a:buClrTx/>
              <a:buSzTx/>
              <a:buFontTx/>
              <a:buNone/>
            </a:pPr>
            <a:r>
              <a:rPr lang="en-US" altLang="en-US" sz="2800" b="1" i="1" dirty="0"/>
              <a:t>But deliver us from evil, </a:t>
            </a:r>
          </a:p>
          <a:p>
            <a:pPr algn="ctr">
              <a:lnSpc>
                <a:spcPct val="150000"/>
              </a:lnSpc>
              <a:spcBef>
                <a:spcPct val="0"/>
              </a:spcBef>
              <a:buClrTx/>
              <a:buSzTx/>
              <a:buFontTx/>
              <a:buNone/>
            </a:pPr>
            <a:r>
              <a:rPr lang="en-US" altLang="en-US" sz="2800" b="1" i="1" dirty="0"/>
              <a:t>For Thine is the kingdom </a:t>
            </a:r>
          </a:p>
          <a:p>
            <a:pPr algn="ctr">
              <a:lnSpc>
                <a:spcPct val="150000"/>
              </a:lnSpc>
              <a:spcBef>
                <a:spcPct val="0"/>
              </a:spcBef>
              <a:buClrTx/>
              <a:buSzTx/>
              <a:buFontTx/>
              <a:buNone/>
            </a:pPr>
            <a:r>
              <a:rPr lang="en-US" altLang="en-US" sz="2800" b="1" i="1" dirty="0"/>
              <a:t>And the power and the glory, forever.  Amen.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59964D-28B1-58FB-6904-E4BBA8A7CB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3" y="0"/>
            <a:ext cx="9143274"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59964D-28B1-58FB-6904-E4BBA8A7CB9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828800" y="3810000"/>
            <a:ext cx="5153025" cy="2500444"/>
          </a:xfrm>
          <a:prstGeom prst="rect">
            <a:avLst/>
          </a:prstGeom>
        </p:spPr>
      </p:pic>
      <p:sp>
        <p:nvSpPr>
          <p:cNvPr id="25602" name="TextBox 2">
            <a:extLst>
              <a:ext uri="{FF2B5EF4-FFF2-40B4-BE49-F238E27FC236}">
                <a16:creationId xmlns:a16="http://schemas.microsoft.com/office/drawing/2014/main" id="{200459F0-0372-4226-BBB2-8B90B6B2504C}"/>
              </a:ext>
            </a:extLst>
          </p:cNvPr>
          <p:cNvSpPr txBox="1">
            <a:spLocks noChangeArrowheads="1"/>
          </p:cNvSpPr>
          <p:nvPr/>
        </p:nvSpPr>
        <p:spPr bwMode="auto">
          <a:xfrm>
            <a:off x="1828800" y="762000"/>
            <a:ext cx="6324600" cy="394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nSpc>
                <a:spcPct val="150000"/>
              </a:lnSpc>
              <a:buFont typeface="Wingdings" pitchFamily="2" charset="2"/>
              <a:buNone/>
              <a:defRPr/>
            </a:pPr>
            <a:r>
              <a:rPr lang="en-US" altLang="en-US" sz="2800" i="1">
                <a:effectLst>
                  <a:outerShdw blurRad="38100" dist="38100" dir="2700000" algn="tl">
                    <a:srgbClr val="000000">
                      <a:alpha val="43137"/>
                    </a:srgbClr>
                  </a:outerShdw>
                </a:effectLst>
              </a:rPr>
              <a:t> </a:t>
            </a:r>
            <a:r>
              <a:rPr lang="en-US" altLang="en-US" sz="2800" b="1">
                <a:effectLst>
                  <a:outerShdw blurRad="38100" dist="38100" dir="2700000" algn="tl">
                    <a:srgbClr val="000000">
                      <a:alpha val="43137"/>
                    </a:srgbClr>
                  </a:outerShdw>
                </a:effectLst>
              </a:rPr>
              <a:t>OFFERING OF THE ELEMENTS: </a:t>
            </a:r>
          </a:p>
          <a:p>
            <a:pPr>
              <a:spcBef>
                <a:spcPct val="0"/>
              </a:spcBef>
              <a:spcAft>
                <a:spcPts val="300"/>
              </a:spcAft>
              <a:buClrTx/>
              <a:buSzTx/>
              <a:buFontTx/>
              <a:buNone/>
              <a:defRPr/>
            </a:pPr>
            <a:r>
              <a:rPr lang="en-US" altLang="en-US" sz="2800" b="0">
                <a:effectLst>
                  <a:outerShdw blurRad="38100" dist="38100" dir="2700000" algn="tl">
                    <a:srgbClr val="000000">
                      <a:alpha val="43137"/>
                    </a:srgbClr>
                  </a:outerShdw>
                </a:effectLst>
              </a:rPr>
              <a:t>    Approach the Table, </a:t>
            </a:r>
          </a:p>
          <a:p>
            <a:pPr>
              <a:spcBef>
                <a:spcPct val="0"/>
              </a:spcBef>
              <a:spcAft>
                <a:spcPts val="300"/>
              </a:spcAft>
              <a:buClrTx/>
              <a:buSzTx/>
              <a:buFontTx/>
              <a:buNone/>
              <a:defRPr/>
            </a:pPr>
            <a:r>
              <a:rPr lang="en-US" altLang="en-US" sz="2800" b="0">
                <a:effectLst>
                  <a:outerShdw blurRad="38100" dist="38100" dir="2700000" algn="tl">
                    <a:srgbClr val="000000">
                      <a:alpha val="43137"/>
                    </a:srgbClr>
                  </a:outerShdw>
                </a:effectLst>
              </a:rPr>
              <a:t>	receive the bread,</a:t>
            </a:r>
            <a:br>
              <a:rPr lang="en-US" altLang="en-US" sz="2800" b="0">
                <a:effectLst>
                  <a:outerShdw blurRad="38100" dist="38100" dir="2700000" algn="tl">
                    <a:srgbClr val="000000">
                      <a:alpha val="43137"/>
                    </a:srgbClr>
                  </a:outerShdw>
                </a:effectLst>
              </a:rPr>
            </a:br>
            <a:r>
              <a:rPr lang="en-US" altLang="en-US" sz="2800" b="0">
                <a:effectLst>
                  <a:outerShdw blurRad="38100" dist="38100" dir="2700000" algn="tl">
                    <a:srgbClr val="000000">
                      <a:alpha val="43137"/>
                    </a:srgbClr>
                  </a:outerShdw>
                </a:effectLst>
              </a:rPr>
              <a:t>	take the cup, </a:t>
            </a:r>
          </a:p>
          <a:p>
            <a:pPr>
              <a:spcBef>
                <a:spcPct val="0"/>
              </a:spcBef>
              <a:spcAft>
                <a:spcPts val="300"/>
              </a:spcAft>
              <a:buClrTx/>
              <a:buSzTx/>
              <a:buFontTx/>
              <a:buNone/>
              <a:defRPr/>
            </a:pPr>
            <a:r>
              <a:rPr lang="en-US" altLang="en-US" sz="2800" b="0">
                <a:effectLst>
                  <a:outerShdw blurRad="38100" dist="38100" dir="2700000" algn="tl">
                    <a:srgbClr val="000000">
                      <a:alpha val="43137"/>
                    </a:srgbClr>
                  </a:outerShdw>
                </a:effectLst>
              </a:rPr>
              <a:t>	and return to your pew.</a:t>
            </a:r>
          </a:p>
          <a:p>
            <a:pPr>
              <a:spcBef>
                <a:spcPct val="0"/>
              </a:spcBef>
              <a:spcAft>
                <a:spcPts val="300"/>
              </a:spcAft>
              <a:buClrTx/>
              <a:buSzTx/>
              <a:buFontTx/>
              <a:buNone/>
              <a:defRPr/>
            </a:pPr>
            <a:endParaRPr lang="en-US" altLang="en-US" sz="2800" b="0" i="1">
              <a:effectLst>
                <a:outerShdw blurRad="38100" dist="38100" dir="2700000" algn="tl">
                  <a:srgbClr val="000000">
                    <a:alpha val="43137"/>
                  </a:srgbClr>
                </a:outerShdw>
              </a:effectLst>
            </a:endParaRPr>
          </a:p>
          <a:p>
            <a:pPr>
              <a:spcBef>
                <a:spcPct val="0"/>
              </a:spcBef>
              <a:spcAft>
                <a:spcPts val="300"/>
              </a:spcAft>
              <a:buClrTx/>
              <a:buSzTx/>
              <a:buFontTx/>
              <a:buNone/>
              <a:defRPr/>
            </a:pPr>
            <a:endParaRPr lang="en-US" altLang="en-US" sz="2800" b="0" i="1">
              <a:effectLst>
                <a:outerShdw blurRad="38100" dist="38100" dir="2700000" algn="tl">
                  <a:srgbClr val="000000">
                    <a:alpha val="43137"/>
                  </a:srgbClr>
                </a:outerShdw>
              </a:effectLst>
            </a:endParaRPr>
          </a:p>
          <a:p>
            <a:pPr>
              <a:spcBef>
                <a:spcPct val="0"/>
              </a:spcBef>
              <a:spcAft>
                <a:spcPts val="300"/>
              </a:spcAft>
              <a:buClrTx/>
              <a:buSzTx/>
              <a:buFontTx/>
              <a:buNone/>
              <a:defRPr/>
            </a:pPr>
            <a:endParaRPr lang="en-US" altLang="en-US" sz="2800" b="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6052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5602" name="TextBox 2">
            <a:extLst>
              <a:ext uri="{FF2B5EF4-FFF2-40B4-BE49-F238E27FC236}">
                <a16:creationId xmlns:a16="http://schemas.microsoft.com/office/drawing/2014/main" id="{200459F0-0372-4226-BBB2-8B90B6B2504C}"/>
              </a:ext>
            </a:extLst>
          </p:cNvPr>
          <p:cNvSpPr txBox="1">
            <a:spLocks noChangeArrowheads="1"/>
          </p:cNvSpPr>
          <p:nvPr/>
        </p:nvSpPr>
        <p:spPr bwMode="auto">
          <a:xfrm>
            <a:off x="685800" y="914400"/>
            <a:ext cx="4483554" cy="539004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3257550" indent="-3257550"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SHARING THE BREAD:	</a:t>
            </a:r>
          </a:p>
          <a:p>
            <a:pP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Jesus said, </a:t>
            </a:r>
            <a:r>
              <a:rPr lang="en-US" altLang="en-US" sz="2400" b="0"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“I am the bread of life. Whoever comes to me will never be hungry...” </a:t>
            </a:r>
            <a:r>
              <a:rPr lang="en-US" altLang="en-US" sz="2400" b="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(Jn. 6:35a) </a:t>
            </a:r>
          </a:p>
          <a:p>
            <a:pP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Let us eat this bread in remembrance of Christ and may the spirit that is in him be in us also.</a:t>
            </a:r>
          </a:p>
          <a:p>
            <a:pPr marL="3257550" indent="-3257550" eaLnBrk="1" hangingPunct="1">
              <a:lnSpc>
                <a:spcPct val="90000"/>
              </a:lnSpc>
              <a:spcAft>
                <a:spcPts val="600"/>
              </a:spcAft>
              <a:buClr>
                <a:schemeClr val="tx2"/>
              </a:buClr>
              <a:buFont typeface="Wingdings 2" charset="2"/>
              <a:buNone/>
              <a:defRPr/>
            </a:pPr>
            <a:endParaRPr lang="en-US" altLang="en-US" sz="2400" b="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marL="3257550" indent="-3257550"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DRINKING THE CUP:</a:t>
            </a:r>
          </a:p>
          <a:p>
            <a:pP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Jesus said, </a:t>
            </a:r>
            <a:r>
              <a:rPr lang="en-US" altLang="en-US" sz="2400" b="0"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“I am the vine, you are the branches, apart from him, we can do nothing.” </a:t>
            </a:r>
          </a:p>
          <a:p>
            <a:pPr eaLnBrk="1" hangingPunct="1">
              <a:lnSpc>
                <a:spcPct val="90000"/>
              </a:lnSpc>
              <a:spcAft>
                <a:spcPts val="600"/>
              </a:spcAft>
              <a:buClr>
                <a:schemeClr val="tx2"/>
              </a:buClr>
              <a:buFont typeface="Wingdings 2" charset="2"/>
              <a:buNone/>
              <a:defRPr/>
            </a:pPr>
            <a:r>
              <a:rPr lang="en-US" altLang="en-US" sz="2400" b="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rPr>
              <a:t>Drink this cup in remembrance of Christ and may the spirit in which he died be our Spirit. </a:t>
            </a:r>
          </a:p>
          <a:p>
            <a:pPr eaLnBrk="1" hangingPunct="1">
              <a:lnSpc>
                <a:spcPct val="90000"/>
              </a:lnSpc>
              <a:spcAft>
                <a:spcPts val="600"/>
              </a:spcAft>
              <a:buClr>
                <a:schemeClr val="tx2"/>
              </a:buClr>
              <a:buFont typeface="Wingdings 2" charset="2"/>
              <a:buNone/>
              <a:defRPr/>
            </a:pPr>
            <a:endParaRPr lang="en-US" altLang="en-US" sz="2400" b="0"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p:txBody>
      </p:sp>
      <p:pic>
        <p:nvPicPr>
          <p:cNvPr id="2" name="Picture 1" descr="A cup on a loaf of bread&#10;&#10;Description automatically generated">
            <a:extLst>
              <a:ext uri="{FF2B5EF4-FFF2-40B4-BE49-F238E27FC236}">
                <a16:creationId xmlns:a16="http://schemas.microsoft.com/office/drawing/2014/main" id="{59332E6C-E8FF-65A9-3696-D7F45DC2D42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58844" r="3659"/>
          <a:stretch/>
        </p:blipFill>
        <p:spPr>
          <a:xfrm>
            <a:off x="5715263" y="10"/>
            <a:ext cx="3428737" cy="6857990"/>
          </a:xfrm>
          <a:prstGeom prst="rect">
            <a:avLst/>
          </a:prstGeom>
        </p:spPr>
      </p:pic>
      <p:pic>
        <p:nvPicPr>
          <p:cNvPr id="25607" name="Picture 25606">
            <a:extLst>
              <a:ext uri="{FF2B5EF4-FFF2-40B4-BE49-F238E27FC236}">
                <a16:creationId xmlns:a16="http://schemas.microsoft.com/office/drawing/2014/main" id="{11772103-80A1-4212-B82B-261A06D067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5626101" y="1"/>
            <a:ext cx="3517899" cy="6858000"/>
          </a:xfrm>
          <a:prstGeom prst="rect">
            <a:avLst/>
          </a:prstGeom>
        </p:spPr>
      </p:pic>
    </p:spTree>
    <p:extLst>
      <p:ext uri="{BB962C8B-B14F-4D97-AF65-F5344CB8AC3E}">
        <p14:creationId xmlns:p14="http://schemas.microsoft.com/office/powerpoint/2010/main" val="1788216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2">
            <a:extLst>
              <a:ext uri="{FF2B5EF4-FFF2-40B4-BE49-F238E27FC236}">
                <a16:creationId xmlns:a16="http://schemas.microsoft.com/office/drawing/2014/main" id="{2D821541-CF73-4BF4-8C45-1701997279AA}"/>
              </a:ext>
            </a:extLst>
          </p:cNvPr>
          <p:cNvSpPr txBox="1">
            <a:spLocks noChangeArrowheads="1"/>
          </p:cNvSpPr>
          <p:nvPr/>
        </p:nvSpPr>
        <p:spPr bwMode="auto">
          <a:xfrm>
            <a:off x="304800" y="12303"/>
            <a:ext cx="8686800" cy="662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buFont typeface="Wingdings" pitchFamily="2" charset="2"/>
              <a:buNone/>
              <a:defRPr/>
            </a:pPr>
            <a:r>
              <a:rPr lang="en-US" altLang="en-US" sz="2400" b="0" dirty="0">
                <a:effectLst>
                  <a:outerShdw blurRad="38100" dist="38100" dir="2700000" algn="tl">
                    <a:srgbClr val="000000">
                      <a:alpha val="43137"/>
                    </a:srgbClr>
                  </a:outerShdw>
                </a:effectLst>
              </a:rPr>
              <a:t>COMMUNION BLESSING:</a:t>
            </a:r>
          </a:p>
          <a:p>
            <a:pPr marL="571500" indent="-571500">
              <a:buFont typeface="Wingdings" pitchFamily="2" charset="2"/>
              <a:buNone/>
              <a:defRPr/>
            </a:pPr>
            <a:r>
              <a:rPr lang="en-US" altLang="en-US" sz="2400" b="0" dirty="0">
                <a:effectLst>
                  <a:outerShdw blurRad="38100" dist="38100" dir="2700000" algn="tl">
                    <a:srgbClr val="000000">
                      <a:alpha val="43137"/>
                    </a:srgbClr>
                  </a:outerShdw>
                </a:effectLst>
              </a:rPr>
              <a:t>Leader:    Let us pray together.</a:t>
            </a:r>
          </a:p>
          <a:p>
            <a:pPr marL="171450" algn="just">
              <a:lnSpc>
                <a:spcPct val="145000"/>
              </a:lnSpc>
              <a:buFont typeface="Wingdings" pitchFamily="2" charset="2"/>
              <a:buNone/>
              <a:defRPr/>
            </a:pPr>
            <a:r>
              <a:rPr lang="en-US" altLang="en-US" b="1" dirty="0">
                <a:effectLst>
                  <a:outerShdw blurRad="38100" dist="38100" dir="2700000" algn="tl">
                    <a:srgbClr val="000000">
                      <a:alpha val="43137"/>
                    </a:srgbClr>
                  </a:outerShdw>
                </a:effectLst>
              </a:rPr>
              <a:t>	God of glory, in this holy feast you have made us one with Christ and one with the great multitude of the faithful. Awaken us to and lead us in the paths of your generous and hospitable grace, that your love may flow and flourish in our lives, and that we may sing your praises. . .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2">
            <a:extLst>
              <a:ext uri="{FF2B5EF4-FFF2-40B4-BE49-F238E27FC236}">
                <a16:creationId xmlns:a16="http://schemas.microsoft.com/office/drawing/2014/main" id="{2D821541-CF73-4BF4-8C45-1701997279AA}"/>
              </a:ext>
            </a:extLst>
          </p:cNvPr>
          <p:cNvSpPr txBox="1">
            <a:spLocks noChangeArrowheads="1"/>
          </p:cNvSpPr>
          <p:nvPr/>
        </p:nvSpPr>
        <p:spPr bwMode="auto">
          <a:xfrm>
            <a:off x="304800" y="12303"/>
            <a:ext cx="8686800" cy="21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171450" algn="just">
              <a:lnSpc>
                <a:spcPct val="145000"/>
              </a:lnSpc>
              <a:buFont typeface="Wingdings" pitchFamily="2" charset="2"/>
              <a:buNone/>
              <a:defRPr/>
            </a:pPr>
            <a:r>
              <a:rPr lang="en-US" altLang="en-US" b="1" dirty="0">
                <a:effectLst>
                  <a:outerShdw blurRad="38100" dist="38100" dir="2700000" algn="tl">
                    <a:srgbClr val="000000">
                      <a:alpha val="43137"/>
                    </a:srgbClr>
                  </a:outerShdw>
                </a:effectLst>
              </a:rPr>
              <a:t>This we pray in the name of the Lamb seated on the holy throne: Jesus Christ our Lord. Amen.</a:t>
            </a:r>
          </a:p>
        </p:txBody>
      </p:sp>
    </p:spTree>
    <p:extLst>
      <p:ext uri="{BB962C8B-B14F-4D97-AF65-F5344CB8AC3E}">
        <p14:creationId xmlns:p14="http://schemas.microsoft.com/office/powerpoint/2010/main" val="2858809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779A4-9008-2C9C-CBE6-DB17684AE8ED}"/>
            </a:ext>
          </a:extLst>
        </p:cNvPr>
        <p:cNvGrpSpPr/>
        <p:nvPr/>
      </p:nvGrpSpPr>
      <p:grpSpPr>
        <a:xfrm>
          <a:off x="0" y="0"/>
          <a:ext cx="0" cy="0"/>
          <a:chOff x="0" y="0"/>
          <a:chExt cx="0" cy="0"/>
        </a:xfrm>
      </p:grpSpPr>
      <p:sp>
        <p:nvSpPr>
          <p:cNvPr id="14338" name="Text Box 4">
            <a:extLst>
              <a:ext uri="{FF2B5EF4-FFF2-40B4-BE49-F238E27FC236}">
                <a16:creationId xmlns:a16="http://schemas.microsoft.com/office/drawing/2014/main" id="{C144A683-EA5A-50E9-316C-189FC0688551}"/>
              </a:ext>
            </a:extLst>
          </p:cNvPr>
          <p:cNvSpPr txBox="1">
            <a:spLocks noChangeArrowheads="1"/>
          </p:cNvSpPr>
          <p:nvPr/>
        </p:nvSpPr>
        <p:spPr bwMode="auto">
          <a:xfrm>
            <a:off x="0" y="0"/>
            <a:ext cx="9144000" cy="596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eaLnBrk="1" hangingPunct="1">
              <a:lnSpc>
                <a:spcPct val="150000"/>
              </a:lnSpc>
              <a:spcBef>
                <a:spcPct val="0"/>
              </a:spcBef>
              <a:buClrTx/>
              <a:buSzTx/>
              <a:buNone/>
              <a:defRPr/>
            </a:pPr>
            <a:r>
              <a:rPr lang="en-US" altLang="en-US" sz="2800" dirty="0">
                <a:effectLst>
                  <a:outerShdw blurRad="38100" dist="38100" dir="2700000" algn="tl">
                    <a:srgbClr val="000000">
                      <a:alpha val="43137"/>
                    </a:srgbClr>
                  </a:outerShdw>
                </a:effectLst>
              </a:rPr>
              <a:t>  </a:t>
            </a:r>
            <a:r>
              <a:rPr lang="en-US" altLang="en-US" sz="2800" b="1" dirty="0">
                <a:effectLst>
                  <a:outerShdw blurRad="38100" dist="38100" dir="2700000" algn="tl">
                    <a:srgbClr val="000000">
                      <a:alpha val="43137"/>
                    </a:srgbClr>
                  </a:outerShdw>
                </a:effectLst>
              </a:rPr>
              <a:t>DEPARTING IN GOD’S NAME</a:t>
            </a:r>
          </a:p>
          <a:p>
            <a:pPr eaLnBrk="1" hangingPunct="1">
              <a:spcBef>
                <a:spcPct val="0"/>
              </a:spcBef>
              <a:buClrTx/>
              <a:buSzTx/>
              <a:buFontTx/>
              <a:buNone/>
              <a:defRPr/>
            </a:pPr>
            <a:r>
              <a:rPr lang="en-US" altLang="en-US" sz="2000" b="0" dirty="0">
                <a:effectLst>
                  <a:outerShdw blurRad="38100" dist="38100" dir="2700000" algn="tl">
                    <a:srgbClr val="000000">
                      <a:alpha val="43137"/>
                    </a:srgbClr>
                  </a:outerShdw>
                </a:effectLst>
              </a:rPr>
              <a:t>* HYMN:    </a:t>
            </a:r>
            <a:r>
              <a:rPr lang="en-US" altLang="en-US" sz="2200" b="0" i="1" dirty="0">
                <a:effectLst>
                  <a:outerShdw blurRad="38100" dist="38100" dir="2700000" algn="tl">
                    <a:srgbClr val="000000">
                      <a:alpha val="43137"/>
                    </a:srgbClr>
                  </a:outerShdw>
                </a:effectLst>
              </a:rPr>
              <a:t>No. 332 	Live into Hope 		vv. 2–4</a:t>
            </a:r>
            <a:endParaRPr lang="en-US" altLang="en-US" sz="1000" b="0" i="1" dirty="0">
              <a:effectLst>
                <a:outerShdw blurRad="38100" dist="38100" dir="2700000" algn="tl">
                  <a:srgbClr val="000000">
                    <a:alpha val="43137"/>
                  </a:srgbClr>
                </a:outerShdw>
              </a:effectLst>
            </a:endParaRPr>
          </a:p>
          <a:p>
            <a:pPr algn="ctr" eaLnBrk="1" hangingPunct="1">
              <a:lnSpc>
                <a:spcPct val="150000"/>
              </a:lnSpc>
              <a:spcBef>
                <a:spcPct val="0"/>
              </a:spcBef>
              <a:buClrTx/>
              <a:buSzTx/>
              <a:buFontTx/>
              <a:buNone/>
              <a:defRPr/>
            </a:pPr>
            <a:endParaRPr lang="en-US" altLang="en-US" b="1" i="1" dirty="0">
              <a:effectLst>
                <a:outerShdw blurRad="38100" dist="38100" dir="2700000" algn="tl">
                  <a:srgbClr val="000000">
                    <a:alpha val="43137"/>
                  </a:srgbClr>
                </a:outerShdw>
              </a:effectLst>
            </a:endParaRP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Live into hope the blind shall see</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With insight and with clarity,</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Removing shades of pride and fear</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A vision of our God brought near.</a:t>
            </a:r>
          </a:p>
          <a:p>
            <a:pPr algn="r" eaLnBrk="1" hangingPunct="1">
              <a:lnSpc>
                <a:spcPct val="150000"/>
              </a:lnSpc>
              <a:spcBef>
                <a:spcPct val="0"/>
              </a:spcBef>
              <a:buClrTx/>
              <a:buSzTx/>
              <a:buFontTx/>
              <a:buNone/>
              <a:defRPr/>
            </a:pPr>
            <a:endParaRPr lang="en-US" altLang="en-US" sz="1800" b="0" i="1" dirty="0">
              <a:effectLst>
                <a:outerShdw blurRad="38100" dist="38100" dir="2700000" algn="tl">
                  <a:srgbClr val="000000">
                    <a:alpha val="43137"/>
                  </a:srgbClr>
                </a:outerShdw>
              </a:effectLst>
            </a:endParaRPr>
          </a:p>
          <a:p>
            <a:pPr algn="r" eaLnBrk="1" hangingPunct="1">
              <a:lnSpc>
                <a:spcPct val="150000"/>
              </a:lnSpc>
              <a:spcBef>
                <a:spcPct val="0"/>
              </a:spcBef>
              <a:buClrTx/>
              <a:buSzTx/>
              <a:buFontTx/>
              <a:buNone/>
              <a:defRPr/>
            </a:pPr>
            <a:endParaRPr lang="en-US" altLang="en-US" sz="1800" i="1" dirty="0">
              <a:effectLst>
                <a:outerShdw blurRad="38100" dist="38100" dir="2700000" algn="tl">
                  <a:srgbClr val="000000">
                    <a:alpha val="43137"/>
                  </a:srgbClr>
                </a:outerShdw>
              </a:effectLst>
            </a:endParaRPr>
          </a:p>
          <a:p>
            <a:pPr algn="r" eaLnBrk="1" hangingPunct="1">
              <a:lnSpc>
                <a:spcPct val="150000"/>
              </a:lnSpc>
              <a:spcBef>
                <a:spcPct val="0"/>
              </a:spcBef>
              <a:buClrTx/>
              <a:buSzTx/>
              <a:buFontTx/>
              <a:buNone/>
              <a:defRPr/>
            </a:pPr>
            <a:r>
              <a:rPr lang="en-US" altLang="en-US" sz="1800" b="0" i="1" dirty="0">
                <a:effectLst>
                  <a:outerShdw blurRad="38100" dist="38100" dir="2700000" algn="tl">
                    <a:srgbClr val="000000">
                      <a:alpha val="43137"/>
                    </a:srgbClr>
                  </a:outerShdw>
                </a:effectLst>
              </a:rPr>
              <a:t>Cont’d.</a:t>
            </a:r>
          </a:p>
        </p:txBody>
      </p:sp>
    </p:spTree>
    <p:extLst>
      <p:ext uri="{BB962C8B-B14F-4D97-AF65-F5344CB8AC3E}">
        <p14:creationId xmlns:p14="http://schemas.microsoft.com/office/powerpoint/2010/main" val="858032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3D6E64D2-4B22-C617-2A39-268C64CA7BA4}"/>
              </a:ext>
            </a:extLst>
          </p:cNvPr>
          <p:cNvSpPr>
            <a:spLocks noGrp="1" noChangeArrowheads="1"/>
          </p:cNvSpPr>
          <p:nvPr>
            <p:ph type="body" idx="1"/>
          </p:nvPr>
        </p:nvSpPr>
        <p:spPr>
          <a:xfrm>
            <a:off x="533400" y="-1752600"/>
            <a:ext cx="9144000" cy="762000"/>
          </a:xfrm>
        </p:spPr>
        <p:txBody>
          <a:bodyPr/>
          <a:lstStyle/>
          <a:p>
            <a:pPr eaLnBrk="1" hangingPunct="1">
              <a:lnSpc>
                <a:spcPct val="80000"/>
              </a:lnSpc>
              <a:buFont typeface="Wingdings" panose="05000000000000000000" pitchFamily="2" charset="2"/>
              <a:buNone/>
              <a:defRPr/>
            </a:pPr>
            <a:endParaRPr lang="en-US" sz="500" b="1" dirty="0"/>
          </a:p>
          <a:p>
            <a:pPr>
              <a:buFont typeface="Wingdings" panose="05000000000000000000" pitchFamily="2" charset="2"/>
              <a:buNone/>
              <a:defRPr/>
            </a:pPr>
            <a:r>
              <a:rPr lang="en-US" sz="2200" b="1" dirty="0"/>
              <a:t>     </a:t>
            </a:r>
            <a:endParaRPr lang="en-US" sz="2000" b="1" i="1" dirty="0"/>
          </a:p>
        </p:txBody>
      </p:sp>
      <p:sp>
        <p:nvSpPr>
          <p:cNvPr id="28675" name="Text Box 5">
            <a:extLst>
              <a:ext uri="{FF2B5EF4-FFF2-40B4-BE49-F238E27FC236}">
                <a16:creationId xmlns:a16="http://schemas.microsoft.com/office/drawing/2014/main" id="{E6A53EC6-8F38-BC35-D21F-3F320C41C350}"/>
              </a:ext>
            </a:extLst>
          </p:cNvPr>
          <p:cNvSpPr txBox="1">
            <a:spLocks noChangeArrowheads="1"/>
          </p:cNvSpPr>
          <p:nvPr/>
        </p:nvSpPr>
        <p:spPr bwMode="auto">
          <a:xfrm flipV="1">
            <a:off x="2232025" y="2187575"/>
            <a:ext cx="37877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endParaRPr lang="en-US" altLang="en-US" sz="800"/>
          </a:p>
        </p:txBody>
      </p:sp>
      <p:sp>
        <p:nvSpPr>
          <p:cNvPr id="28676" name="Text Box 7">
            <a:extLst>
              <a:ext uri="{FF2B5EF4-FFF2-40B4-BE49-F238E27FC236}">
                <a16:creationId xmlns:a16="http://schemas.microsoft.com/office/drawing/2014/main" id="{B3DBA887-1323-F071-C902-42C656302935}"/>
              </a:ext>
            </a:extLst>
          </p:cNvPr>
          <p:cNvSpPr txBox="1">
            <a:spLocks noChangeArrowheads="1"/>
          </p:cNvSpPr>
          <p:nvPr/>
        </p:nvSpPr>
        <p:spPr bwMode="auto">
          <a:xfrm>
            <a:off x="762000" y="22860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2400" i="1"/>
          </a:p>
        </p:txBody>
      </p:sp>
      <p:sp>
        <p:nvSpPr>
          <p:cNvPr id="28677" name="Text Box 6">
            <a:extLst>
              <a:ext uri="{FF2B5EF4-FFF2-40B4-BE49-F238E27FC236}">
                <a16:creationId xmlns:a16="http://schemas.microsoft.com/office/drawing/2014/main" id="{1EC5EAA5-2DF2-BF70-9015-20159E1EB001}"/>
              </a:ext>
            </a:extLst>
          </p:cNvPr>
          <p:cNvSpPr txBox="1">
            <a:spLocks noChangeArrowheads="1"/>
          </p:cNvSpPr>
          <p:nvPr/>
        </p:nvSpPr>
        <p:spPr bwMode="auto">
          <a:xfrm>
            <a:off x="228600" y="1143000"/>
            <a:ext cx="8686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endParaRPr lang="en-US" altLang="en-US" sz="2000"/>
          </a:p>
        </p:txBody>
      </p:sp>
      <p:sp>
        <p:nvSpPr>
          <p:cNvPr id="15366" name="Text Box 10">
            <a:extLst>
              <a:ext uri="{FF2B5EF4-FFF2-40B4-BE49-F238E27FC236}">
                <a16:creationId xmlns:a16="http://schemas.microsoft.com/office/drawing/2014/main" id="{8009916E-F9B4-AD66-E523-1BB89503E84A}"/>
              </a:ext>
            </a:extLst>
          </p:cNvPr>
          <p:cNvSpPr txBox="1">
            <a:spLocks noChangeArrowheads="1"/>
          </p:cNvSpPr>
          <p:nvPr/>
        </p:nvSpPr>
        <p:spPr bwMode="auto">
          <a:xfrm>
            <a:off x="76200" y="0"/>
            <a:ext cx="9067800" cy="753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algn="ctr">
              <a:spcBef>
                <a:spcPct val="0"/>
              </a:spcBef>
              <a:buClrTx/>
              <a:buSzTx/>
              <a:buFontTx/>
              <a:buNone/>
              <a:defRPr/>
            </a:pPr>
            <a:endParaRPr lang="en-US" altLang="en-US" sz="1000" b="1" i="1" dirty="0">
              <a:effectLst>
                <a:outerShdw blurRad="38100" dist="38100" dir="2700000" algn="tl">
                  <a:srgbClr val="000000">
                    <a:alpha val="43137"/>
                  </a:srgbClr>
                </a:outerShdw>
              </a:effectLst>
            </a:endParaRP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Live into hope of liberty,</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right to speak the right to be,</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The right to have one's daily bread,</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To hear God's Word and thus be fed.</a:t>
            </a:r>
          </a:p>
          <a:p>
            <a:pPr algn="ctr">
              <a:lnSpc>
                <a:spcPct val="150000"/>
              </a:lnSpc>
              <a:spcBef>
                <a:spcPct val="0"/>
              </a:spcBef>
              <a:buClrTx/>
              <a:buSzTx/>
              <a:buFontTx/>
              <a:buNone/>
              <a:defRPr/>
            </a:pPr>
            <a:endParaRPr lang="en-US" altLang="en-US" b="1" i="1" dirty="0">
              <a:effectLst>
                <a:outerShdw blurRad="38100" dist="38100" dir="2700000" algn="tl">
                  <a:srgbClr val="000000">
                    <a:alpha val="43137"/>
                  </a:srgbClr>
                </a:outerShdw>
              </a:effectLst>
            </a:endParaRP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Live into hope of captives freed</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From chains of fear or want or greed.</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God now proclaims our full release</a:t>
            </a:r>
          </a:p>
          <a:p>
            <a:pPr algn="ctr">
              <a:lnSpc>
                <a:spcPct val="150000"/>
              </a:lnSpc>
              <a:spcBef>
                <a:spcPct val="0"/>
              </a:spcBef>
              <a:buClrTx/>
              <a:buSzTx/>
              <a:buFontTx/>
              <a:buNone/>
              <a:defRPr/>
            </a:pPr>
            <a:r>
              <a:rPr lang="en-US" altLang="en-US" b="1" i="1" dirty="0">
                <a:effectLst>
                  <a:outerShdw blurRad="38100" dist="38100" dir="2700000" algn="tl">
                    <a:srgbClr val="000000">
                      <a:alpha val="43137"/>
                    </a:srgbClr>
                  </a:outerShdw>
                </a:effectLst>
              </a:rPr>
              <a:t>To faith and hope and joy and peace.</a:t>
            </a:r>
          </a:p>
          <a:p>
            <a:pPr algn="ctr">
              <a:lnSpc>
                <a:spcPct val="150000"/>
              </a:lnSpc>
              <a:spcBef>
                <a:spcPct val="0"/>
              </a:spcBef>
              <a:buClrTx/>
              <a:buSzTx/>
              <a:buFontTx/>
              <a:buNone/>
              <a:defRPr/>
            </a:pPr>
            <a:endParaRPr lang="en-US" altLang="en-US" b="1" i="1" dirty="0">
              <a:effectLst>
                <a:outerShdw blurRad="38100" dist="38100" dir="2700000" algn="tl">
                  <a:srgbClr val="000000">
                    <a:alpha val="43137"/>
                  </a:srgbClr>
                </a:outerShdw>
              </a:effectLst>
            </a:endParaRPr>
          </a:p>
        </p:txBody>
      </p:sp>
      <p:sp>
        <p:nvSpPr>
          <p:cNvPr id="28679" name="Rectangle 12">
            <a:extLst>
              <a:ext uri="{FF2B5EF4-FFF2-40B4-BE49-F238E27FC236}">
                <a16:creationId xmlns:a16="http://schemas.microsoft.com/office/drawing/2014/main" id="{E8683337-A306-9735-EE32-F9366BF7D22F}"/>
              </a:ext>
            </a:extLst>
          </p:cNvPr>
          <p:cNvSpPr>
            <a:spLocks noChangeArrowheads="1"/>
          </p:cNvSpPr>
          <p:nvPr/>
        </p:nvSpPr>
        <p:spPr bwMode="auto">
          <a:xfrm>
            <a:off x="266700" y="3840163"/>
            <a:ext cx="86106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eaLnBrk="0" hangingPunct="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eaLnBrk="0" hangingPunct="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eaLnBrk="0" hangingPunct="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2200" i="1"/>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1DDA04CF-82F4-B929-4A69-DE74947EF39C}"/>
              </a:ext>
            </a:extLst>
          </p:cNvPr>
          <p:cNvSpPr>
            <a:spLocks noChangeArrowheads="1"/>
          </p:cNvSpPr>
          <p:nvPr/>
        </p:nvSpPr>
        <p:spPr bwMode="auto">
          <a:xfrm>
            <a:off x="304800" y="1066800"/>
            <a:ext cx="2962322" cy="405875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cs typeface="Arial" charset="0"/>
              </a:defRPr>
            </a:lvl9pPr>
          </a:lstStyle>
          <a:p>
            <a:pPr marL="228600" marR="0" indent="-228600" eaLnBrk="1" hangingPunct="1">
              <a:spcAft>
                <a:spcPts val="600"/>
              </a:spcAft>
              <a:buClr>
                <a:schemeClr val="tx2"/>
              </a:buClr>
              <a:buFont typeface="Wingdings 2" charset="2"/>
              <a:buNone/>
            </a:pPr>
            <a:r>
              <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CHARGE TO THE PEOPLE &amp; BENEDICTION</a:t>
            </a:r>
          </a:p>
          <a:p>
            <a:pPr marL="228600" marR="0" indent="-228600" eaLnBrk="1" hangingPunct="1">
              <a:spcAft>
                <a:spcPts val="600"/>
              </a:spcAft>
              <a:buClr>
                <a:schemeClr val="tx2"/>
              </a:buClr>
              <a:buFont typeface="Wingdings 2" charset="2"/>
              <a:buNone/>
            </a:pPr>
            <a:endPar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marR="0" indent="-228600" eaLnBrk="1" hangingPunct="1">
              <a:spcAft>
                <a:spcPts val="600"/>
              </a:spcAft>
              <a:buClr>
                <a:schemeClr val="tx2"/>
              </a:buClr>
              <a:buFont typeface="Wingdings 2" charset="2"/>
              <a:buNone/>
            </a:pPr>
            <a:r>
              <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CHORAL BENEDICTION</a:t>
            </a:r>
          </a:p>
          <a:p>
            <a:pPr marL="228600" marR="0" indent="-228600" eaLnBrk="1" hangingPunct="1">
              <a:spcAft>
                <a:spcPts val="600"/>
              </a:spcAft>
              <a:buClr>
                <a:schemeClr val="tx2"/>
              </a:buClr>
              <a:buFont typeface="Wingdings 2" charset="2"/>
              <a:buNone/>
            </a:pPr>
            <a:endPar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marR="0" indent="-228600" eaLnBrk="1" hangingPunct="1">
              <a:spcAft>
                <a:spcPts val="600"/>
              </a:spcAft>
              <a:buClr>
                <a:schemeClr val="tx2"/>
              </a:buClr>
              <a:buFont typeface="Wingdings 2" charset="2"/>
              <a:buNone/>
            </a:pPr>
            <a:r>
              <a:rPr lang="en-US" altLang="en-US" sz="2400" b="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    POSTLUDE</a:t>
            </a:r>
            <a:endParaRPr lang="en-US" sz="2400"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endParaRPr>
          </a:p>
          <a:p>
            <a:pPr marL="228600" indent="-228600" eaLnBrk="1" hangingPunct="1">
              <a:spcAft>
                <a:spcPts val="600"/>
              </a:spcAft>
              <a:buClr>
                <a:schemeClr val="tx2"/>
              </a:buClr>
              <a:buFont typeface="Wingdings 2" charset="2"/>
              <a:buNone/>
              <a:tabLst>
                <a:tab pos="5129784" algn="r"/>
              </a:tabLst>
              <a:defRPr/>
            </a:pPr>
            <a:endParaRPr lang="en-US" altLang="en-US" sz="1400"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a:p>
            <a:pPr marL="228600" indent="-228600" eaLnBrk="1" hangingPunct="1">
              <a:spcAft>
                <a:spcPts val="600"/>
              </a:spcAft>
              <a:buClr>
                <a:schemeClr val="tx2"/>
              </a:buClr>
              <a:buFont typeface="Wingdings 2" charset="2"/>
              <a:buNone/>
              <a:defRPr/>
            </a:pPr>
            <a:endParaRPr lang="en-US" altLang="en-US" sz="1400" b="1" i="1"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cs typeface="+mn-cs"/>
            </a:endParaRPr>
          </a:p>
        </p:txBody>
      </p:sp>
      <p:sp>
        <p:nvSpPr>
          <p:cNvPr id="38919" name="Rectangle 38918">
            <a:extLst>
              <a:ext uri="{FF2B5EF4-FFF2-40B4-BE49-F238E27FC236}">
                <a16:creationId xmlns:a16="http://schemas.microsoft.com/office/drawing/2014/main" id="{FB1F6632-1840-4E2E-8EC2-2F000DB4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006" y="965196"/>
            <a:ext cx="4936023" cy="4781641"/>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able with food on it&#10;&#10;Description automatically generated">
            <a:extLst>
              <a:ext uri="{FF2B5EF4-FFF2-40B4-BE49-F238E27FC236}">
                <a16:creationId xmlns:a16="http://schemas.microsoft.com/office/drawing/2014/main" id="{BE166ACA-18FA-A96D-9887-C639E64B9857}"/>
              </a:ext>
            </a:extLst>
          </p:cNvPr>
          <p:cNvPicPr>
            <a:picLocks noChangeAspect="1"/>
          </p:cNvPicPr>
          <p:nvPr/>
        </p:nvPicPr>
        <p:blipFill>
          <a:blip r:embed="rId3">
            <a:extLst>
              <a:ext uri="{28A0092B-C50C-407E-A947-70E740481C1C}">
                <a14:useLocalDpi xmlns:a14="http://schemas.microsoft.com/office/drawing/2010/main" val="0"/>
              </a:ext>
            </a:extLst>
          </a:blip>
          <a:srcRect l="19143" r="14620"/>
          <a:stretch/>
        </p:blipFill>
        <p:spPr>
          <a:xfrm>
            <a:off x="3686888" y="1438359"/>
            <a:ext cx="4516257" cy="3835314"/>
          </a:xfrm>
          <a:prstGeom prst="rect">
            <a:avLst/>
          </a:prstGeom>
        </p:spPr>
      </p:pic>
      <p:sp>
        <p:nvSpPr>
          <p:cNvPr id="5" name="TextBox 4">
            <a:extLst>
              <a:ext uri="{FF2B5EF4-FFF2-40B4-BE49-F238E27FC236}">
                <a16:creationId xmlns:a16="http://schemas.microsoft.com/office/drawing/2014/main" id="{6B644979-DC75-1607-2100-577B412B0468}"/>
              </a:ext>
            </a:extLst>
          </p:cNvPr>
          <p:cNvSpPr txBox="1"/>
          <p:nvPr/>
        </p:nvSpPr>
        <p:spPr>
          <a:xfrm>
            <a:off x="533399" y="6107667"/>
            <a:ext cx="7879629" cy="461665"/>
          </a:xfrm>
          <a:prstGeom prst="rect">
            <a:avLst/>
          </a:prstGeom>
          <a:noFill/>
        </p:spPr>
        <p:txBody>
          <a:bodyPr wrap="square">
            <a:spAutoFit/>
          </a:bodyPr>
          <a:lstStyle/>
          <a:p>
            <a:pPr marL="228600" indent="-228600" algn="ctr" eaLnBrk="1" hangingPunct="1">
              <a:spcAft>
                <a:spcPts val="600"/>
              </a:spcAft>
              <a:buClr>
                <a:schemeClr val="tx2"/>
              </a:buClr>
              <a:buFont typeface="Wingdings 2" charset="2"/>
              <a:buNone/>
              <a:defRPr/>
            </a:pPr>
            <a:r>
              <a:rPr lang="en-US" altLang="en-US" sz="2400" b="1" i="1" dirty="0">
                <a:ln>
                  <a:solidFill>
                    <a:schemeClr val="bg1">
                      <a:lumMod val="75000"/>
                      <a:lumOff val="25000"/>
                      <a:alpha val="10000"/>
                    </a:schemeClr>
                  </a:solidFill>
                </a:ln>
                <a:effectLst>
                  <a:outerShdw blurRad="9525" dist="25400" dir="14640000" algn="tl" rotWithShape="0">
                    <a:schemeClr val="bg1">
                      <a:alpha val="30000"/>
                    </a:schemeClr>
                  </a:outerShdw>
                </a:effectLst>
                <a:latin typeface="+mn-lt"/>
                <a:cs typeface="+mn-cs"/>
              </a:rPr>
              <a:t>Our worship has ended—our Christian Witness begins!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56FD3A-4F39-4752-AC00-DB25CCA4E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2510" y="482600"/>
            <a:ext cx="8430372"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2527DF-A25C-46B4-A5D9-BBE2E310A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2510" y="482600"/>
            <a:ext cx="8430372" cy="5892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piano&#10;&#10;Description automatically generated">
            <a:extLst>
              <a:ext uri="{FF2B5EF4-FFF2-40B4-BE49-F238E27FC236}">
                <a16:creationId xmlns:a16="http://schemas.microsoft.com/office/drawing/2014/main" id="{C072CE32-53F4-945E-4520-0DF5360C65F5}"/>
              </a:ext>
            </a:extLst>
          </p:cNvPr>
          <p:cNvPicPr>
            <a:picLocks noChangeAspect="1"/>
          </p:cNvPicPr>
          <p:nvPr/>
        </p:nvPicPr>
        <p:blipFill>
          <a:blip r:embed="rId3">
            <a:extLst>
              <a:ext uri="{28A0092B-C50C-407E-A947-70E740481C1C}">
                <a14:useLocalDpi xmlns:a14="http://schemas.microsoft.com/office/drawing/2010/main" val="0"/>
              </a:ext>
            </a:extLst>
          </a:blip>
          <a:srcRect l="2005" r="-2" b="-2"/>
          <a:stretch/>
        </p:blipFill>
        <p:spPr>
          <a:xfrm>
            <a:off x="482600" y="643467"/>
            <a:ext cx="8178799" cy="5571066"/>
          </a:xfrm>
          <a:prstGeom prst="rect">
            <a:avLst/>
          </a:prstGeom>
        </p:spPr>
      </p:pic>
      <p:sp>
        <p:nvSpPr>
          <p:cNvPr id="2" name="TextBox 1">
            <a:extLst>
              <a:ext uri="{FF2B5EF4-FFF2-40B4-BE49-F238E27FC236}">
                <a16:creationId xmlns:a16="http://schemas.microsoft.com/office/drawing/2014/main" id="{EA58E65F-ADD2-2B7B-E785-18836F0464F3}"/>
              </a:ext>
            </a:extLst>
          </p:cNvPr>
          <p:cNvSpPr txBox="1"/>
          <p:nvPr/>
        </p:nvSpPr>
        <p:spPr>
          <a:xfrm>
            <a:off x="1600200" y="-83298"/>
            <a:ext cx="6096000" cy="646331"/>
          </a:xfrm>
          <a:prstGeom prst="rect">
            <a:avLst/>
          </a:prstGeom>
          <a:noFill/>
        </p:spPr>
        <p:txBody>
          <a:bodyPr wrap="square" rtlCol="0">
            <a:spAutoFit/>
          </a:bodyPr>
          <a:lstStyle/>
          <a:p>
            <a:pPr algn="ctr"/>
            <a:r>
              <a:rPr lang="en-US" sz="3600" b="1" dirty="0"/>
              <a:t>CHORAL INTROIT</a:t>
            </a:r>
          </a:p>
        </p:txBody>
      </p:sp>
    </p:spTree>
    <p:extLst>
      <p:ext uri="{BB962C8B-B14F-4D97-AF65-F5344CB8AC3E}">
        <p14:creationId xmlns:p14="http://schemas.microsoft.com/office/powerpoint/2010/main" val="2863064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6">
            <a:extLst>
              <a:ext uri="{FF2B5EF4-FFF2-40B4-BE49-F238E27FC236}">
                <a16:creationId xmlns:a16="http://schemas.microsoft.com/office/drawing/2014/main" id="{8EF1FF12-5DC1-4FF4-9F10-6F883AD9071E}"/>
              </a:ext>
            </a:extLst>
          </p:cNvPr>
          <p:cNvSpPr txBox="1">
            <a:spLocks noChangeArrowheads="1"/>
          </p:cNvSpPr>
          <p:nvPr/>
        </p:nvSpPr>
        <p:spPr bwMode="auto">
          <a:xfrm>
            <a:off x="0" y="0"/>
            <a:ext cx="9220199" cy="568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lr>
                <a:schemeClr val="hlink"/>
              </a:buClr>
              <a:buSzPct val="70000"/>
              <a:buFont typeface="Wingdings" pitchFamily="2" charset="2"/>
              <a:buChar char="n"/>
              <a:tabLst>
                <a:tab pos="1435100" algn="l"/>
              </a:tabLst>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tabLst>
                <a:tab pos="1435100" algn="l"/>
              </a:tabLst>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tabLst>
                <a:tab pos="1435100" algn="l"/>
              </a:tabLst>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tabLst>
                <a:tab pos="1435100" algn="l"/>
              </a:tabLst>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9pPr>
          </a:lstStyle>
          <a:p>
            <a:pPr marL="0" indent="0" eaLnBrk="1" hangingPunct="1">
              <a:spcBef>
                <a:spcPct val="0"/>
              </a:spcBef>
              <a:buClrTx/>
              <a:buSzTx/>
              <a:buFont typeface="Wingdings" pitchFamily="2" charset="2"/>
              <a:buNone/>
              <a:defRPr/>
            </a:pPr>
            <a:r>
              <a:rPr lang="en-US" altLang="en-US" sz="2400" b="0" dirty="0">
                <a:effectLst>
                  <a:outerShdw blurRad="38100" dist="38100" dir="2700000" algn="tl">
                    <a:srgbClr val="000000">
                      <a:alpha val="43137"/>
                    </a:srgbClr>
                  </a:outerShdw>
                </a:effectLst>
              </a:rPr>
              <a:t>* CALL TO WORSHIP:  </a:t>
            </a:r>
          </a:p>
          <a:p>
            <a:pPr marL="0" indent="0" eaLnBrk="1" hangingPunct="1">
              <a:spcBef>
                <a:spcPct val="0"/>
              </a:spcBef>
              <a:buClrTx/>
              <a:buSzTx/>
              <a:buFont typeface="Wingdings" pitchFamily="2" charset="2"/>
              <a:buNone/>
              <a:defRPr/>
            </a:pPr>
            <a:r>
              <a:rPr lang="en-US" altLang="en-US" sz="1000" b="0" dirty="0">
                <a:effectLst>
                  <a:outerShdw blurRad="38100" dist="38100" dir="2700000" algn="tl">
                    <a:srgbClr val="000000">
                      <a:alpha val="43137"/>
                    </a:srgbClr>
                  </a:outerShdw>
                </a:effectLst>
              </a:rPr>
              <a:t> 	</a:t>
            </a:r>
            <a:endParaRPr lang="en-US" altLang="en-US" sz="1000" b="0" i="1" dirty="0">
              <a:effectLst>
                <a:outerShdw blurRad="38100" dist="38100" dir="2700000" algn="tl">
                  <a:srgbClr val="000000">
                    <a:alpha val="43137"/>
                  </a:srgbClr>
                </a:outerShdw>
              </a:effectLst>
            </a:endParaRPr>
          </a:p>
          <a:p>
            <a:pPr marL="742950" indent="-514350">
              <a:spcBef>
                <a:spcPts val="0"/>
              </a:spcBef>
              <a:spcAft>
                <a:spcPts val="1200"/>
              </a:spcAft>
              <a:buFont typeface="Wingdings" pitchFamily="2" charset="2"/>
              <a:buNone/>
              <a:tabLst/>
              <a:defRPr/>
            </a:pPr>
            <a:r>
              <a:rPr lang="en-US" altLang="en-US" sz="2400" b="0" dirty="0">
                <a:effectLst>
                  <a:outerShdw blurRad="38100" dist="38100" dir="2700000" algn="tl">
                    <a:srgbClr val="000000">
                      <a:alpha val="43137"/>
                    </a:srgbClr>
                  </a:outerShdw>
                </a:effectLst>
              </a:rPr>
              <a:t>L:	</a:t>
            </a:r>
            <a:r>
              <a:rPr lang="en-US" sz="2400" b="0" dirty="0">
                <a:effectLst>
                  <a:outerShdw blurRad="38100" dist="38100" dir="2700000" algn="tl">
                    <a:srgbClr val="000000">
                      <a:alpha val="43137"/>
                    </a:srgbClr>
                  </a:outerShdw>
                </a:effectLst>
              </a:rPr>
              <a:t>Praise the Lord.</a:t>
            </a:r>
          </a:p>
          <a:p>
            <a:pPr marL="914400" indent="-685800">
              <a:spcBef>
                <a:spcPts val="0"/>
              </a:spcBef>
              <a:spcAft>
                <a:spcPts val="1200"/>
              </a:spcAft>
              <a:buFont typeface="Wingdings" pitchFamily="2" charset="2"/>
              <a:buNone/>
              <a:tabLst/>
              <a:defRPr/>
            </a:pPr>
            <a:r>
              <a:rPr lang="en-US" b="1" dirty="0">
                <a:effectLst>
                  <a:outerShdw blurRad="38100" dist="38100" dir="2700000" algn="tl">
                    <a:srgbClr val="000000">
                      <a:alpha val="43137"/>
                    </a:srgbClr>
                  </a:outerShdw>
                </a:effectLst>
              </a:rPr>
              <a:t>P: 	Praise the Lord, O my soul!</a:t>
            </a:r>
          </a:p>
          <a:p>
            <a:pPr marL="742950" indent="-514350">
              <a:spcBef>
                <a:spcPts val="0"/>
              </a:spcBef>
              <a:spcAft>
                <a:spcPts val="1200"/>
              </a:spcAft>
              <a:buFont typeface="Wingdings" pitchFamily="2" charset="2"/>
              <a:buNone/>
              <a:tabLst/>
              <a:defRPr/>
            </a:pPr>
            <a:r>
              <a:rPr lang="en-US" sz="2400" b="0" dirty="0">
                <a:effectLst>
                  <a:outerShdw blurRad="38100" dist="38100" dir="2700000" algn="tl">
                    <a:srgbClr val="000000">
                      <a:alpha val="43137"/>
                    </a:srgbClr>
                  </a:outerShdw>
                </a:effectLst>
              </a:rPr>
              <a:t>L. 	I will praise the Lord as long as I live.</a:t>
            </a:r>
          </a:p>
          <a:p>
            <a:pPr marL="914400" indent="-685800">
              <a:lnSpc>
                <a:spcPct val="150000"/>
              </a:lnSpc>
              <a:spcBef>
                <a:spcPts val="0"/>
              </a:spcBef>
              <a:spcAft>
                <a:spcPts val="1200"/>
              </a:spcAft>
              <a:buFont typeface="Wingdings" pitchFamily="2" charset="2"/>
              <a:buNone/>
              <a:tabLst/>
              <a:defRPr/>
            </a:pPr>
            <a:r>
              <a:rPr lang="en-US" b="1" dirty="0">
                <a:effectLst>
                  <a:outerShdw blurRad="38100" dist="38100" dir="2700000" algn="tl">
                    <a:srgbClr val="000000">
                      <a:alpha val="43137"/>
                    </a:srgbClr>
                  </a:outerShdw>
                </a:effectLst>
              </a:rPr>
              <a:t>P:	I will sing praises to my God while I have my being.</a:t>
            </a:r>
          </a:p>
          <a:p>
            <a:pPr marL="742950" indent="-514350">
              <a:spcBef>
                <a:spcPts val="0"/>
              </a:spcBef>
              <a:spcAft>
                <a:spcPts val="1200"/>
              </a:spcAft>
              <a:buFont typeface="Wingdings" pitchFamily="2" charset="2"/>
              <a:buNone/>
              <a:tabLst/>
              <a:defRPr/>
            </a:pPr>
            <a:r>
              <a:rPr lang="en-US" sz="2400" b="0" dirty="0">
                <a:effectLst>
                  <a:outerShdw blurRad="38100" dist="38100" dir="2700000" algn="tl">
                    <a:srgbClr val="000000">
                      <a:alpha val="43137"/>
                    </a:srgbClr>
                  </a:outerShdw>
                </a:effectLst>
              </a:rPr>
              <a:t>L:	Happy are they whose hope is in the Lord their God; who made heaven and earth, the seas, and all that is in them; who keeps promises forever;</a:t>
            </a:r>
          </a:p>
          <a:p>
            <a:pPr marL="742950" indent="-514350" algn="r">
              <a:lnSpc>
                <a:spcPct val="150000"/>
              </a:lnSpc>
              <a:spcBef>
                <a:spcPts val="0"/>
              </a:spcBef>
              <a:spcAft>
                <a:spcPts val="1200"/>
              </a:spcAft>
              <a:buFont typeface="Wingdings" pitchFamily="2" charset="2"/>
              <a:buNone/>
              <a:tabLst/>
              <a:defRPr/>
            </a:pPr>
            <a:r>
              <a:rPr lang="en-US" sz="2400" i="1" dirty="0">
                <a:effectLst>
                  <a:outerShdw blurRad="38100" dist="38100" dir="2700000" algn="tl">
                    <a:srgbClr val="000000">
                      <a:alpha val="43137"/>
                    </a:srgbClr>
                  </a:outerShdw>
                </a:effectLst>
              </a:rPr>
              <a:t>Cont’d.</a:t>
            </a:r>
            <a:endParaRPr lang="en-US" sz="2400" b="0" i="1" dirty="0">
              <a:effectLst>
                <a:outerShdw blurRad="38100" dist="38100" dir="2700000" algn="tl">
                  <a:srgbClr val="000000">
                    <a:alpha val="43137"/>
                  </a:srgb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6">
            <a:extLst>
              <a:ext uri="{FF2B5EF4-FFF2-40B4-BE49-F238E27FC236}">
                <a16:creationId xmlns:a16="http://schemas.microsoft.com/office/drawing/2014/main" id="{8EF1FF12-5DC1-4FF4-9F10-6F883AD9071E}"/>
              </a:ext>
            </a:extLst>
          </p:cNvPr>
          <p:cNvSpPr txBox="1">
            <a:spLocks noChangeArrowheads="1"/>
          </p:cNvSpPr>
          <p:nvPr/>
        </p:nvSpPr>
        <p:spPr bwMode="auto">
          <a:xfrm>
            <a:off x="1" y="0"/>
            <a:ext cx="8763000"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Clr>
                <a:schemeClr val="hlink"/>
              </a:buClr>
              <a:buSzPct val="70000"/>
              <a:buFont typeface="Wingdings" pitchFamily="2" charset="2"/>
              <a:buChar char="n"/>
              <a:tabLst>
                <a:tab pos="1435100" algn="l"/>
              </a:tabLst>
              <a:defRPr sz="3200">
                <a:solidFill>
                  <a:schemeClr val="tx1"/>
                </a:solidFill>
                <a:latin typeface="Tahoma" pitchFamily="34" charset="0"/>
                <a:cs typeface="Arial" charset="0"/>
              </a:defRPr>
            </a:lvl1pPr>
            <a:lvl2pPr marL="742950" indent="-285750" eaLnBrk="0" hangingPunct="0">
              <a:spcBef>
                <a:spcPct val="20000"/>
              </a:spcBef>
              <a:buClr>
                <a:schemeClr val="tx1"/>
              </a:buClr>
              <a:buChar char="–"/>
              <a:tabLst>
                <a:tab pos="1435100" algn="l"/>
              </a:tabLst>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70000"/>
              <a:buFont typeface="Wingdings" pitchFamily="2" charset="2"/>
              <a:buChar char="n"/>
              <a:tabLst>
                <a:tab pos="1435100" algn="l"/>
              </a:tabLst>
              <a:defRPr sz="2400">
                <a:solidFill>
                  <a:schemeClr val="tx1"/>
                </a:solidFill>
                <a:latin typeface="Tahoma" pitchFamily="34" charset="0"/>
                <a:cs typeface="Arial" charset="0"/>
              </a:defRPr>
            </a:lvl3pPr>
            <a:lvl4pPr marL="1600200" indent="-228600" eaLnBrk="0" hangingPunct="0">
              <a:spcBef>
                <a:spcPct val="20000"/>
              </a:spcBef>
              <a:buClr>
                <a:schemeClr val="tx1"/>
              </a:buClr>
              <a:buChar char="–"/>
              <a:tabLst>
                <a:tab pos="1435100" algn="l"/>
              </a:tabLst>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1435100" algn="l"/>
              </a:tabLst>
              <a:defRPr sz="2000">
                <a:solidFill>
                  <a:schemeClr val="tx1"/>
                </a:solidFill>
                <a:latin typeface="Tahoma" pitchFamily="34" charset="0"/>
                <a:cs typeface="Arial" charset="0"/>
              </a:defRPr>
            </a:lvl9pPr>
          </a:lstStyle>
          <a:p>
            <a:pPr marL="914400" indent="-685800" algn="just">
              <a:lnSpc>
                <a:spcPct val="150000"/>
              </a:lnSpc>
              <a:spcBef>
                <a:spcPts val="0"/>
              </a:spcBef>
              <a:spcAft>
                <a:spcPts val="1200"/>
              </a:spcAft>
              <a:buFont typeface="Wingdings" pitchFamily="2" charset="2"/>
              <a:buNone/>
              <a:tabLst/>
              <a:defRPr/>
            </a:pPr>
            <a:r>
              <a:rPr lang="en-US" b="1" dirty="0">
                <a:effectLst>
                  <a:outerShdw blurRad="38100" dist="38100" dir="2700000" algn="tl">
                    <a:srgbClr val="000000">
                      <a:alpha val="43137"/>
                    </a:srgbClr>
                  </a:outerShdw>
                </a:effectLst>
              </a:rPr>
              <a:t>P:	Who gives justice to those who are oppressed and food to those who hunger. The Lord sets the captive free.</a:t>
            </a:r>
          </a:p>
          <a:p>
            <a:pPr marL="742950" indent="-514350">
              <a:spcBef>
                <a:spcPts val="0"/>
              </a:spcBef>
              <a:spcAft>
                <a:spcPts val="1200"/>
              </a:spcAft>
              <a:buFont typeface="Wingdings" pitchFamily="2" charset="2"/>
              <a:buNone/>
              <a:tabLst/>
              <a:defRPr/>
            </a:pPr>
            <a:r>
              <a:rPr lang="en-US" sz="2400" b="0" dirty="0">
                <a:effectLst>
                  <a:outerShdw blurRad="38100" dist="38100" dir="2700000" algn="tl">
                    <a:srgbClr val="000000">
                      <a:alpha val="43137"/>
                    </a:srgbClr>
                  </a:outerShdw>
                </a:effectLst>
              </a:rPr>
              <a:t>L:	The Lord cares for the stranger; the Lord sustains the orphan and widow, but frustrates the way of the wicked.</a:t>
            </a:r>
          </a:p>
          <a:p>
            <a:pPr marL="914400" indent="-685800" algn="just">
              <a:lnSpc>
                <a:spcPct val="150000"/>
              </a:lnSpc>
              <a:spcBef>
                <a:spcPts val="0"/>
              </a:spcBef>
              <a:spcAft>
                <a:spcPts val="1200"/>
              </a:spcAft>
              <a:buFont typeface="Wingdings" pitchFamily="2" charset="2"/>
              <a:buNone/>
              <a:tabLst/>
              <a:defRPr/>
            </a:pPr>
            <a:r>
              <a:rPr lang="en-US" b="1" dirty="0">
                <a:effectLst>
                  <a:outerShdw blurRad="38100" dist="38100" dir="2700000" algn="tl">
                    <a:srgbClr val="000000">
                      <a:alpha val="43137"/>
                    </a:srgbClr>
                  </a:outerShdw>
                </a:effectLst>
              </a:rPr>
              <a:t>P:	The Lord shall reign forever, your God, O Zion, through all generations!</a:t>
            </a:r>
          </a:p>
          <a:p>
            <a:pPr marL="742950" indent="-514350">
              <a:spcBef>
                <a:spcPts val="0"/>
              </a:spcBef>
              <a:spcAft>
                <a:spcPts val="1200"/>
              </a:spcAft>
              <a:buFont typeface="Wingdings" pitchFamily="2" charset="2"/>
              <a:buNone/>
              <a:tabLst/>
              <a:defRPr/>
            </a:pPr>
            <a:r>
              <a:rPr lang="en-US" sz="2400" b="0" dirty="0">
                <a:effectLst>
                  <a:outerShdw blurRad="38100" dist="38100" dir="2700000" algn="tl">
                    <a:srgbClr val="000000">
                      <a:alpha val="43137"/>
                    </a:srgbClr>
                  </a:outerShdw>
                </a:effectLst>
              </a:rPr>
              <a:t>L:	With joyful hearts, grateful lives, praise and hope that fills the air, let us worship God.</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6011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a:extLst>
              <a:ext uri="{FF2B5EF4-FFF2-40B4-BE49-F238E27FC236}">
                <a16:creationId xmlns:a16="http://schemas.microsoft.com/office/drawing/2014/main" id="{8DB0BB0B-E6E4-8AA6-5CFF-A3D10CCDE3A3}"/>
              </a:ext>
            </a:extLst>
          </p:cNvPr>
          <p:cNvSpPr>
            <a:spLocks noGrp="1" noChangeArrowheads="1"/>
          </p:cNvSpPr>
          <p:nvPr>
            <p:ph type="body" idx="4294967295"/>
          </p:nvPr>
        </p:nvSpPr>
        <p:spPr>
          <a:xfrm>
            <a:off x="152400" y="0"/>
            <a:ext cx="8991600" cy="6286500"/>
          </a:xfrm>
        </p:spPr>
        <p:txBody>
          <a:bodyPr>
            <a:noAutofit/>
          </a:bodyPr>
          <a:lstStyle/>
          <a:p>
            <a:pPr marL="0" indent="0">
              <a:buFont typeface="Wingdings" panose="05000000000000000000" pitchFamily="2" charset="2"/>
              <a:buNone/>
              <a:defRPr/>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rPr>
              <a:t>*  HYMN OF PRAISE:</a:t>
            </a:r>
            <a:r>
              <a:rPr lang="en-US" altLang="en-US" i="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i="1" dirty="0">
                <a:solidFill>
                  <a:schemeClr val="tx1"/>
                </a:solidFill>
                <a:latin typeface="Tahoma" panose="020B0604030504040204" pitchFamily="34" charset="0"/>
                <a:ea typeface="Tahoma" panose="020B0604030504040204" pitchFamily="34" charset="0"/>
                <a:cs typeface="Tahoma" panose="020B0604030504040204" pitchFamily="34" charset="0"/>
              </a:rPr>
              <a:t>No. 478    Praise, My Soul, the King of Heaven</a:t>
            </a:r>
            <a:endParaRPr lang="en-US" b="1" i="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Praise, my soul, the King of Heaven;</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To His feet thy tribute bring;</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Ransomed, healed, restored, forgiven,</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Evermore His praises sing:</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Alleluia! Alleluia!</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Praise the everlasting King.</a:t>
            </a:r>
          </a:p>
          <a:p>
            <a:pPr marL="0" indent="0" algn="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 . .</a:t>
            </a:r>
          </a:p>
          <a:p>
            <a:pPr marL="0" indent="0" algn="ctr" eaLnBrk="1" hangingPunct="1">
              <a:lnSpc>
                <a:spcPct val="150000"/>
              </a:lnSpc>
              <a:spcBef>
                <a:spcPts val="0"/>
              </a:spcBef>
              <a:buFont typeface="Wingdings" panose="05000000000000000000" pitchFamily="2" charset="2"/>
              <a:buNone/>
              <a:defRPr/>
            </a:pPr>
            <a:endParaRPr lang="en-US" i="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3D55072-61C8-C590-1CB1-56C4DDD98D74}"/>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805C3-7A94-7B0A-64D4-A6764B42E2A0}"/>
            </a:ext>
          </a:extLst>
        </p:cNvPr>
        <p:cNvGrpSpPr/>
        <p:nvPr/>
      </p:nvGrpSpPr>
      <p:grpSpPr>
        <a:xfrm>
          <a:off x="0" y="0"/>
          <a:ext cx="0" cy="0"/>
          <a:chOff x="0" y="0"/>
          <a:chExt cx="0" cy="0"/>
        </a:xfrm>
      </p:grpSpPr>
      <p:sp>
        <p:nvSpPr>
          <p:cNvPr id="66563" name="Rectangle 3">
            <a:extLst>
              <a:ext uri="{FF2B5EF4-FFF2-40B4-BE49-F238E27FC236}">
                <a16:creationId xmlns:a16="http://schemas.microsoft.com/office/drawing/2014/main" id="{3E704730-8DA7-BE23-F09D-254412BA7C1C}"/>
              </a:ext>
            </a:extLst>
          </p:cNvPr>
          <p:cNvSpPr>
            <a:spLocks noGrp="1" noChangeArrowheads="1"/>
          </p:cNvSpPr>
          <p:nvPr>
            <p:ph type="body" idx="4294967295"/>
          </p:nvPr>
        </p:nvSpPr>
        <p:spPr>
          <a:xfrm>
            <a:off x="152400" y="0"/>
            <a:ext cx="8991600" cy="6286500"/>
          </a:xfrm>
        </p:spPr>
        <p:txBody>
          <a:bodyPr>
            <a:noAutofit/>
          </a:bodyPr>
          <a:lstStyle/>
          <a:p>
            <a:pPr marL="0" indent="0" algn="ctr" eaLnBrk="1" hangingPunct="1">
              <a:lnSpc>
                <a:spcPct val="150000"/>
              </a:lnSpc>
              <a:spcBef>
                <a:spcPts val="0"/>
              </a:spcBef>
              <a:buFont typeface="Wingdings" panose="05000000000000000000" pitchFamily="2" charset="2"/>
              <a:buNone/>
              <a:defRPr/>
            </a:pPr>
            <a:endPar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Fatherlike He tends and spares us;</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Well our feeble frame He knows;</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In His hands He gently bears us,</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Rescues us from all our foes.</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Alleluia! Alleluia!</a:t>
            </a:r>
          </a:p>
          <a:p>
            <a:pPr marL="0" indent="0" algn="ctr" eaLnBrk="1" hangingPunct="1">
              <a:lnSpc>
                <a:spcPct val="150000"/>
              </a:lnSpc>
              <a:spcBef>
                <a:spcPts val="0"/>
              </a:spcBef>
              <a:buFont typeface="Wingdings" panose="05000000000000000000" pitchFamily="2" charset="2"/>
              <a:buNone/>
              <a:defRPr/>
            </a:pPr>
            <a:r>
              <a:rPr lang="en-US" sz="3000" b="1" i="1" dirty="0">
                <a:solidFill>
                  <a:schemeClr val="tx1"/>
                </a:solidFill>
                <a:latin typeface="Tahoma" panose="020B0604030504040204" pitchFamily="34" charset="0"/>
                <a:ea typeface="Tahoma" panose="020B0604030504040204" pitchFamily="34" charset="0"/>
                <a:cs typeface="Tahoma" panose="020B0604030504040204" pitchFamily="34" charset="0"/>
              </a:rPr>
              <a:t>Widely yet His mercy flows.</a:t>
            </a:r>
          </a:p>
        </p:txBody>
      </p:sp>
      <p:sp>
        <p:nvSpPr>
          <p:cNvPr id="2" name="Rectangle 1">
            <a:extLst>
              <a:ext uri="{FF2B5EF4-FFF2-40B4-BE49-F238E27FC236}">
                <a16:creationId xmlns:a16="http://schemas.microsoft.com/office/drawing/2014/main" id="{6F319994-1C4D-9A16-3E03-6BE1BDC995EF}"/>
              </a:ext>
            </a:extLst>
          </p:cNvPr>
          <p:cNvSpPr/>
          <p:nvPr/>
        </p:nvSpPr>
        <p:spPr>
          <a:xfrm>
            <a:off x="0" y="1066800"/>
            <a:ext cx="9067800" cy="904875"/>
          </a:xfrm>
          <a:prstGeom prst="rect">
            <a:avLst/>
          </a:prstGeom>
        </p:spPr>
        <p:txBody>
          <a:bodyPr>
            <a:spAutoFit/>
          </a:bodyPr>
          <a:lstStyle/>
          <a:p>
            <a:pPr algn="ctr" eaLnBrk="0" hangingPunct="0">
              <a:spcBef>
                <a:spcPct val="20000"/>
              </a:spcBef>
              <a:buClr>
                <a:srgbClr val="FFFFCC"/>
              </a:buClr>
              <a:buSzPct val="70000"/>
              <a:defRPr/>
            </a:pPr>
            <a:endParaRPr lang="en-US" i="1" kern="0" dirty="0">
              <a:solidFill>
                <a:srgbClr val="FFFFFF"/>
              </a:solidFill>
              <a:effectLst>
                <a:outerShdw blurRad="38100" dist="38100" dir="2700000" algn="tl">
                  <a:srgbClr val="000000"/>
                </a:outerShdw>
              </a:effectLst>
              <a:latin typeface="Tahoma"/>
              <a:cs typeface="Arial"/>
            </a:endParaRPr>
          </a:p>
          <a:p>
            <a:pPr algn="ctr" eaLnBrk="0" hangingPunct="0">
              <a:spcBef>
                <a:spcPct val="20000"/>
              </a:spcBef>
              <a:buClr>
                <a:srgbClr val="FFFFCC"/>
              </a:buClr>
              <a:buSzPct val="70000"/>
              <a:defRPr/>
            </a:pPr>
            <a:endParaRPr lang="en-US" kern="0" dirty="0">
              <a:solidFill>
                <a:srgbClr val="FFFFFF"/>
              </a:solidFill>
              <a:effectLst>
                <a:outerShdw blurRad="38100" dist="38100" dir="2700000" algn="tl">
                  <a:srgbClr val="000000"/>
                </a:outerShdw>
              </a:effectLst>
              <a:latin typeface="Tahoma"/>
              <a:cs typeface="Arial"/>
            </a:endParaRPr>
          </a:p>
        </p:txBody>
      </p:sp>
    </p:spTree>
    <p:extLst>
      <p:ext uri="{BB962C8B-B14F-4D97-AF65-F5344CB8AC3E}">
        <p14:creationId xmlns:p14="http://schemas.microsoft.com/office/powerpoint/2010/main" val="26066018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Slate</Template>
  <TotalTime>31687</TotalTime>
  <Words>3040</Words>
  <Application>Microsoft Office PowerPoint</Application>
  <PresentationFormat>Letter Paper (8.5x11 in)</PresentationFormat>
  <Paragraphs>260</Paragraphs>
  <Slides>48</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Arial Narrow</vt:lpstr>
      <vt:lpstr>Bodoni MT</vt:lpstr>
      <vt:lpstr>Calibri</vt:lpstr>
      <vt:lpstr>Calisto MT</vt:lpstr>
      <vt:lpstr>Tahoma</vt:lpstr>
      <vt:lpstr>Wingdings</vt:lpstr>
      <vt:lpstr>Wingdings 2</vt: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ORDER OF WORSHIP    9:00 AM          July 5, 2009</dc:title>
  <dc:creator>Office</dc:creator>
  <cp:lastModifiedBy>First Presbyterian Church, Blairstown, NJ</cp:lastModifiedBy>
  <cp:revision>1276</cp:revision>
  <cp:lastPrinted>2023-07-07T15:07:13Z</cp:lastPrinted>
  <dcterms:created xsi:type="dcterms:W3CDTF">2009-07-01T23:04:59Z</dcterms:created>
  <dcterms:modified xsi:type="dcterms:W3CDTF">2024-09-06T14:28:36Z</dcterms:modified>
</cp:coreProperties>
</file>