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2"/>
  </p:notesMasterIdLst>
  <p:handoutMasterIdLst>
    <p:handoutMasterId r:id="rId33"/>
  </p:handoutMasterIdLst>
  <p:sldIdLst>
    <p:sldId id="777" r:id="rId2"/>
    <p:sldId id="955" r:id="rId3"/>
    <p:sldId id="1111" r:id="rId4"/>
    <p:sldId id="1027" r:id="rId5"/>
    <p:sldId id="1163" r:id="rId6"/>
    <p:sldId id="331" r:id="rId7"/>
    <p:sldId id="927" r:id="rId8"/>
    <p:sldId id="721" r:id="rId9"/>
    <p:sldId id="259" r:id="rId10"/>
    <p:sldId id="1098" r:id="rId11"/>
    <p:sldId id="993" r:id="rId12"/>
    <p:sldId id="1113" r:id="rId13"/>
    <p:sldId id="1164" r:id="rId14"/>
    <p:sldId id="905" r:id="rId15"/>
    <p:sldId id="920" r:id="rId16"/>
    <p:sldId id="1152" r:id="rId17"/>
    <p:sldId id="1165" r:id="rId18"/>
    <p:sldId id="921" r:id="rId19"/>
    <p:sldId id="1166" r:id="rId20"/>
    <p:sldId id="1167" r:id="rId21"/>
    <p:sldId id="1128" r:id="rId22"/>
    <p:sldId id="544" r:id="rId23"/>
    <p:sldId id="1157" r:id="rId24"/>
    <p:sldId id="1168" r:id="rId25"/>
    <p:sldId id="704" r:id="rId26"/>
    <p:sldId id="1059" r:id="rId27"/>
    <p:sldId id="1007" r:id="rId28"/>
    <p:sldId id="817" r:id="rId29"/>
    <p:sldId id="1071" r:id="rId30"/>
    <p:sldId id="531" r:id="rId31"/>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D3D95-EDEA-4BFB-8429-47933550DB9F}" v="35" dt="2024-08-29T15:55:08.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3D2D3D95-EDEA-4BFB-8429-47933550DB9F}"/>
    <pc:docChg chg="undo custSel addSld delSld modSld">
      <pc:chgData name="First Presbyterian Church, Blairstown, NJ" userId="96d466b960cbaa79" providerId="LiveId" clId="{3D2D3D95-EDEA-4BFB-8429-47933550DB9F}" dt="2024-08-29T16:14:27.385" v="332" actId="122"/>
      <pc:docMkLst>
        <pc:docMk/>
      </pc:docMkLst>
      <pc:sldChg chg="modSp mod">
        <pc:chgData name="First Presbyterian Church, Blairstown, NJ" userId="96d466b960cbaa79" providerId="LiveId" clId="{3D2D3D95-EDEA-4BFB-8429-47933550DB9F}" dt="2024-08-29T15:10:26.153" v="57"/>
        <pc:sldMkLst>
          <pc:docMk/>
          <pc:sldMk cId="99436591" sldId="259"/>
        </pc:sldMkLst>
        <pc:spChg chg="mod">
          <ac:chgData name="First Presbyterian Church, Blairstown, NJ" userId="96d466b960cbaa79" providerId="LiveId" clId="{3D2D3D95-EDEA-4BFB-8429-47933550DB9F}" dt="2024-08-29T15:10:26.153" v="57"/>
          <ac:spMkLst>
            <pc:docMk/>
            <pc:sldMk cId="99436591" sldId="259"/>
            <ac:spMk id="8194" creationId="{BC6D61EA-6048-4BEF-91FB-A3938ABBBFCE}"/>
          </ac:spMkLst>
        </pc:spChg>
      </pc:sldChg>
      <pc:sldChg chg="modSp mod">
        <pc:chgData name="First Presbyterian Church, Blairstown, NJ" userId="96d466b960cbaa79" providerId="LiveId" clId="{3D2D3D95-EDEA-4BFB-8429-47933550DB9F}" dt="2024-08-29T15:57:06.732" v="294" actId="6549"/>
        <pc:sldMkLst>
          <pc:docMk/>
          <pc:sldMk cId="0" sldId="331"/>
        </pc:sldMkLst>
        <pc:spChg chg="mod">
          <ac:chgData name="First Presbyterian Church, Blairstown, NJ" userId="96d466b960cbaa79" providerId="LiveId" clId="{3D2D3D95-EDEA-4BFB-8429-47933550DB9F}" dt="2024-08-29T15:57:06.732" v="294" actId="6549"/>
          <ac:spMkLst>
            <pc:docMk/>
            <pc:sldMk cId="0" sldId="331"/>
            <ac:spMk id="66563" creationId="{062664F7-ADEA-4839-0D92-F44B66176060}"/>
          </ac:spMkLst>
        </pc:spChg>
      </pc:sldChg>
      <pc:sldChg chg="del">
        <pc:chgData name="First Presbyterian Church, Blairstown, NJ" userId="96d466b960cbaa79" providerId="LiveId" clId="{3D2D3D95-EDEA-4BFB-8429-47933550DB9F}" dt="2024-08-29T15:13:05.308" v="69" actId="47"/>
        <pc:sldMkLst>
          <pc:docMk/>
          <pc:sldMk cId="0" sldId="537"/>
        </pc:sldMkLst>
      </pc:sldChg>
      <pc:sldChg chg="del">
        <pc:chgData name="First Presbyterian Church, Blairstown, NJ" userId="96d466b960cbaa79" providerId="LiveId" clId="{3D2D3D95-EDEA-4BFB-8429-47933550DB9F}" dt="2024-08-29T15:13:10.303" v="70" actId="2696"/>
        <pc:sldMkLst>
          <pc:docMk/>
          <pc:sldMk cId="314597427" sldId="544"/>
        </pc:sldMkLst>
      </pc:sldChg>
      <pc:sldChg chg="modSp add mod">
        <pc:chgData name="First Presbyterian Church, Blairstown, NJ" userId="96d466b960cbaa79" providerId="LiveId" clId="{3D2D3D95-EDEA-4BFB-8429-47933550DB9F}" dt="2024-08-29T15:27:15.634" v="221" actId="2710"/>
        <pc:sldMkLst>
          <pc:docMk/>
          <pc:sldMk cId="314597427" sldId="544"/>
        </pc:sldMkLst>
        <pc:spChg chg="mod">
          <ac:chgData name="First Presbyterian Church, Blairstown, NJ" userId="96d466b960cbaa79" providerId="LiveId" clId="{3D2D3D95-EDEA-4BFB-8429-47933550DB9F}" dt="2024-08-29T15:27:15.634" v="221" actId="2710"/>
          <ac:spMkLst>
            <pc:docMk/>
            <pc:sldMk cId="314597427" sldId="544"/>
            <ac:spMk id="13315" creationId="{7D2BD124-FCBC-551E-2FF7-C0E495E6B110}"/>
          </ac:spMkLst>
        </pc:spChg>
      </pc:sldChg>
      <pc:sldChg chg="del">
        <pc:chgData name="First Presbyterian Church, Blairstown, NJ" userId="96d466b960cbaa79" providerId="LiveId" clId="{3D2D3D95-EDEA-4BFB-8429-47933550DB9F}" dt="2024-08-29T15:13:32.113" v="72" actId="47"/>
        <pc:sldMkLst>
          <pc:docMk/>
          <pc:sldMk cId="0" sldId="545"/>
        </pc:sldMkLst>
      </pc:sldChg>
      <pc:sldChg chg="del">
        <pc:chgData name="First Presbyterian Church, Blairstown, NJ" userId="96d466b960cbaa79" providerId="LiveId" clId="{3D2D3D95-EDEA-4BFB-8429-47933550DB9F}" dt="2024-08-29T15:13:32.113" v="72" actId="47"/>
        <pc:sldMkLst>
          <pc:docMk/>
          <pc:sldMk cId="0" sldId="546"/>
        </pc:sldMkLst>
      </pc:sldChg>
      <pc:sldChg chg="del">
        <pc:chgData name="First Presbyterian Church, Blairstown, NJ" userId="96d466b960cbaa79" providerId="LiveId" clId="{3D2D3D95-EDEA-4BFB-8429-47933550DB9F}" dt="2024-08-29T15:13:32.113" v="72" actId="47"/>
        <pc:sldMkLst>
          <pc:docMk/>
          <pc:sldMk cId="0" sldId="547"/>
        </pc:sldMkLst>
      </pc:sldChg>
      <pc:sldChg chg="modSp add mod">
        <pc:chgData name="First Presbyterian Church, Blairstown, NJ" userId="96d466b960cbaa79" providerId="LiveId" clId="{3D2D3D95-EDEA-4BFB-8429-47933550DB9F}" dt="2024-08-29T16:14:27.385" v="332" actId="122"/>
        <pc:sldMkLst>
          <pc:docMk/>
          <pc:sldMk cId="0" sldId="704"/>
        </pc:sldMkLst>
        <pc:spChg chg="mod">
          <ac:chgData name="First Presbyterian Church, Blairstown, NJ" userId="96d466b960cbaa79" providerId="LiveId" clId="{3D2D3D95-EDEA-4BFB-8429-47933550DB9F}" dt="2024-08-29T16:14:27.385" v="332" actId="122"/>
          <ac:spMkLst>
            <pc:docMk/>
            <pc:sldMk cId="0" sldId="704"/>
            <ac:spMk id="19458" creationId="{5D7F9985-0473-9648-70DE-D4F109A99C6B}"/>
          </ac:spMkLst>
        </pc:spChg>
      </pc:sldChg>
      <pc:sldChg chg="modSp mod">
        <pc:chgData name="First Presbyterian Church, Blairstown, NJ" userId="96d466b960cbaa79" providerId="LiveId" clId="{3D2D3D95-EDEA-4BFB-8429-47933550DB9F}" dt="2024-08-29T15:22:31.084" v="141" actId="13926"/>
        <pc:sldMkLst>
          <pc:docMk/>
          <pc:sldMk cId="0" sldId="721"/>
        </pc:sldMkLst>
        <pc:spChg chg="mod">
          <ac:chgData name="First Presbyterian Church, Blairstown, NJ" userId="96d466b960cbaa79" providerId="LiveId" clId="{3D2D3D95-EDEA-4BFB-8429-47933550DB9F}" dt="2024-08-29T15:22:31.084" v="141" actId="13926"/>
          <ac:spMkLst>
            <pc:docMk/>
            <pc:sldMk cId="0" sldId="721"/>
            <ac:spMk id="82948" creationId="{4CF610CB-4F8E-432E-8410-39C18A313456}"/>
          </ac:spMkLst>
        </pc:spChg>
      </pc:sldChg>
      <pc:sldChg chg="modSp add mod">
        <pc:chgData name="First Presbyterian Church, Blairstown, NJ" userId="96d466b960cbaa79" providerId="LiveId" clId="{3D2D3D95-EDEA-4BFB-8429-47933550DB9F}" dt="2024-08-29T15:58:14.461" v="323" actId="20577"/>
        <pc:sldMkLst>
          <pc:docMk/>
          <pc:sldMk cId="0" sldId="817"/>
        </pc:sldMkLst>
        <pc:spChg chg="mod">
          <ac:chgData name="First Presbyterian Church, Blairstown, NJ" userId="96d466b960cbaa79" providerId="LiveId" clId="{3D2D3D95-EDEA-4BFB-8429-47933550DB9F}" dt="2024-08-29T15:58:14.461" v="323" actId="20577"/>
          <ac:spMkLst>
            <pc:docMk/>
            <pc:sldMk cId="0" sldId="817"/>
            <ac:spMk id="25602" creationId="{3C1CF077-8A5F-4010-AF46-0919BC272DA2}"/>
          </ac:spMkLst>
        </pc:spChg>
      </pc:sldChg>
      <pc:sldChg chg="del">
        <pc:chgData name="First Presbyterian Church, Blairstown, NJ" userId="96d466b960cbaa79" providerId="LiveId" clId="{3D2D3D95-EDEA-4BFB-8429-47933550DB9F}" dt="2024-08-29T15:13:05.308" v="69" actId="47"/>
        <pc:sldMkLst>
          <pc:docMk/>
          <pc:sldMk cId="2403645056" sldId="842"/>
        </pc:sldMkLst>
      </pc:sldChg>
      <pc:sldChg chg="del">
        <pc:chgData name="First Presbyterian Church, Blairstown, NJ" userId="96d466b960cbaa79" providerId="LiveId" clId="{3D2D3D95-EDEA-4BFB-8429-47933550DB9F}" dt="2024-08-29T15:13:05.308" v="69" actId="47"/>
        <pc:sldMkLst>
          <pc:docMk/>
          <pc:sldMk cId="2969632999" sldId="843"/>
        </pc:sldMkLst>
      </pc:sldChg>
      <pc:sldChg chg="del">
        <pc:chgData name="First Presbyterian Church, Blairstown, NJ" userId="96d466b960cbaa79" providerId="LiveId" clId="{3D2D3D95-EDEA-4BFB-8429-47933550DB9F}" dt="2024-08-29T15:13:05.308" v="69" actId="47"/>
        <pc:sldMkLst>
          <pc:docMk/>
          <pc:sldMk cId="1987308682" sldId="844"/>
        </pc:sldMkLst>
      </pc:sldChg>
      <pc:sldChg chg="del">
        <pc:chgData name="First Presbyterian Church, Blairstown, NJ" userId="96d466b960cbaa79" providerId="LiveId" clId="{3D2D3D95-EDEA-4BFB-8429-47933550DB9F}" dt="2024-08-29T15:13:05.308" v="69" actId="47"/>
        <pc:sldMkLst>
          <pc:docMk/>
          <pc:sldMk cId="589206143" sldId="845"/>
        </pc:sldMkLst>
      </pc:sldChg>
      <pc:sldChg chg="del">
        <pc:chgData name="First Presbyterian Church, Blairstown, NJ" userId="96d466b960cbaa79" providerId="LiveId" clId="{3D2D3D95-EDEA-4BFB-8429-47933550DB9F}" dt="2024-08-29T15:13:32.113" v="72" actId="47"/>
        <pc:sldMkLst>
          <pc:docMk/>
          <pc:sldMk cId="1967981859" sldId="851"/>
        </pc:sldMkLst>
      </pc:sldChg>
      <pc:sldChg chg="modSp mod">
        <pc:chgData name="First Presbyterian Church, Blairstown, NJ" userId="96d466b960cbaa79" providerId="LiveId" clId="{3D2D3D95-EDEA-4BFB-8429-47933550DB9F}" dt="2024-08-29T15:14:53.273" v="87" actId="121"/>
        <pc:sldMkLst>
          <pc:docMk/>
          <pc:sldMk cId="1174558784" sldId="905"/>
        </pc:sldMkLst>
        <pc:spChg chg="mod">
          <ac:chgData name="First Presbyterian Church, Blairstown, NJ" userId="96d466b960cbaa79" providerId="LiveId" clId="{3D2D3D95-EDEA-4BFB-8429-47933550DB9F}" dt="2024-08-29T15:14:53.273" v="87" actId="121"/>
          <ac:spMkLst>
            <pc:docMk/>
            <pc:sldMk cId="1174558784" sldId="905"/>
            <ac:spMk id="17410" creationId="{4532FAAA-3A0F-4CF3-BD4A-7E5B879733B0}"/>
          </ac:spMkLst>
        </pc:spChg>
      </pc:sldChg>
      <pc:sldChg chg="modSp mod">
        <pc:chgData name="First Presbyterian Church, Blairstown, NJ" userId="96d466b960cbaa79" providerId="LiveId" clId="{3D2D3D95-EDEA-4BFB-8429-47933550DB9F}" dt="2024-08-29T15:15:04.983" v="90" actId="121"/>
        <pc:sldMkLst>
          <pc:docMk/>
          <pc:sldMk cId="533685851" sldId="920"/>
        </pc:sldMkLst>
        <pc:spChg chg="mod">
          <ac:chgData name="First Presbyterian Church, Blairstown, NJ" userId="96d466b960cbaa79" providerId="LiveId" clId="{3D2D3D95-EDEA-4BFB-8429-47933550DB9F}" dt="2024-08-29T15:15:04.983" v="90" actId="121"/>
          <ac:spMkLst>
            <pc:docMk/>
            <pc:sldMk cId="533685851" sldId="920"/>
            <ac:spMk id="17410" creationId="{4532FAAA-3A0F-4CF3-BD4A-7E5B879733B0}"/>
          </ac:spMkLst>
        </pc:spChg>
      </pc:sldChg>
      <pc:sldChg chg="modSp mod">
        <pc:chgData name="First Presbyterian Church, Blairstown, NJ" userId="96d466b960cbaa79" providerId="LiveId" clId="{3D2D3D95-EDEA-4BFB-8429-47933550DB9F}" dt="2024-08-29T15:23:08.163" v="147"/>
        <pc:sldMkLst>
          <pc:docMk/>
          <pc:sldMk cId="2704173309" sldId="921"/>
        </pc:sldMkLst>
        <pc:spChg chg="mod">
          <ac:chgData name="First Presbyterian Church, Blairstown, NJ" userId="96d466b960cbaa79" providerId="LiveId" clId="{3D2D3D95-EDEA-4BFB-8429-47933550DB9F}" dt="2024-08-29T15:23:08.163" v="147"/>
          <ac:spMkLst>
            <pc:docMk/>
            <pc:sldMk cId="2704173309" sldId="921"/>
            <ac:spMk id="17410" creationId="{4532FAAA-3A0F-4CF3-BD4A-7E5B879733B0}"/>
          </ac:spMkLst>
        </pc:spChg>
      </pc:sldChg>
      <pc:sldChg chg="del">
        <pc:chgData name="First Presbyterian Church, Blairstown, NJ" userId="96d466b960cbaa79" providerId="LiveId" clId="{3D2D3D95-EDEA-4BFB-8429-47933550DB9F}" dt="2024-08-29T15:29:11.909" v="235" actId="47"/>
        <pc:sldMkLst>
          <pc:docMk/>
          <pc:sldMk cId="0" sldId="924"/>
        </pc:sldMkLst>
      </pc:sldChg>
      <pc:sldChg chg="del">
        <pc:chgData name="First Presbyterian Church, Blairstown, NJ" userId="96d466b960cbaa79" providerId="LiveId" clId="{3D2D3D95-EDEA-4BFB-8429-47933550DB9F}" dt="2024-08-29T15:29:11.909" v="235" actId="47"/>
        <pc:sldMkLst>
          <pc:docMk/>
          <pc:sldMk cId="0" sldId="925"/>
        </pc:sldMkLst>
      </pc:sldChg>
      <pc:sldChg chg="delSp modSp mod">
        <pc:chgData name="First Presbyterian Church, Blairstown, NJ" userId="96d466b960cbaa79" providerId="LiveId" clId="{3D2D3D95-EDEA-4BFB-8429-47933550DB9F}" dt="2024-08-29T15:56:26.112" v="276" actId="20577"/>
        <pc:sldMkLst>
          <pc:docMk/>
          <pc:sldMk cId="2339363803" sldId="927"/>
        </pc:sldMkLst>
        <pc:spChg chg="del">
          <ac:chgData name="First Presbyterian Church, Blairstown, NJ" userId="96d466b960cbaa79" providerId="LiveId" clId="{3D2D3D95-EDEA-4BFB-8429-47933550DB9F}" dt="2024-08-29T15:54:30.828" v="261" actId="478"/>
          <ac:spMkLst>
            <pc:docMk/>
            <pc:sldMk cId="2339363803" sldId="927"/>
            <ac:spMk id="3" creationId="{C9A4E7A3-3D07-8FC9-92CD-B4A8F92E31E2}"/>
          </ac:spMkLst>
        </pc:spChg>
        <pc:spChg chg="mod">
          <ac:chgData name="First Presbyterian Church, Blairstown, NJ" userId="96d466b960cbaa79" providerId="LiveId" clId="{3D2D3D95-EDEA-4BFB-8429-47933550DB9F}" dt="2024-08-29T15:56:26.112" v="276" actId="20577"/>
          <ac:spMkLst>
            <pc:docMk/>
            <pc:sldMk cId="2339363803" sldId="927"/>
            <ac:spMk id="66563" creationId="{062664F7-ADEA-4839-0D92-F44B66176060}"/>
          </ac:spMkLst>
        </pc:spChg>
      </pc:sldChg>
      <pc:sldChg chg="del">
        <pc:chgData name="First Presbyterian Church, Blairstown, NJ" userId="96d466b960cbaa79" providerId="LiveId" clId="{3D2D3D95-EDEA-4BFB-8429-47933550DB9F}" dt="2024-08-29T15:54:25.551" v="260" actId="47"/>
        <pc:sldMkLst>
          <pc:docMk/>
          <pc:sldMk cId="3416524432" sldId="928"/>
        </pc:sldMkLst>
      </pc:sldChg>
      <pc:sldChg chg="modSp mod">
        <pc:chgData name="First Presbyterian Church, Blairstown, NJ" userId="96d466b960cbaa79" providerId="LiveId" clId="{3D2D3D95-EDEA-4BFB-8429-47933550DB9F}" dt="2024-08-29T16:13:37.401" v="329" actId="20577"/>
        <pc:sldMkLst>
          <pc:docMk/>
          <pc:sldMk cId="3505342783" sldId="993"/>
        </pc:sldMkLst>
        <pc:spChg chg="mod">
          <ac:chgData name="First Presbyterian Church, Blairstown, NJ" userId="96d466b960cbaa79" providerId="LiveId" clId="{3D2D3D95-EDEA-4BFB-8429-47933550DB9F}" dt="2024-08-29T16:13:37.401" v="329" actId="20577"/>
          <ac:spMkLst>
            <pc:docMk/>
            <pc:sldMk cId="3505342783" sldId="993"/>
            <ac:spMk id="8194" creationId="{F31512E2-F393-4D44-A63D-55F78F8B5DAA}"/>
          </ac:spMkLst>
        </pc:spChg>
      </pc:sldChg>
      <pc:sldChg chg="modSp mod">
        <pc:chgData name="First Presbyterian Church, Blairstown, NJ" userId="96d466b960cbaa79" providerId="LiveId" clId="{3D2D3D95-EDEA-4BFB-8429-47933550DB9F}" dt="2024-08-29T15:27:00.854" v="214" actId="21"/>
        <pc:sldMkLst>
          <pc:docMk/>
          <pc:sldMk cId="0" sldId="1007"/>
        </pc:sldMkLst>
        <pc:spChg chg="mod">
          <ac:chgData name="First Presbyterian Church, Blairstown, NJ" userId="96d466b960cbaa79" providerId="LiveId" clId="{3D2D3D95-EDEA-4BFB-8429-47933550DB9F}" dt="2024-08-29T15:27:00.854" v="214" actId="21"/>
          <ac:spMkLst>
            <pc:docMk/>
            <pc:sldMk cId="0" sldId="1007"/>
            <ac:spMk id="33794" creationId="{C77F867B-27C4-4CE6-9DFA-AED2D3BD78C1}"/>
          </ac:spMkLst>
        </pc:spChg>
      </pc:sldChg>
      <pc:sldChg chg="modSp mod">
        <pc:chgData name="First Presbyterian Church, Blairstown, NJ" userId="96d466b960cbaa79" providerId="LiveId" clId="{3D2D3D95-EDEA-4BFB-8429-47933550DB9F}" dt="2024-08-29T15:45:17.447" v="248" actId="20577"/>
        <pc:sldMkLst>
          <pc:docMk/>
          <pc:sldMk cId="0" sldId="1027"/>
        </pc:sldMkLst>
        <pc:spChg chg="mod">
          <ac:chgData name="First Presbyterian Church, Blairstown, NJ" userId="96d466b960cbaa79" providerId="LiveId" clId="{3D2D3D95-EDEA-4BFB-8429-47933550DB9F}" dt="2024-08-29T15:45:17.447" v="248" actId="20577"/>
          <ac:spMkLst>
            <pc:docMk/>
            <pc:sldMk cId="0" sldId="1027"/>
            <ac:spMk id="7170" creationId="{8EF1FF12-5DC1-4FF4-9F10-6F883AD9071E}"/>
          </ac:spMkLst>
        </pc:spChg>
      </pc:sldChg>
      <pc:sldChg chg="add">
        <pc:chgData name="First Presbyterian Church, Blairstown, NJ" userId="96d466b960cbaa79" providerId="LiveId" clId="{3D2D3D95-EDEA-4BFB-8429-47933550DB9F}" dt="2024-08-29T15:28:08.790" v="223"/>
        <pc:sldMkLst>
          <pc:docMk/>
          <pc:sldMk cId="3319086001" sldId="1059"/>
        </pc:sldMkLst>
      </pc:sldChg>
      <pc:sldChg chg="modSp add mod">
        <pc:chgData name="First Presbyterian Church, Blairstown, NJ" userId="96d466b960cbaa79" providerId="LiveId" clId="{3D2D3D95-EDEA-4BFB-8429-47933550DB9F}" dt="2024-08-29T15:58:21.104" v="325" actId="6549"/>
        <pc:sldMkLst>
          <pc:docMk/>
          <pc:sldMk cId="1029912824" sldId="1071"/>
        </pc:sldMkLst>
        <pc:spChg chg="mod">
          <ac:chgData name="First Presbyterian Church, Blairstown, NJ" userId="96d466b960cbaa79" providerId="LiveId" clId="{3D2D3D95-EDEA-4BFB-8429-47933550DB9F}" dt="2024-08-29T15:58:21.104" v="325" actId="6549"/>
          <ac:spMkLst>
            <pc:docMk/>
            <pc:sldMk cId="1029912824" sldId="1071"/>
            <ac:spMk id="25602" creationId="{3C1CF077-8A5F-4010-AF46-0919BC272DA2}"/>
          </ac:spMkLst>
        </pc:spChg>
      </pc:sldChg>
      <pc:sldChg chg="modSp mod">
        <pc:chgData name="First Presbyterian Church, Blairstown, NJ" userId="96d466b960cbaa79" providerId="LiveId" clId="{3D2D3D95-EDEA-4BFB-8429-47933550DB9F}" dt="2024-08-29T15:11:21.633" v="65" actId="20577"/>
        <pc:sldMkLst>
          <pc:docMk/>
          <pc:sldMk cId="0" sldId="1098"/>
        </pc:sldMkLst>
        <pc:spChg chg="mod">
          <ac:chgData name="First Presbyterian Church, Blairstown, NJ" userId="96d466b960cbaa79" providerId="LiveId" clId="{3D2D3D95-EDEA-4BFB-8429-47933550DB9F}" dt="2024-08-29T15:11:21.633" v="65" actId="20577"/>
          <ac:spMkLst>
            <pc:docMk/>
            <pc:sldMk cId="0" sldId="1098"/>
            <ac:spMk id="8194" creationId="{F31512E2-F393-4D44-A63D-55F78F8B5DAA}"/>
          </ac:spMkLst>
        </pc:spChg>
      </pc:sldChg>
      <pc:sldChg chg="del">
        <pc:chgData name="First Presbyterian Church, Blairstown, NJ" userId="96d466b960cbaa79" providerId="LiveId" clId="{3D2D3D95-EDEA-4BFB-8429-47933550DB9F}" dt="2024-08-29T15:12:42.688" v="67" actId="47"/>
        <pc:sldMkLst>
          <pc:docMk/>
          <pc:sldMk cId="0" sldId="1114"/>
        </pc:sldMkLst>
      </pc:sldChg>
      <pc:sldChg chg="addSp delSp modSp mod setBg">
        <pc:chgData name="First Presbyterian Church, Blairstown, NJ" userId="96d466b960cbaa79" providerId="LiveId" clId="{3D2D3D95-EDEA-4BFB-8429-47933550DB9F}" dt="2024-08-29T15:30:47.172" v="239" actId="26606"/>
        <pc:sldMkLst>
          <pc:docMk/>
          <pc:sldMk cId="3188737223" sldId="1128"/>
        </pc:sldMkLst>
        <pc:spChg chg="mod">
          <ac:chgData name="First Presbyterian Church, Blairstown, NJ" userId="96d466b960cbaa79" providerId="LiveId" clId="{3D2D3D95-EDEA-4BFB-8429-47933550DB9F}" dt="2024-08-29T15:30:47.172" v="239" actId="26606"/>
          <ac:spMkLst>
            <pc:docMk/>
            <pc:sldMk cId="3188737223" sldId="1128"/>
            <ac:spMk id="20482" creationId="{C80FA143-5C2D-9F78-FA4B-0A8D485387E3}"/>
          </ac:spMkLst>
        </pc:spChg>
        <pc:spChg chg="add del">
          <ac:chgData name="First Presbyterian Church, Blairstown, NJ" userId="96d466b960cbaa79" providerId="LiveId" clId="{3D2D3D95-EDEA-4BFB-8429-47933550DB9F}" dt="2024-08-29T15:30:47.172" v="239" actId="26606"/>
          <ac:spMkLst>
            <pc:docMk/>
            <pc:sldMk cId="3188737223" sldId="1128"/>
            <ac:spMk id="20489" creationId="{2124007E-BA57-41B2-8C6B-5E99927F2247}"/>
          </ac:spMkLst>
        </pc:spChg>
        <pc:spChg chg="add del">
          <ac:chgData name="First Presbyterian Church, Blairstown, NJ" userId="96d466b960cbaa79" providerId="LiveId" clId="{3D2D3D95-EDEA-4BFB-8429-47933550DB9F}" dt="2024-08-29T15:30:47.172" v="239" actId="26606"/>
          <ac:spMkLst>
            <pc:docMk/>
            <pc:sldMk cId="3188737223" sldId="1128"/>
            <ac:spMk id="20491" creationId="{DE118816-C01D-462E-B0B0-777C21EF604F}"/>
          </ac:spMkLst>
        </pc:spChg>
        <pc:spChg chg="add del">
          <ac:chgData name="First Presbyterian Church, Blairstown, NJ" userId="96d466b960cbaa79" providerId="LiveId" clId="{3D2D3D95-EDEA-4BFB-8429-47933550DB9F}" dt="2024-08-29T15:30:47.172" v="239" actId="26606"/>
          <ac:spMkLst>
            <pc:docMk/>
            <pc:sldMk cId="3188737223" sldId="1128"/>
            <ac:spMk id="20493" creationId="{255D0BF7-94F4-4437-A2B2-87BAFF86D541}"/>
          </ac:spMkLst>
        </pc:spChg>
      </pc:sldChg>
      <pc:sldChg chg="modSp mod">
        <pc:chgData name="First Presbyterian Church, Blairstown, NJ" userId="96d466b960cbaa79" providerId="LiveId" clId="{3D2D3D95-EDEA-4BFB-8429-47933550DB9F}" dt="2024-08-29T15:15:45.304" v="100" actId="20577"/>
        <pc:sldMkLst>
          <pc:docMk/>
          <pc:sldMk cId="1764559099" sldId="1152"/>
        </pc:sldMkLst>
        <pc:spChg chg="mod">
          <ac:chgData name="First Presbyterian Church, Blairstown, NJ" userId="96d466b960cbaa79" providerId="LiveId" clId="{3D2D3D95-EDEA-4BFB-8429-47933550DB9F}" dt="2024-08-29T15:15:45.304" v="100" actId="20577"/>
          <ac:spMkLst>
            <pc:docMk/>
            <pc:sldMk cId="1764559099" sldId="1152"/>
            <ac:spMk id="17410" creationId="{4532FAAA-3A0F-4CF3-BD4A-7E5B879733B0}"/>
          </ac:spMkLst>
        </pc:spChg>
      </pc:sldChg>
      <pc:sldChg chg="modSp add mod">
        <pc:chgData name="First Presbyterian Church, Blairstown, NJ" userId="96d466b960cbaa79" providerId="LiveId" clId="{3D2D3D95-EDEA-4BFB-8429-47933550DB9F}" dt="2024-08-29T15:26:55.804" v="213" actId="1076"/>
        <pc:sldMkLst>
          <pc:docMk/>
          <pc:sldMk cId="2037793142" sldId="1157"/>
        </pc:sldMkLst>
        <pc:spChg chg="mod">
          <ac:chgData name="First Presbyterian Church, Blairstown, NJ" userId="96d466b960cbaa79" providerId="LiveId" clId="{3D2D3D95-EDEA-4BFB-8429-47933550DB9F}" dt="2024-08-29T15:26:55.804" v="213" actId="1076"/>
          <ac:spMkLst>
            <pc:docMk/>
            <pc:sldMk cId="2037793142" sldId="1157"/>
            <ac:spMk id="13315" creationId="{7D2BD124-FCBC-551E-2FF7-C0E495E6B110}"/>
          </ac:spMkLst>
        </pc:spChg>
      </pc:sldChg>
      <pc:sldChg chg="del">
        <pc:chgData name="First Presbyterian Church, Blairstown, NJ" userId="96d466b960cbaa79" providerId="LiveId" clId="{3D2D3D95-EDEA-4BFB-8429-47933550DB9F}" dt="2024-08-29T15:13:10.303" v="70" actId="2696"/>
        <pc:sldMkLst>
          <pc:docMk/>
          <pc:sldMk cId="2179950773" sldId="1157"/>
        </pc:sldMkLst>
      </pc:sldChg>
      <pc:sldChg chg="del">
        <pc:chgData name="First Presbyterian Church, Blairstown, NJ" userId="96d466b960cbaa79" providerId="LiveId" clId="{3D2D3D95-EDEA-4BFB-8429-47933550DB9F}" dt="2024-08-29T15:13:32.113" v="72" actId="47"/>
        <pc:sldMkLst>
          <pc:docMk/>
          <pc:sldMk cId="2812919455" sldId="1158"/>
        </pc:sldMkLst>
      </pc:sldChg>
      <pc:sldChg chg="del">
        <pc:chgData name="First Presbyterian Church, Blairstown, NJ" userId="96d466b960cbaa79" providerId="LiveId" clId="{3D2D3D95-EDEA-4BFB-8429-47933550DB9F}" dt="2024-08-29T15:13:32.113" v="72" actId="47"/>
        <pc:sldMkLst>
          <pc:docMk/>
          <pc:sldMk cId="2351724155" sldId="1159"/>
        </pc:sldMkLst>
      </pc:sldChg>
      <pc:sldChg chg="del">
        <pc:chgData name="First Presbyterian Church, Blairstown, NJ" userId="96d466b960cbaa79" providerId="LiveId" clId="{3D2D3D95-EDEA-4BFB-8429-47933550DB9F}" dt="2024-08-29T15:13:32.113" v="72" actId="47"/>
        <pc:sldMkLst>
          <pc:docMk/>
          <pc:sldMk cId="597110121" sldId="1160"/>
        </pc:sldMkLst>
      </pc:sldChg>
      <pc:sldChg chg="del">
        <pc:chgData name="First Presbyterian Church, Blairstown, NJ" userId="96d466b960cbaa79" providerId="LiveId" clId="{3D2D3D95-EDEA-4BFB-8429-47933550DB9F}" dt="2024-08-29T15:29:11.909" v="235" actId="47"/>
        <pc:sldMkLst>
          <pc:docMk/>
          <pc:sldMk cId="1246155931" sldId="1161"/>
        </pc:sldMkLst>
      </pc:sldChg>
      <pc:sldChg chg="del">
        <pc:chgData name="First Presbyterian Church, Blairstown, NJ" userId="96d466b960cbaa79" providerId="LiveId" clId="{3D2D3D95-EDEA-4BFB-8429-47933550DB9F}" dt="2024-08-29T15:29:11.909" v="235" actId="47"/>
        <pc:sldMkLst>
          <pc:docMk/>
          <pc:sldMk cId="759405576" sldId="1162"/>
        </pc:sldMkLst>
      </pc:sldChg>
      <pc:sldChg chg="modSp add mod">
        <pc:chgData name="First Presbyterian Church, Blairstown, NJ" userId="96d466b960cbaa79" providerId="LiveId" clId="{3D2D3D95-EDEA-4BFB-8429-47933550DB9F}" dt="2024-08-29T15:06:46.077" v="45" actId="1076"/>
        <pc:sldMkLst>
          <pc:docMk/>
          <pc:sldMk cId="1841695000" sldId="1163"/>
        </pc:sldMkLst>
        <pc:spChg chg="mod">
          <ac:chgData name="First Presbyterian Church, Blairstown, NJ" userId="96d466b960cbaa79" providerId="LiveId" clId="{3D2D3D95-EDEA-4BFB-8429-47933550DB9F}" dt="2024-08-29T15:06:46.077" v="45" actId="1076"/>
          <ac:spMkLst>
            <pc:docMk/>
            <pc:sldMk cId="1841695000" sldId="1163"/>
            <ac:spMk id="7170" creationId="{8EF1FF12-5DC1-4FF4-9F10-6F883AD9071E}"/>
          </ac:spMkLst>
        </pc:spChg>
      </pc:sldChg>
      <pc:sldChg chg="delSp add mod delAnim">
        <pc:chgData name="First Presbyterian Church, Blairstown, NJ" userId="96d466b960cbaa79" providerId="LiveId" clId="{3D2D3D95-EDEA-4BFB-8429-47933550DB9F}" dt="2024-08-29T15:12:45.352" v="68" actId="478"/>
        <pc:sldMkLst>
          <pc:docMk/>
          <pc:sldMk cId="0" sldId="1164"/>
        </pc:sldMkLst>
        <pc:picChg chg="del">
          <ac:chgData name="First Presbyterian Church, Blairstown, NJ" userId="96d466b960cbaa79" providerId="LiveId" clId="{3D2D3D95-EDEA-4BFB-8429-47933550DB9F}" dt="2024-08-29T15:12:45.352" v="68" actId="478"/>
          <ac:picMkLst>
            <pc:docMk/>
            <pc:sldMk cId="0" sldId="1164"/>
            <ac:picMk id="3" creationId="{2E167978-D1C5-0F55-E214-21347C1083D1}"/>
          </ac:picMkLst>
        </pc:picChg>
      </pc:sldChg>
      <pc:sldChg chg="modSp add mod">
        <pc:chgData name="First Presbyterian Church, Blairstown, NJ" userId="96d466b960cbaa79" providerId="LiveId" clId="{3D2D3D95-EDEA-4BFB-8429-47933550DB9F}" dt="2024-08-29T15:15:50.135" v="101" actId="6549"/>
        <pc:sldMkLst>
          <pc:docMk/>
          <pc:sldMk cId="2329153909" sldId="1165"/>
        </pc:sldMkLst>
        <pc:spChg chg="mod">
          <ac:chgData name="First Presbyterian Church, Blairstown, NJ" userId="96d466b960cbaa79" providerId="LiveId" clId="{3D2D3D95-EDEA-4BFB-8429-47933550DB9F}" dt="2024-08-29T15:15:50.135" v="101" actId="6549"/>
          <ac:spMkLst>
            <pc:docMk/>
            <pc:sldMk cId="2329153909" sldId="1165"/>
            <ac:spMk id="17410" creationId="{4532FAAA-3A0F-4CF3-BD4A-7E5B879733B0}"/>
          </ac:spMkLst>
        </pc:spChg>
      </pc:sldChg>
      <pc:sldChg chg="modSp add mod">
        <pc:chgData name="First Presbyterian Church, Blairstown, NJ" userId="96d466b960cbaa79" providerId="LiveId" clId="{3D2D3D95-EDEA-4BFB-8429-47933550DB9F}" dt="2024-08-29T15:23:37.834" v="166" actId="6549"/>
        <pc:sldMkLst>
          <pc:docMk/>
          <pc:sldMk cId="3751858888" sldId="1166"/>
        </pc:sldMkLst>
        <pc:spChg chg="mod">
          <ac:chgData name="First Presbyterian Church, Blairstown, NJ" userId="96d466b960cbaa79" providerId="LiveId" clId="{3D2D3D95-EDEA-4BFB-8429-47933550DB9F}" dt="2024-08-29T15:23:37.834" v="166" actId="6549"/>
          <ac:spMkLst>
            <pc:docMk/>
            <pc:sldMk cId="3751858888" sldId="1166"/>
            <ac:spMk id="17410" creationId="{4532FAAA-3A0F-4CF3-BD4A-7E5B879733B0}"/>
          </ac:spMkLst>
        </pc:spChg>
      </pc:sldChg>
      <pc:sldChg chg="modSp add mod">
        <pc:chgData name="First Presbyterian Church, Blairstown, NJ" userId="96d466b960cbaa79" providerId="LiveId" clId="{3D2D3D95-EDEA-4BFB-8429-47933550DB9F}" dt="2024-08-29T15:23:18.466" v="148" actId="21"/>
        <pc:sldMkLst>
          <pc:docMk/>
          <pc:sldMk cId="371027958" sldId="1167"/>
        </pc:sldMkLst>
        <pc:spChg chg="mod">
          <ac:chgData name="First Presbyterian Church, Blairstown, NJ" userId="96d466b960cbaa79" providerId="LiveId" clId="{3D2D3D95-EDEA-4BFB-8429-47933550DB9F}" dt="2024-08-29T15:23:18.466" v="148" actId="21"/>
          <ac:spMkLst>
            <pc:docMk/>
            <pc:sldMk cId="371027958" sldId="1167"/>
            <ac:spMk id="17410" creationId="{4532FAAA-3A0F-4CF3-BD4A-7E5B879733B0}"/>
          </ac:spMkLst>
        </pc:spChg>
      </pc:sldChg>
      <pc:sldChg chg="add del">
        <pc:chgData name="First Presbyterian Church, Blairstown, NJ" userId="96d466b960cbaa79" providerId="LiveId" clId="{3D2D3D95-EDEA-4BFB-8429-47933550DB9F}" dt="2024-08-29T15:24:00.263" v="167" actId="47"/>
        <pc:sldMkLst>
          <pc:docMk/>
          <pc:sldMk cId="2330378268" sldId="1168"/>
        </pc:sldMkLst>
      </pc:sldChg>
      <pc:sldChg chg="modSp add mod">
        <pc:chgData name="First Presbyterian Church, Blairstown, NJ" userId="96d466b960cbaa79" providerId="LiveId" clId="{3D2D3D95-EDEA-4BFB-8429-47933550DB9F}" dt="2024-08-29T15:26:42.508" v="212" actId="1076"/>
        <pc:sldMkLst>
          <pc:docMk/>
          <pc:sldMk cId="4067425198" sldId="1168"/>
        </pc:sldMkLst>
        <pc:spChg chg="mod">
          <ac:chgData name="First Presbyterian Church, Blairstown, NJ" userId="96d466b960cbaa79" providerId="LiveId" clId="{3D2D3D95-EDEA-4BFB-8429-47933550DB9F}" dt="2024-08-29T15:26:42.508" v="212" actId="1076"/>
          <ac:spMkLst>
            <pc:docMk/>
            <pc:sldMk cId="4067425198" sldId="1168"/>
            <ac:spMk id="13315" creationId="{7D2BD124-FCBC-551E-2FF7-C0E495E6B110}"/>
          </ac:spMkLst>
        </pc:spChg>
      </pc:sldChg>
      <pc:sldChg chg="modSp add del mod">
        <pc:chgData name="First Presbyterian Church, Blairstown, NJ" userId="96d466b960cbaa79" providerId="LiveId" clId="{3D2D3D95-EDEA-4BFB-8429-47933550DB9F}" dt="2024-08-29T15:55:08.775" v="267"/>
        <pc:sldMkLst>
          <pc:docMk/>
          <pc:sldMk cId="586549616" sldId="1169"/>
        </pc:sldMkLst>
        <pc:spChg chg="mod">
          <ac:chgData name="First Presbyterian Church, Blairstown, NJ" userId="96d466b960cbaa79" providerId="LiveId" clId="{3D2D3D95-EDEA-4BFB-8429-47933550DB9F}" dt="2024-08-29T15:55:05.694" v="265" actId="6549"/>
          <ac:spMkLst>
            <pc:docMk/>
            <pc:sldMk cId="586549616" sldId="1169"/>
            <ac:spMk id="66563" creationId="{062664F7-ADEA-4839-0D92-F44B66176060}"/>
          </ac:spMkLst>
        </pc:spChg>
      </pc:sldChg>
      <pc:sldChg chg="add del">
        <pc:chgData name="First Presbyterian Church, Blairstown, NJ" userId="96d466b960cbaa79" providerId="LiveId" clId="{3D2D3D95-EDEA-4BFB-8429-47933550DB9F}" dt="2024-08-29T15:28:10.415" v="224" actId="47"/>
        <pc:sldMkLst>
          <pc:docMk/>
          <pc:sldMk cId="2659020219" sldId="11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08/29/2024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97766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extLst>
      <p:ext uri="{BB962C8B-B14F-4D97-AF65-F5344CB8AC3E}">
        <p14:creationId xmlns:p14="http://schemas.microsoft.com/office/powerpoint/2010/main" val="410583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08/29/2024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4D486-54C4-92C2-D768-08DC64ACF983}"/>
              </a:ext>
            </a:extLst>
          </p:cNvPr>
          <p:cNvPicPr>
            <a:picLocks noChangeAspect="1"/>
          </p:cNvPicPr>
          <p:nvPr/>
        </p:nvPicPr>
        <p:blipFill>
          <a:blip r:embed="rId2">
            <a:extLst>
              <a:ext uri="{28A0092B-C50C-407E-A947-70E740481C1C}">
                <a14:useLocalDpi xmlns:a14="http://schemas.microsoft.com/office/drawing/2010/main" val="0"/>
              </a:ext>
            </a:extLst>
          </a:blip>
          <a:srcRect t="11255" b="11255"/>
          <a:stretch/>
        </p:blipFill>
        <p:spPr>
          <a:xfrm>
            <a:off x="355233" y="914400"/>
            <a:ext cx="8433534" cy="4751930"/>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457200" y="5791200"/>
            <a:ext cx="8229600" cy="941582"/>
            <a:chOff x="152400" y="5744904"/>
            <a:chExt cx="8229600" cy="913071"/>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1524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4"/>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304  Jesus Loves Me!</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loves me! This I know,</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Bible tells me so;</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Little ones to Him belong;</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are weak, but He is strong.</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Yes, Jesus loves me!</a:t>
            </a:r>
          </a:p>
          <a:p>
            <a:pPr marL="0" indent="0" algn="ctr">
              <a:lnSpc>
                <a:spcPct val="150000"/>
              </a:lnSpc>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The Bible tells me so.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609600" y="228600"/>
            <a:ext cx="84582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Leader:   The peace of Christ be with you.     </a:t>
            </a: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04800" y="16002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58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lnSpc>
                <a:spcPct val="150000"/>
              </a:lnSpc>
              <a:spcBef>
                <a:spcPct val="0"/>
              </a:spcBef>
              <a:buClrTx/>
              <a:buSz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2000" b="0" i="1" dirty="0">
              <a:effectLst>
                <a:outerShdw blurRad="38100" dist="38100" dir="2700000" algn="tl">
                  <a:srgbClr val="000000">
                    <a:alpha val="43137"/>
                  </a:srgbClr>
                </a:outerShdw>
              </a:effectLst>
              <a:latin typeface="+mj-lt"/>
            </a:endParaRP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1800" i="1" dirty="0">
              <a:effectLst>
                <a:outerShdw blurRad="38100" dist="38100" dir="2700000" algn="tl">
                  <a:srgbClr val="000000">
                    <a:alpha val="43137"/>
                  </a:srgbClr>
                </a:outerShdw>
              </a:effectLst>
            </a:endParaRP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0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mailing your offering to the church: P.O. Box 385, Blairstown, NJ.</a:t>
            </a:r>
          </a:p>
        </p:txBody>
      </p:sp>
    </p:spTree>
    <p:extLst>
      <p:ext uri="{BB962C8B-B14F-4D97-AF65-F5344CB8AC3E}">
        <p14:creationId xmlns:p14="http://schemas.microsoft.com/office/powerpoint/2010/main" val="59390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 typeface="Wingdings" pitchFamily="2" charset="2"/>
              <a:buNone/>
              <a:defRPr/>
            </a:pPr>
            <a:r>
              <a:rPr lang="en-US" altLang="en-US" sz="3200" b="1" i="1" dirty="0"/>
              <a:t>Praise God, from whom all blessings flow;  Praise God all creatures here below; </a:t>
            </a:r>
          </a:p>
          <a:p>
            <a:pPr algn="ctr" eaLnBrk="1" hangingPunct="1">
              <a:lnSpc>
                <a:spcPct val="150000"/>
              </a:lnSpc>
              <a:spcBef>
                <a:spcPct val="0"/>
              </a:spcBef>
              <a:buClrTx/>
              <a:buSzTx/>
              <a:buFont typeface="Wingdings" pitchFamily="2" charset="2"/>
              <a:buNone/>
              <a:defRPr/>
            </a:pPr>
            <a:r>
              <a:rPr lang="en-US" altLang="en-US" sz="3200" b="1" i="1" dirty="0"/>
              <a:t>Praise God above, ye heavenly host; </a:t>
            </a:r>
          </a:p>
          <a:p>
            <a:pPr algn="ctr" eaLnBrk="1" hangingPunct="1">
              <a:lnSpc>
                <a:spcPct val="150000"/>
              </a:lnSpc>
              <a:spcBef>
                <a:spcPct val="0"/>
              </a:spcBef>
              <a:buClrTx/>
              <a:buSzTx/>
              <a:buFont typeface="Wingdings" pitchFamily="2" charset="2"/>
              <a:buNone/>
              <a:defRPr/>
            </a:pPr>
            <a:r>
              <a:rPr lang="en-US" altLang="en-US" sz="3200" b="1" i="1" dirty="0"/>
              <a:t>Praise Father, Son, and Holy Ghost. Amen.</a:t>
            </a:r>
          </a:p>
          <a:p>
            <a:pPr eaLnBrk="1" hangingPunct="1">
              <a:spcBef>
                <a:spcPct val="0"/>
              </a:spcBef>
              <a:buClrTx/>
              <a:buSzTx/>
              <a:buFontTx/>
              <a:buNone/>
              <a:defRPr/>
            </a:pPr>
            <a:endParaRPr lang="en-US" altLang="en-US" sz="2000" dirty="0"/>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86800" cy="614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EPISTLE LESSON:	James 1: 17–27   </a:t>
            </a:r>
          </a:p>
          <a:p>
            <a:pPr algn="ctr">
              <a:buNone/>
              <a:defRPr/>
            </a:pPr>
            <a:r>
              <a:rPr lang="en-US" sz="2400" b="0" dirty="0">
                <a:effectLst>
                  <a:outerShdw blurRad="38100" dist="38100" dir="2700000" algn="tl">
                    <a:srgbClr val="000000">
                      <a:alpha val="43137"/>
                    </a:srgbClr>
                  </a:outerShdw>
                </a:effectLst>
                <a:cs typeface="Arial" pitchFamily="34" charset="0"/>
              </a:rPr>
              <a:t>James lists ways to do God’s work.</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Every generous act of giving, with every perfect gift, is from above, coming down from the Father of lights, with whom there is no variation or shadow due to change.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fulfillment of his own purpose he gave birth to us by the word of truth, so that we would become a kind of first fruits of his creatures.</a:t>
            </a:r>
          </a:p>
          <a:p>
            <a:pPr indent="228600" algn="r">
              <a:lnSpc>
                <a:spcPct val="150000"/>
              </a:lnSpc>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455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 must understand this, my beloved brothers and sisters: let everyone be quick to listen, slow to speak, slow to anger,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human anger does not produce God’s righteousness.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rid yourselves of all sordidness and rank growth of wickedness, and welcome with meekness the implanted word that has the power to save your souls.</a:t>
            </a:r>
          </a:p>
          <a:p>
            <a:pPr indent="228600" algn="r">
              <a:lnSpc>
                <a:spcPct val="150000"/>
              </a:lnSpc>
              <a:buNone/>
            </a:pPr>
            <a:r>
              <a:rPr lang="en-US" sz="2800" b="0" i="0" dirty="0">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53368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be doers of the word and not merely hearers who deceive themselves.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if any are hearers of the word and not doers, they are like those who look at themselves in a mirror;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they look at themselves and, on going away, immediately forget what they were like.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those who look into the perfect law, the law of liberty, and persevere, being not hearers who forget but doers who act—they will be blessed in their doing.</a:t>
            </a:r>
          </a:p>
          <a:p>
            <a:pPr indent="228600" algn="r">
              <a:lnSpc>
                <a:spcPct val="150000"/>
              </a:lnSpc>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4559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85404"/>
            <a:ext cx="8534400" cy="388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If any think they are religious and do not bridle their tongues but deceive their hearts, their religion is worthless.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Religion that is pure and undefiled before God the Father is this: to care for orphans and widows in their distress and to keep oneself unstained by the world.</a:t>
            </a:r>
          </a:p>
        </p:txBody>
      </p:sp>
    </p:spTree>
    <p:extLst>
      <p:ext uri="{BB962C8B-B14F-4D97-AF65-F5344CB8AC3E}">
        <p14:creationId xmlns:p14="http://schemas.microsoft.com/office/powerpoint/2010/main" val="2329153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86800" cy="6923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a typeface="Tahoma" panose="020B0604030504040204" pitchFamily="34" charset="0"/>
                <a:cs typeface="Tahoma" panose="020B0604030504040204" pitchFamily="34" charset="0"/>
              </a:rPr>
              <a:t>GOSPEL LESSON:  </a:t>
            </a:r>
            <a:r>
              <a:rPr lang="de-DE" sz="2400" b="0" dirty="0">
                <a:ea typeface="Tahoma" panose="020B0604030504040204" pitchFamily="34" charset="0"/>
                <a:cs typeface="Tahoma" panose="020B0604030504040204" pitchFamily="34" charset="0"/>
              </a:rPr>
              <a:t>Mark 7: 1–8, 14–15, 21–23</a:t>
            </a:r>
            <a:endParaRPr lang="en-US" sz="2400" b="0" dirty="0">
              <a:ea typeface="Tahoma" panose="020B0604030504040204" pitchFamily="34" charset="0"/>
              <a:cs typeface="Tahoma" panose="020B0604030504040204" pitchFamily="34" charset="0"/>
            </a:endParaRPr>
          </a:p>
          <a:p>
            <a:pPr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when the Pharisees and some of the scribes who had come from Jerusalem gathered around him,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noticed that some of his disciples were eating with defiled hands, that is, without washing them.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the Pharisees, and all the Jews, do not eat unless they wash their hands, thus observing the tradition of the elders,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they do not eat anything from the market unless they wash, and there are also many other traditions that they observe: the washing of cups and pots and bronze kettles and beds.) . . .</a:t>
            </a:r>
          </a:p>
        </p:txBody>
      </p:sp>
    </p:spTree>
    <p:extLst>
      <p:ext uri="{BB962C8B-B14F-4D97-AF65-F5344CB8AC3E}">
        <p14:creationId xmlns:p14="http://schemas.microsoft.com/office/powerpoint/2010/main" val="2704173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05846"/>
            <a:ext cx="86868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lgn="just">
              <a:lnSpc>
                <a:spcPct val="150000"/>
              </a:lnSpc>
              <a:spcBef>
                <a:spcPts val="0"/>
              </a:spcBef>
              <a:spcAft>
                <a:spcPts val="0"/>
              </a:spcAft>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the Pharisees and the scribes asked him, “Why do your disciples not walk according to the tradition of the elders but eat with defiled hands?”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said to them, “Isaiah prophesied rightly about you hypocrites, as it is written,</a:t>
            </a:r>
          </a:p>
          <a:p>
            <a:pPr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‘This people honors me with their lips, but their hearts are far from 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vain do they worship me, teaching human precepts as doctrines.’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 abandon the commandment of God and hold to human tradition.” . . .</a:t>
            </a:r>
          </a:p>
        </p:txBody>
      </p:sp>
    </p:spTree>
    <p:extLst>
      <p:ext uri="{BB962C8B-B14F-4D97-AF65-F5344CB8AC3E}">
        <p14:creationId xmlns:p14="http://schemas.microsoft.com/office/powerpoint/2010/main" val="375185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05846"/>
            <a:ext cx="86868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he called the crowd again and said to them, “Listen to me, all of you, and understand: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 is nothing outside a person that by going in can defile, but the things that come out are what defile.”</a:t>
            </a:r>
          </a:p>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 it is from within, from the human heart, that evil intentions come: sexual immorality, theft, murder,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adultery, avarice, wickedness, deceit, debauchery, envy, slander, pride, folly.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these evil things come from within, and they defile a person.”</a:t>
            </a:r>
          </a:p>
        </p:txBody>
      </p:sp>
    </p:spTree>
    <p:extLst>
      <p:ext uri="{BB962C8B-B14F-4D97-AF65-F5344CB8AC3E}">
        <p14:creationId xmlns:p14="http://schemas.microsoft.com/office/powerpoint/2010/main" val="371027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143000" y="1485900"/>
            <a:ext cx="6705600" cy="2705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sz="2800" b="1">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DAVID’S MEDITATION:  </a:t>
            </a:r>
            <a:endParaRPr lang="en-US" altLang="en-US" sz="2400" b="1" i="1">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endParaRPr lang="en-US" altLang="en-US" sz="2400" b="1">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150000"/>
              </a:lnSpc>
              <a:spcBef>
                <a:spcPct val="0"/>
              </a:spcBef>
              <a:spcAft>
                <a:spcPts val="600"/>
              </a:spcAft>
              <a:buClrTx/>
              <a:buSzTx/>
              <a:buNone/>
              <a:tabLst>
                <a:tab pos="7543800" algn="r"/>
              </a:tabLst>
            </a:pPr>
            <a:r>
              <a:rPr lang="en-US" altLang="en-US" sz="4000" b="1" i="1">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Doing God’s Work</a:t>
            </a:r>
            <a:endParaRPr lang="en-US" altLang="en-US" sz="48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3188737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7D2BD124-FCBC-551E-2FF7-C0E495E6B110}"/>
              </a:ext>
            </a:extLst>
          </p:cNvPr>
          <p:cNvSpPr>
            <a:spLocks noChangeArrowheads="1"/>
          </p:cNvSpPr>
          <p:nvPr/>
        </p:nvSpPr>
        <p:spPr bwMode="auto">
          <a:xfrm>
            <a:off x="152400" y="47753"/>
            <a:ext cx="8915400" cy="676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None/>
            </a:pPr>
            <a:r>
              <a:rPr lang="en-US" b="1" dirty="0">
                <a:cs typeface="Arial" charset="0"/>
              </a:rPr>
              <a:t>RESPONDING TO GOD’S WORD</a:t>
            </a:r>
          </a:p>
          <a:p>
            <a:pPr eaLnBrk="1" hangingPunct="1">
              <a:lnSpc>
                <a:spcPct val="200000"/>
              </a:lnSpc>
              <a:spcBef>
                <a:spcPct val="0"/>
              </a:spcBef>
              <a:buClrTx/>
              <a:buSzTx/>
              <a:buFontTx/>
              <a:buNone/>
            </a:pPr>
            <a:r>
              <a:rPr lang="en-US" altLang="en-US" sz="2400" b="0" dirty="0"/>
              <a:t>* AFFIRMATION OF FAITH:  </a:t>
            </a:r>
            <a:r>
              <a:rPr lang="en-US" altLang="en-US" sz="2400" b="0" i="1" dirty="0"/>
              <a:t>A Brief Statement of Faith</a:t>
            </a:r>
          </a:p>
          <a:p>
            <a:pPr indent="746125" algn="just" eaLnBrk="1" hangingPunct="1">
              <a:lnSpc>
                <a:spcPct val="150000"/>
              </a:lnSpc>
              <a:spcBef>
                <a:spcPct val="0"/>
              </a:spcBef>
              <a:buClrTx/>
              <a:buSzTx/>
              <a:buNone/>
            </a:pPr>
            <a:r>
              <a:rPr lang="en-US" altLang="en-US" sz="3000" b="1" dirty="0"/>
              <a:t>We trust in Jesus Christ, fully human and fully God. Jesus proclaimed the reign of God: preaching good news to the poor and release to the captives, teaching by word and deed and blessing the children, healing the sick and binding up the brokenhearted, eating with outcasts, forgiving sinners, and calling all to repent and believe the gospel. . . .</a:t>
            </a:r>
            <a:endParaRPr lang="en-US" altLang="en-US" sz="3000" b="0" dirty="0"/>
          </a:p>
        </p:txBody>
      </p:sp>
    </p:spTree>
    <p:extLst>
      <p:ext uri="{BB962C8B-B14F-4D97-AF65-F5344CB8AC3E}">
        <p14:creationId xmlns:p14="http://schemas.microsoft.com/office/powerpoint/2010/main" val="314597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7D2BD124-FCBC-551E-2FF7-C0E495E6B110}"/>
              </a:ext>
            </a:extLst>
          </p:cNvPr>
          <p:cNvSpPr>
            <a:spLocks noChangeArrowheads="1"/>
          </p:cNvSpPr>
          <p:nvPr/>
        </p:nvSpPr>
        <p:spPr bwMode="auto">
          <a:xfrm>
            <a:off x="342900" y="152400"/>
            <a:ext cx="84582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indent="746125" algn="just" eaLnBrk="1" hangingPunct="1">
              <a:lnSpc>
                <a:spcPct val="150000"/>
              </a:lnSpc>
              <a:spcBef>
                <a:spcPct val="0"/>
              </a:spcBef>
              <a:buClrTx/>
              <a:buSzTx/>
              <a:buNone/>
            </a:pPr>
            <a:r>
              <a:rPr lang="en-US" altLang="en-US" b="1" dirty="0"/>
              <a:t>Unjustly condemned for blasphemy and sedition, Jesus was crucified, suffering the depths of human pain and giving his life for the sins of the world. God raised this Jesus from the dead, vindicating his sinless life, breaking the power of sin and evil, delivering us from death to life eternal. . . .</a:t>
            </a:r>
          </a:p>
        </p:txBody>
      </p:sp>
    </p:spTree>
    <p:extLst>
      <p:ext uri="{BB962C8B-B14F-4D97-AF65-F5344CB8AC3E}">
        <p14:creationId xmlns:p14="http://schemas.microsoft.com/office/powerpoint/2010/main" val="203779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7D2BD124-FCBC-551E-2FF7-C0E495E6B110}"/>
              </a:ext>
            </a:extLst>
          </p:cNvPr>
          <p:cNvSpPr>
            <a:spLocks noChangeArrowheads="1"/>
          </p:cNvSpPr>
          <p:nvPr/>
        </p:nvSpPr>
        <p:spPr bwMode="auto">
          <a:xfrm>
            <a:off x="304800" y="152400"/>
            <a:ext cx="8458200" cy="623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indent="746125" algn="just" eaLnBrk="1" hangingPunct="1">
              <a:lnSpc>
                <a:spcPct val="150000"/>
              </a:lnSpc>
              <a:spcBef>
                <a:spcPct val="0"/>
              </a:spcBef>
              <a:buClrTx/>
              <a:buSzTx/>
              <a:buFontTx/>
              <a:buNone/>
            </a:pPr>
            <a:r>
              <a:rPr lang="en-US" altLang="en-US" sz="3000" b="1" dirty="0"/>
              <a:t>In gratitude to God, empowered by the Spirit, we strive to serve Christ in our daily tasks, and to live holy and joyful lives even as we watch for God’s new heaven and new earth, praying, Come, Lord Jesus!”</a:t>
            </a:r>
          </a:p>
          <a:p>
            <a:pPr indent="746125" algn="just" eaLnBrk="1" hangingPunct="1">
              <a:lnSpc>
                <a:spcPct val="150000"/>
              </a:lnSpc>
              <a:spcBef>
                <a:spcPct val="0"/>
              </a:spcBef>
              <a:buClrTx/>
              <a:buSzTx/>
              <a:buFontTx/>
              <a:buNone/>
            </a:pPr>
            <a:r>
              <a:rPr lang="en-US" altLang="en-US" sz="3000" b="1" dirty="0"/>
              <a:t>With believers in every time and place, we rejoice that nothing in life or in death can separate us from the love of God in Christ Jesus our Lord. Amen.</a:t>
            </a:r>
          </a:p>
        </p:txBody>
      </p:sp>
    </p:spTree>
    <p:extLst>
      <p:ext uri="{BB962C8B-B14F-4D97-AF65-F5344CB8AC3E}">
        <p14:creationId xmlns:p14="http://schemas.microsoft.com/office/powerpoint/2010/main" val="4067425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0" y="0"/>
            <a:ext cx="9144000" cy="697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200" b="0" dirty="0">
                <a:effectLst>
                  <a:outerShdw blurRad="38100" dist="38100" dir="2700000" algn="tl">
                    <a:srgbClr val="000000">
                      <a:alpha val="43137"/>
                    </a:srgbClr>
                  </a:outerShdw>
                </a:effectLst>
              </a:rPr>
              <a:t>*  HYMN:</a:t>
            </a:r>
            <a:r>
              <a:rPr lang="en-US" altLang="en-US" sz="2200" b="0" i="1" dirty="0">
                <a:effectLst>
                  <a:outerShdw blurRad="38100" dist="38100" dir="2700000" algn="tl">
                    <a:srgbClr val="000000">
                      <a:alpha val="43137"/>
                    </a:srgbClr>
                  </a:outerShdw>
                </a:effectLst>
              </a:rPr>
              <a:t> No. 355  	Hear the Good News of Salvation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Hear the good news of salvation: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died to show God’s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Such great kindness! Such great mercy!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Come to us from heaven above.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how much I love You!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You save from sin!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I love You! Look upon 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Love me still and cleanse within</a:t>
            </a:r>
            <a:r>
              <a:rPr lang="en-US" altLang="en-US" b="1" i="1">
                <a:effectLst>
                  <a:outerShdw blurRad="38100" dist="38100" dir="2700000" algn="tl">
                    <a:srgbClr val="000000">
                      <a:alpha val="43137"/>
                    </a:srgbClr>
                  </a:outerShdw>
                </a:effectLst>
              </a:rPr>
              <a:t>.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 </a:t>
            </a:r>
            <a:endParaRPr lang="en-US" altLang="en-US" b="1"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5D7F9985-0473-9648-70DE-D4F109A99C6B}"/>
              </a:ext>
            </a:extLst>
          </p:cNvPr>
          <p:cNvSpPr txBox="1">
            <a:spLocks noChangeArrowheads="1"/>
          </p:cNvSpPr>
          <p:nvPr/>
        </p:nvSpPr>
        <p:spPr bwMode="auto">
          <a:xfrm>
            <a:off x="76200" y="218105"/>
            <a:ext cx="9144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the sins I have committed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my </a:t>
            </a:r>
            <a:r>
              <a:rPr lang="en-US" altLang="en-US" b="1" i="1" dirty="0" err="1">
                <a:effectLst>
                  <a:outerShdw blurRad="38100" dist="38100" dir="2700000" algn="tl">
                    <a:srgbClr val="000000">
                      <a:alpha val="43137"/>
                    </a:srgbClr>
                  </a:outerShdw>
                </a:effectLst>
              </a:rPr>
              <a:t>Saviour</a:t>
            </a:r>
            <a:r>
              <a:rPr lang="en-US" altLang="en-US" b="1" i="1" dirty="0">
                <a:effectLst>
                  <a:outerShdw blurRad="38100" dist="38100" dir="2700000" algn="tl">
                    <a:srgbClr val="000000">
                      <a:alpha val="43137"/>
                    </a:srgbClr>
                  </a:outerShdw>
                </a:effectLst>
              </a:rPr>
              <a:t> now I bring.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bow down with ears of anguish;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forgives and so I sing: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how much I love You!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Christ, You save from sin!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I love You! Look upon 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Love me still and cleanse within.</a:t>
            </a:r>
            <a:endParaRPr lang="en-US" altLang="en-US" b="0" i="1" dirty="0">
              <a:solidFill>
                <a:srgbClr val="FFFFFF"/>
              </a:solidFill>
              <a:effectLst>
                <a:outerShdw blurRad="38100" dist="38100" dir="2700000" algn="tl">
                  <a:srgbClr val="000000">
                    <a:alpha val="43137"/>
                  </a:srgbClr>
                </a:outerShdw>
              </a:effectLst>
            </a:endParaRPr>
          </a:p>
        </p:txBody>
      </p:sp>
      <p:sp>
        <p:nvSpPr>
          <p:cNvPr id="8195" name="Rectangle 1">
            <a:extLst>
              <a:ext uri="{FF2B5EF4-FFF2-40B4-BE49-F238E27FC236}">
                <a16:creationId xmlns:a16="http://schemas.microsoft.com/office/drawing/2014/main" id="{A976C147-4740-054F-6A14-8765E7C3C0B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19086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04800" y="76200"/>
            <a:ext cx="85344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spcAft>
                <a:spcPts val="300"/>
              </a:spcAft>
              <a:buClrTx/>
              <a:buSzTx/>
              <a:buFontTx/>
              <a:buNone/>
            </a:pPr>
            <a:r>
              <a:rPr lang="en-US" altLang="en-US" sz="2000" dirty="0">
                <a:effectLst>
                  <a:outerShdw blurRad="38100" dist="38100" dir="2700000" algn="tl">
                    <a:srgbClr val="000000">
                      <a:alpha val="43137"/>
                    </a:srgbClr>
                  </a:outerShdw>
                </a:effectLst>
              </a:rPr>
              <a:t>PRAYER OF THANKSGIVING, OF THE PEOPLE, &amp; THE LORD’S PRAYER:</a:t>
            </a:r>
            <a:r>
              <a:rPr lang="en-US" altLang="en-US" sz="2400" b="1" dirty="0">
                <a:effectLst>
                  <a:outerShdw blurRad="38100" dist="38100" dir="2700000" algn="tl">
                    <a:srgbClr val="000000">
                      <a:alpha val="43137"/>
                    </a:srgbClr>
                  </a:outerShdw>
                </a:effectLst>
              </a:rPr>
              <a:t> </a:t>
            </a:r>
          </a:p>
          <a:p>
            <a:pPr algn="ctr">
              <a:spcBef>
                <a:spcPct val="0"/>
              </a:spcBef>
              <a:spcAft>
                <a:spcPts val="300"/>
              </a:spcAft>
              <a:buClrTx/>
              <a:buSzTx/>
              <a:buFontTx/>
              <a:buNone/>
            </a:pPr>
            <a:endParaRPr lang="en-US" altLang="en-US" sz="1600" b="1" dirty="0">
              <a:effectLst>
                <a:outerShdw blurRad="38100" dist="38100" dir="2700000" algn="tl">
                  <a:srgbClr val="000000">
                    <a:alpha val="43137"/>
                  </a:srgbClr>
                </a:outerShdw>
              </a:effectLst>
            </a:endParaRPr>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562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200000"/>
              </a:lnSpc>
              <a:spcBef>
                <a:spcPct val="0"/>
              </a:spcBef>
              <a:buFont typeface="Wingdings" pitchFamily="2" charset="2"/>
              <a:buNone/>
              <a:defRPr/>
            </a:pPr>
            <a:r>
              <a:rPr lang="en-US" sz="2800" b="1" dirty="0">
                <a:effectLst>
                  <a:outerShdw blurRad="38100" dist="38100" dir="2700000" algn="tl">
                    <a:srgbClr val="000000">
                      <a:alpha val="43137"/>
                    </a:srgbClr>
                  </a:outerShdw>
                </a:effectLst>
              </a:rPr>
              <a:t>DEPARTING IN GOD’S NAME</a:t>
            </a:r>
          </a:p>
          <a:p>
            <a:pPr>
              <a:spcBef>
                <a:spcPct val="0"/>
              </a:spcBef>
              <a:buFont typeface="Wingdings" pitchFamily="2" charset="2"/>
              <a:buNone/>
              <a:defRPr/>
            </a:pPr>
            <a:endParaRPr lang="en-US" altLang="en-US" sz="2400" b="0" dirty="0">
              <a:effectLst>
                <a:outerShdw blurRad="38100" dist="38100" dir="2700000" algn="tl">
                  <a:srgbClr val="000000">
                    <a:alpha val="43137"/>
                  </a:srgbClr>
                </a:outerShdw>
              </a:effectLst>
            </a:endParaRPr>
          </a:p>
          <a:p>
            <a:pPr>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600" b="0" i="1" dirty="0">
                <a:effectLst>
                  <a:outerShdw blurRad="38100" dist="38100" dir="2700000" algn="tl">
                    <a:srgbClr val="000000">
                      <a:alpha val="43137"/>
                    </a:srgbClr>
                  </a:outerShdw>
                </a:effectLst>
              </a:rPr>
              <a:t>   No. 335			Though I May Speak</a:t>
            </a:r>
            <a:r>
              <a:rPr lang="en-US" altLang="en-US" sz="2400" b="0" i="1" dirty="0">
                <a:effectLst>
                  <a:outerShdw blurRad="38100" dist="38100" dir="2700000" algn="tl">
                    <a:srgbClr val="000000">
                      <a:alpha val="43137"/>
                    </a:srgbClr>
                  </a:outerShdw>
                </a:effectLst>
              </a:rPr>
              <a:t> 		vv. 1 &amp; 2</a:t>
            </a:r>
          </a:p>
          <a:p>
            <a:pPr algn="ctr">
              <a:spcBef>
                <a:spcPct val="0"/>
              </a:spcBef>
              <a:buFont typeface="Wingdings" pitchFamily="2" charset="2"/>
              <a:buNone/>
              <a:defRPr/>
            </a:pPr>
            <a:endParaRPr lang="en-US" altLang="en-US" sz="200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Though I may speak with bravest fire,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have the gift to all inspire,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have not love, my words are vain;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As sounding brass, and hopeless gain.</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a:t>
            </a:r>
            <a:r>
              <a:rPr lang="en-US" altLang="en-US" sz="2600" b="0" i="1" dirty="0">
                <a:effectLst>
                  <a:outerShdw blurRad="38100" dist="38100" dir="2700000" algn="tl">
                    <a:srgbClr val="000000">
                      <a:alpha val="43137"/>
                    </a:srgbClr>
                  </a:outerShdw>
                </a:effectLst>
              </a:rPr>
              <a:t>Cont’d.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36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Though I may give all I possess,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striving so my love profess,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But not be given by love within,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profit soon turns strangely thin.</a:t>
            </a:r>
            <a:endParaRPr lang="en-US" altLang="en-US"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991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36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Lord, Prepare Me (Sanctuary)</a:t>
            </a:r>
            <a:r>
              <a:rPr lang="en-US" altLang="en-US" sz="1800" b="0" i="1" dirty="0"/>
              <a:t> No. 701 GTG	</a:t>
            </a:r>
            <a:endParaRPr lang="en-US" altLang="en-US" sz="1600" b="0" i="1" dirty="0"/>
          </a:p>
          <a:p>
            <a:pPr marL="292100" algn="ctr">
              <a:lnSpc>
                <a:spcPct val="150000"/>
              </a:lnSpc>
              <a:spcBef>
                <a:spcPct val="0"/>
              </a:spcBef>
              <a:buClrTx/>
              <a:buSzTx/>
              <a:buFontTx/>
              <a:buNone/>
              <a:tabLst>
                <a:tab pos="863600" algn="l"/>
                <a:tab pos="8636000" algn="r"/>
              </a:tabLst>
              <a:defRPr/>
            </a:pPr>
            <a:r>
              <a:rPr lang="en-US" altLang="en-US" b="1" i="1" dirty="0"/>
              <a:t>Lord, prepare me to be a sanctuary, </a:t>
            </a:r>
          </a:p>
          <a:p>
            <a:pPr marL="292100" algn="ctr">
              <a:lnSpc>
                <a:spcPct val="150000"/>
              </a:lnSpc>
              <a:spcBef>
                <a:spcPct val="0"/>
              </a:spcBef>
              <a:buClrTx/>
              <a:buSzTx/>
              <a:buFontTx/>
              <a:buNone/>
              <a:tabLst>
                <a:tab pos="863600" algn="l"/>
                <a:tab pos="8636000" algn="r"/>
              </a:tabLst>
              <a:defRPr/>
            </a:pPr>
            <a:r>
              <a:rPr lang="en-US" altLang="en-US" b="1" i="1" dirty="0"/>
              <a:t>pure and holy, tried and true. </a:t>
            </a:r>
          </a:p>
          <a:p>
            <a:pPr marL="292100" algn="ctr">
              <a:lnSpc>
                <a:spcPct val="150000"/>
              </a:lnSpc>
              <a:spcBef>
                <a:spcPct val="0"/>
              </a:spcBef>
              <a:buClrTx/>
              <a:buSzTx/>
              <a:buFontTx/>
              <a:buNone/>
              <a:tabLst>
                <a:tab pos="863600" algn="l"/>
                <a:tab pos="8636000" algn="r"/>
              </a:tabLst>
              <a:defRPr/>
            </a:pPr>
            <a:r>
              <a:rPr lang="en-US" altLang="en-US" b="1" i="1" dirty="0"/>
              <a:t>With thanksgiving, I’ll be a living sanctuary for you.</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06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6" name="Rectangle 38915">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7" name="Rectangle 38916">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Rectangle 38922">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67197" y="1128898"/>
            <a:ext cx="2686838" cy="4562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CHARGE TO THE PEOPLE &amp; BENEDICTION</a:t>
            </a:r>
          </a:p>
          <a:p>
            <a:pPr marL="214884" indent="-214884" defTabSz="429768" eaLnBrk="1" hangingPunct="1">
              <a:spcAft>
                <a:spcPts val="564"/>
              </a:spcAft>
              <a:buClr>
                <a:schemeClr val="tx2"/>
              </a:buClr>
              <a:buNone/>
            </a:pPr>
            <a:endPar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POSTLUDE</a:t>
            </a:r>
            <a:endParaRPr 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tabLst>
                <a:tab pos="4821997" algn="r"/>
              </a:tabLst>
              <a:defRPr/>
            </a:pPr>
            <a:endParaRPr lang="en-US" alt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3866" b="-3"/>
          <a:stretch/>
        </p:blipFill>
        <p:spPr>
          <a:xfrm>
            <a:off x="4153911" y="1090798"/>
            <a:ext cx="4024741" cy="3625911"/>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4030664" y="5105401"/>
            <a:ext cx="4446139" cy="786626"/>
          </a:xfrm>
          <a:prstGeom prst="rect">
            <a:avLst/>
          </a:prstGeom>
          <a:noFill/>
        </p:spPr>
        <p:txBody>
          <a:bodyPr wrap="square">
            <a:spAutoFit/>
          </a:bodyPr>
          <a:lstStyle/>
          <a:p>
            <a:pPr marL="214884" indent="-214884" algn="ctr" defTabSz="429768">
              <a:spcAft>
                <a:spcPts val="564"/>
              </a:spcAft>
              <a:buClr>
                <a:schemeClr val="tx2"/>
              </a:buClr>
              <a:defRPr/>
            </a:pPr>
            <a:r>
              <a:rPr lang="en-US" altLang="en-US" sz="2256" b="1" i="1" kern="120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Our worship has ended—our Christian Witness begins!</a:t>
            </a:r>
            <a:endParaRPr lang="en-US" altLang="en-US" sz="2400"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52400" y="0"/>
            <a:ext cx="89154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Lord, you have been our dwelling places to all generations.</a:t>
            </a:r>
          </a:p>
          <a:p>
            <a:pPr marL="742950" indent="-628650" eaLnBrk="1" hangingPunct="1">
              <a:spcBef>
                <a:spcPct val="0"/>
              </a:spcBef>
              <a:spcAft>
                <a:spcPts val="1200"/>
              </a:spcAft>
              <a:buClrTx/>
              <a:buSzTx/>
              <a:buFont typeface="Wingdings" pitchFamily="2" charset="2"/>
              <a:buNone/>
              <a:tabLst>
                <a:tab pos="742950" algn="l"/>
                <a:tab pos="1435100" algn="l"/>
              </a:tabLst>
              <a:defRPr/>
            </a:pPr>
            <a:r>
              <a:rPr lang="en-US" b="1" dirty="0">
                <a:effectLst>
                  <a:outerShdw blurRad="38100" dist="38100" dir="2700000" algn="tl">
                    <a:srgbClr val="000000">
                      <a:alpha val="43137"/>
                    </a:srgbClr>
                  </a:outerShdw>
                </a:effectLst>
              </a:rPr>
              <a:t>P:	Before the mountains were brought forth, </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Or ever you had formed the earth and the world.</a:t>
            </a:r>
          </a:p>
          <a:p>
            <a:pPr marL="742950" indent="-628650" eaLnBrk="1" hangingPunct="1">
              <a:spcBef>
                <a:spcPct val="0"/>
              </a:spcBef>
              <a:spcAft>
                <a:spcPts val="1200"/>
              </a:spcAft>
              <a:buClrTx/>
              <a:buSzTx/>
              <a:buFont typeface="Wingdings" pitchFamily="2" charset="2"/>
              <a:buNone/>
              <a:tabLst>
                <a:tab pos="742950" algn="l"/>
                <a:tab pos="1435100" algn="l"/>
              </a:tabLst>
              <a:defRPr/>
            </a:pPr>
            <a:r>
              <a:rPr lang="en-US" b="1" dirty="0">
                <a:effectLst>
                  <a:outerShdw blurRad="38100" dist="38100" dir="2700000" algn="tl">
                    <a:srgbClr val="000000">
                      <a:alpha val="43137"/>
                    </a:srgbClr>
                  </a:outerShdw>
                </a:effectLst>
              </a:rPr>
              <a:t>P:	From everlasting to everlasting you are God.</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Let your work be manifest to your servants, and your glorious power to their children.</a:t>
            </a:r>
          </a:p>
          <a:p>
            <a:pPr marL="742950" indent="-628650" eaLnBrk="1" hangingPunct="1">
              <a:spcBef>
                <a:spcPct val="0"/>
              </a:spcBef>
              <a:spcAft>
                <a:spcPts val="1200"/>
              </a:spcAft>
              <a:buClrTx/>
              <a:buSzTx/>
              <a:buFont typeface="Wingdings" pitchFamily="2" charset="2"/>
              <a:buNone/>
              <a:tabLst>
                <a:tab pos="742950" algn="l"/>
                <a:tab pos="1435100" algn="l"/>
              </a:tabLst>
              <a:defRPr/>
            </a:pPr>
            <a:r>
              <a:rPr lang="en-US" b="1" dirty="0">
                <a:effectLst>
                  <a:outerShdw blurRad="38100" dist="38100" dir="2700000" algn="tl">
                    <a:srgbClr val="000000">
                      <a:alpha val="43137"/>
                    </a:srgbClr>
                  </a:outerShdw>
                </a:effectLst>
              </a:rPr>
              <a:t>P:	Let the favor of the Lord our God be upon us, and prosper for us the work of our hands—</a:t>
            </a:r>
          </a:p>
          <a:p>
            <a:pPr marL="742950" indent="-628650" algn="r" eaLnBrk="1" hangingPunct="1">
              <a:spcBef>
                <a:spcPct val="0"/>
              </a:spcBef>
              <a:spcAft>
                <a:spcPts val="1200"/>
              </a:spcAft>
              <a:buClrTx/>
              <a:buSzTx/>
              <a:buFont typeface="Wingdings" pitchFamily="2" charset="2"/>
              <a:buNone/>
              <a:tabLst>
                <a:tab pos="742950" algn="l"/>
                <a:tab pos="1435100" algn="l"/>
              </a:tabLst>
              <a:defRPr/>
            </a:pPr>
            <a:r>
              <a:rPr lang="en-US" b="1" dirty="0">
                <a:effectLst>
                  <a:outerShdw blurRad="38100" dist="38100" dir="2700000" algn="tl">
                    <a:srgbClr val="000000">
                      <a:alpha val="43137"/>
                    </a:srgbClr>
                  </a:outerShdw>
                </a:effectLst>
              </a:rPr>
              <a:t>.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257175" y="381000"/>
            <a:ext cx="8915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O prosper the work of our hands.</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b="1" dirty="0">
                <a:effectLst>
                  <a:outerShdw blurRad="38100" dist="38100" dir="2700000" algn="tl">
                    <a:srgbClr val="000000">
                      <a:alpha val="43137"/>
                    </a:srgbClr>
                  </a:outerShdw>
                </a:effectLst>
              </a:rPr>
              <a:t>P:	With praise on our lips and rich joy in our hearts, let us worship God!</a:t>
            </a:r>
          </a:p>
        </p:txBody>
      </p:sp>
    </p:spTree>
    <p:extLst>
      <p:ext uri="{BB962C8B-B14F-4D97-AF65-F5344CB8AC3E}">
        <p14:creationId xmlns:p14="http://schemas.microsoft.com/office/powerpoint/2010/main" val="184169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0" y="76200"/>
            <a:ext cx="9067800" cy="5715000"/>
          </a:xfrm>
        </p:spPr>
        <p:txBody>
          <a:bodyPr>
            <a:normAutofit lnSpcReduction="10000"/>
          </a:bodyPr>
          <a:lstStyle/>
          <a:p>
            <a:pPr marL="0" indent="0">
              <a:lnSpc>
                <a:spcPct val="110000"/>
              </a:lnSpc>
              <a:buFont typeface="Wingdings" panose="05000000000000000000" pitchFamily="2" charset="2"/>
              <a:buNone/>
              <a:defRPr/>
            </a:pPr>
            <a:r>
              <a:rPr lang="en-US" sz="2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HYMN OF PRAISE:  </a:t>
            </a:r>
            <a:r>
              <a:rPr lang="en-US" sz="220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No. 288  I Sing the Mighty Power of God (</a:t>
            </a:r>
            <a:r>
              <a:rPr lang="en-US" i="1" dirty="0">
                <a:solidFill>
                  <a:schemeClr val="tx1"/>
                </a:solidFill>
                <a:effectLst/>
                <a:latin typeface="Tahoma" panose="020B0604030504040204" pitchFamily="34" charset="0"/>
                <a:ea typeface="Tahoma" panose="020B0604030504040204" pitchFamily="34" charset="0"/>
                <a:cs typeface="Tahoma" panose="020B0604030504040204" pitchFamily="34" charset="0"/>
              </a:rPr>
              <a:t>vv. 1, 2)</a:t>
            </a:r>
            <a:endParaRPr lang="en-US" sz="2200" i="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Font typeface="Wingdings" panose="05000000000000000000" pitchFamily="2" charset="2"/>
              <a:buNone/>
              <a:defRPr/>
            </a:pPr>
            <a:endParaRPr lang="en-US" sz="1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6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I sing the mighty power of God</a:t>
            </a:r>
          </a:p>
          <a:p>
            <a:pPr algn="ctr">
              <a:lnSpc>
                <a:spcPct val="16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That made the mountains rise;</a:t>
            </a:r>
          </a:p>
          <a:p>
            <a:pPr algn="ctr">
              <a:lnSpc>
                <a:spcPct val="16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That spread the flowing seas abroad</a:t>
            </a:r>
          </a:p>
          <a:p>
            <a:pPr algn="ctr">
              <a:lnSpc>
                <a:spcPct val="16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built the lofty skies.</a:t>
            </a:r>
          </a:p>
          <a:p>
            <a:pPr algn="ctr">
              <a:lnSpc>
                <a:spcPct val="16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I sing the wisdom that ordained</a:t>
            </a:r>
          </a:p>
          <a:p>
            <a:pPr algn="ctr">
              <a:lnSpc>
                <a:spcPct val="16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sun to rule the day;</a:t>
            </a:r>
          </a:p>
          <a:p>
            <a:pPr algn="ctr">
              <a:lnSpc>
                <a:spcPct val="16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moon shines full at God’s command,</a:t>
            </a:r>
          </a:p>
          <a:p>
            <a:pPr algn="ctr">
              <a:lnSpc>
                <a:spcPct val="16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all the stars obey.</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
        <p:nvSpPr>
          <p:cNvPr id="3" name="TextBox 2">
            <a:extLst>
              <a:ext uri="{FF2B5EF4-FFF2-40B4-BE49-F238E27FC236}">
                <a16:creationId xmlns:a16="http://schemas.microsoft.com/office/drawing/2014/main" id="{CE895ABA-2839-E15E-0905-328A0DA2FD8C}"/>
              </a:ext>
            </a:extLst>
          </p:cNvPr>
          <p:cNvSpPr txBox="1"/>
          <p:nvPr/>
        </p:nvSpPr>
        <p:spPr>
          <a:xfrm>
            <a:off x="7696200" y="6339185"/>
            <a:ext cx="1141146" cy="461665"/>
          </a:xfrm>
          <a:prstGeom prst="rect">
            <a:avLst/>
          </a:prstGeom>
          <a:noFill/>
        </p:spPr>
        <p:txBody>
          <a:bodyPr wrap="none" rtlCol="0">
            <a:spAutoFit/>
          </a:bodyPr>
          <a:lstStyle/>
          <a:p>
            <a:r>
              <a:rPr lang="en-US" sz="2400" b="0" dirty="0"/>
              <a:t>Cont’d.</a:t>
            </a:r>
            <a:endParaRPr lang="en-US"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158750" y="152400"/>
            <a:ext cx="8826500" cy="4648200"/>
          </a:xfrm>
        </p:spPr>
        <p:txBody>
          <a:bodyPr>
            <a:normAutofit/>
          </a:bodyPr>
          <a:lstStyle/>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I sing the goodness of the Lord</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That filled the earth with food;</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God formed the creatures with a word</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then pronounced them good.</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Lord, how Thy wonders are displayed,</a:t>
            </a:r>
          </a:p>
          <a:p>
            <a:pPr algn="ctr">
              <a:lnSpc>
                <a:spcPct val="150000"/>
              </a:lnSpc>
              <a:spcBef>
                <a:spcPts val="0"/>
              </a:spcBef>
              <a:spcAft>
                <a:spcPts val="0"/>
              </a:spcAft>
              <a:buFont typeface="Wingdings" panose="05000000000000000000" pitchFamily="2" charset="2"/>
              <a:buNone/>
              <a:defRPr/>
            </a:pPr>
            <a:r>
              <a:rPr lang="en-US" sz="3200" b="1"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Where’er</a:t>
            </a: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I turn my eyes;</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If I survey the ground I tread, </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Or gaze upon the skies!</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233936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152400" y="-76200"/>
            <a:ext cx="8991600" cy="7624780"/>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Merciful God, you made us in your image, with a mind to know you, a heart to love you, and with a passionate will to serve you and to do your work. But our knowledge is imperfect, our love inconsistent, and obedience incomplete. In your tender mercy, forgive us when we fail to do your work and to grow in your likeness and image; through Jesus Christ, our Lord. Amen.</a:t>
            </a: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marR="0" indent="344488" algn="r">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152400" y="0"/>
            <a:ext cx="8610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hear, believe, and receive the life-transforming good news of the gospel, and live into the joy of Christ’s kingdom on earth.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085850" indent="-79375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a:t>
            </a:r>
          </a:p>
          <a:p>
            <a:pPr marL="1085850" indent="-793750" algn="just">
              <a:lnSpc>
                <a:spcPct val="150000"/>
              </a:lnSpc>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36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35355</TotalTime>
  <Words>1977</Words>
  <Application>Microsoft Office PowerPoint</Application>
  <PresentationFormat>Letter Paper (8.5x11 in)</PresentationFormat>
  <Paragraphs>175</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Narrow</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1298</cp:revision>
  <cp:lastPrinted>2024-06-19T14:44:10Z</cp:lastPrinted>
  <dcterms:created xsi:type="dcterms:W3CDTF">2009-07-01T23:04:59Z</dcterms:created>
  <dcterms:modified xsi:type="dcterms:W3CDTF">2024-08-29T16:14:31Z</dcterms:modified>
</cp:coreProperties>
</file>