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0"/>
  </p:notesMasterIdLst>
  <p:handoutMasterIdLst>
    <p:handoutMasterId r:id="rId41"/>
  </p:handoutMasterIdLst>
  <p:sldIdLst>
    <p:sldId id="777" r:id="rId2"/>
    <p:sldId id="955" r:id="rId3"/>
    <p:sldId id="1111" r:id="rId4"/>
    <p:sldId id="1027" r:id="rId5"/>
    <p:sldId id="331" r:id="rId6"/>
    <p:sldId id="927" r:id="rId7"/>
    <p:sldId id="928" r:id="rId8"/>
    <p:sldId id="721" r:id="rId9"/>
    <p:sldId id="259" r:id="rId10"/>
    <p:sldId id="1098" r:id="rId11"/>
    <p:sldId id="993" r:id="rId12"/>
    <p:sldId id="1113" r:id="rId13"/>
    <p:sldId id="1114" r:id="rId14"/>
    <p:sldId id="537" r:id="rId15"/>
    <p:sldId id="842" r:id="rId16"/>
    <p:sldId id="843" r:id="rId17"/>
    <p:sldId id="844" r:id="rId18"/>
    <p:sldId id="845" r:id="rId19"/>
    <p:sldId id="544" r:id="rId20"/>
    <p:sldId id="1157" r:id="rId21"/>
    <p:sldId id="545" r:id="rId22"/>
    <p:sldId id="851" r:id="rId23"/>
    <p:sldId id="546" r:id="rId24"/>
    <p:sldId id="547" r:id="rId25"/>
    <p:sldId id="1158" r:id="rId26"/>
    <p:sldId id="1160" r:id="rId27"/>
    <p:sldId id="1159" r:id="rId28"/>
    <p:sldId id="905" r:id="rId29"/>
    <p:sldId id="920" r:id="rId30"/>
    <p:sldId id="1152" r:id="rId31"/>
    <p:sldId id="921" r:id="rId32"/>
    <p:sldId id="1128" r:id="rId33"/>
    <p:sldId id="1007" r:id="rId34"/>
    <p:sldId id="924" r:id="rId35"/>
    <p:sldId id="1161" r:id="rId36"/>
    <p:sldId id="1162" r:id="rId37"/>
    <p:sldId id="925" r:id="rId38"/>
    <p:sldId id="531" r:id="rId39"/>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60C766-1DD9-4049-99A0-B90B60041D3E}" v="29" dt="2024-08-23T17:59:04.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8718" autoAdjust="0"/>
  </p:normalViewPr>
  <p:slideViewPr>
    <p:cSldViewPr>
      <p:cViewPr varScale="1">
        <p:scale>
          <a:sx n="101" d="100"/>
          <a:sy n="101" d="100"/>
        </p:scale>
        <p:origin x="19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C460C766-1DD9-4049-99A0-B90B60041D3E}"/>
    <pc:docChg chg="undo custSel addSld delSld modSld">
      <pc:chgData name="First Presbyterian Church, Blairstown, NJ" userId="96d466b960cbaa79" providerId="LiveId" clId="{C460C766-1DD9-4049-99A0-B90B60041D3E}" dt="2024-08-23T17:59:18.005" v="594" actId="6549"/>
      <pc:docMkLst>
        <pc:docMk/>
      </pc:docMkLst>
      <pc:sldChg chg="modSp mod">
        <pc:chgData name="First Presbyterian Church, Blairstown, NJ" userId="96d466b960cbaa79" providerId="LiveId" clId="{C460C766-1DD9-4049-99A0-B90B60041D3E}" dt="2024-08-23T15:50:35.724" v="343" actId="6549"/>
        <pc:sldMkLst>
          <pc:docMk/>
          <pc:sldMk cId="99436591" sldId="259"/>
        </pc:sldMkLst>
        <pc:spChg chg="mod">
          <ac:chgData name="First Presbyterian Church, Blairstown, NJ" userId="96d466b960cbaa79" providerId="LiveId" clId="{C460C766-1DD9-4049-99A0-B90B60041D3E}" dt="2024-08-23T15:50:35.724" v="343" actId="6549"/>
          <ac:spMkLst>
            <pc:docMk/>
            <pc:sldMk cId="99436591" sldId="259"/>
            <ac:spMk id="8194" creationId="{BC6D61EA-6048-4BEF-91FB-A3938ABBBFCE}"/>
          </ac:spMkLst>
        </pc:spChg>
      </pc:sldChg>
      <pc:sldChg chg="modSp add mod">
        <pc:chgData name="First Presbyterian Church, Blairstown, NJ" userId="96d466b960cbaa79" providerId="LiveId" clId="{C460C766-1DD9-4049-99A0-B90B60041D3E}" dt="2024-08-23T15:30:31.200" v="330" actId="14100"/>
        <pc:sldMkLst>
          <pc:docMk/>
          <pc:sldMk cId="0" sldId="331"/>
        </pc:sldMkLst>
        <pc:spChg chg="mod">
          <ac:chgData name="First Presbyterian Church, Blairstown, NJ" userId="96d466b960cbaa79" providerId="LiveId" clId="{C460C766-1DD9-4049-99A0-B90B60041D3E}" dt="2024-08-23T15:30:31.200" v="330" actId="14100"/>
          <ac:spMkLst>
            <pc:docMk/>
            <pc:sldMk cId="0" sldId="331"/>
            <ac:spMk id="66563" creationId="{062664F7-ADEA-4839-0D92-F44B66176060}"/>
          </ac:spMkLst>
        </pc:spChg>
      </pc:sldChg>
      <pc:sldChg chg="modSp add mod">
        <pc:chgData name="First Presbyterian Church, Blairstown, NJ" userId="96d466b960cbaa79" providerId="LiveId" clId="{C460C766-1DD9-4049-99A0-B90B60041D3E}" dt="2024-08-23T15:54:33.528" v="356" actId="2711"/>
        <pc:sldMkLst>
          <pc:docMk/>
          <pc:sldMk cId="0" sldId="537"/>
        </pc:sldMkLst>
        <pc:spChg chg="mod">
          <ac:chgData name="First Presbyterian Church, Blairstown, NJ" userId="96d466b960cbaa79" providerId="LiveId" clId="{C460C766-1DD9-4049-99A0-B90B60041D3E}" dt="2024-08-23T15:54:33.528" v="356" actId="2711"/>
          <ac:spMkLst>
            <pc:docMk/>
            <pc:sldMk cId="0" sldId="537"/>
            <ac:spMk id="12291" creationId="{AA9783C6-CABC-3C7A-6CFC-0BB042906D73}"/>
          </ac:spMkLst>
        </pc:spChg>
      </pc:sldChg>
      <pc:sldChg chg="delSp modSp add mod">
        <pc:chgData name="First Presbyterian Church, Blairstown, NJ" userId="96d466b960cbaa79" providerId="LiveId" clId="{C460C766-1DD9-4049-99A0-B90B60041D3E}" dt="2024-08-23T16:06:18.127" v="388" actId="114"/>
        <pc:sldMkLst>
          <pc:docMk/>
          <pc:sldMk cId="0" sldId="544"/>
        </pc:sldMkLst>
        <pc:spChg chg="del">
          <ac:chgData name="First Presbyterian Church, Blairstown, NJ" userId="96d466b960cbaa79" providerId="LiveId" clId="{C460C766-1DD9-4049-99A0-B90B60041D3E}" dt="2024-08-21T16:46:32.131" v="140" actId="478"/>
          <ac:spMkLst>
            <pc:docMk/>
            <pc:sldMk cId="0" sldId="544"/>
            <ac:spMk id="2" creationId="{CBFEF748-4869-FE19-BC04-B9546D1B5641}"/>
          </ac:spMkLst>
        </pc:spChg>
        <pc:spChg chg="mod">
          <ac:chgData name="First Presbyterian Church, Blairstown, NJ" userId="96d466b960cbaa79" providerId="LiveId" clId="{C460C766-1DD9-4049-99A0-B90B60041D3E}" dt="2024-08-23T16:06:18.127" v="388" actId="114"/>
          <ac:spMkLst>
            <pc:docMk/>
            <pc:sldMk cId="0" sldId="544"/>
            <ac:spMk id="13315" creationId="{7D2BD124-FCBC-551E-2FF7-C0E495E6B110}"/>
          </ac:spMkLst>
        </pc:spChg>
      </pc:sldChg>
      <pc:sldChg chg="modSp add mod">
        <pc:chgData name="First Presbyterian Church, Blairstown, NJ" userId="96d466b960cbaa79" providerId="LiveId" clId="{C460C766-1DD9-4049-99A0-B90B60041D3E}" dt="2024-08-21T16:48:36.066" v="177" actId="14100"/>
        <pc:sldMkLst>
          <pc:docMk/>
          <pc:sldMk cId="0" sldId="545"/>
        </pc:sldMkLst>
        <pc:spChg chg="mod">
          <ac:chgData name="First Presbyterian Church, Blairstown, NJ" userId="96d466b960cbaa79" providerId="LiveId" clId="{C460C766-1DD9-4049-99A0-B90B60041D3E}" dt="2024-08-21T16:48:36.066" v="177" actId="14100"/>
          <ac:spMkLst>
            <pc:docMk/>
            <pc:sldMk cId="0" sldId="545"/>
            <ac:spMk id="3" creationId="{0220E25F-563C-F756-CCF9-8571025EA34F}"/>
          </ac:spMkLst>
        </pc:spChg>
      </pc:sldChg>
      <pc:sldChg chg="delSp modSp add mod">
        <pc:chgData name="First Presbyterian Church, Blairstown, NJ" userId="96d466b960cbaa79" providerId="LiveId" clId="{C460C766-1DD9-4049-99A0-B90B60041D3E}" dt="2024-08-23T16:27:29.130" v="401" actId="6549"/>
        <pc:sldMkLst>
          <pc:docMk/>
          <pc:sldMk cId="0" sldId="546"/>
        </pc:sldMkLst>
        <pc:spChg chg="del">
          <ac:chgData name="First Presbyterian Church, Blairstown, NJ" userId="96d466b960cbaa79" providerId="LiveId" clId="{C460C766-1DD9-4049-99A0-B90B60041D3E}" dt="2024-08-21T16:50:18.182" v="198" actId="478"/>
          <ac:spMkLst>
            <pc:docMk/>
            <pc:sldMk cId="0" sldId="546"/>
            <ac:spMk id="2" creationId="{8020F5F1-293C-32DB-AC2E-6F6D9F4387BB}"/>
          </ac:spMkLst>
        </pc:spChg>
        <pc:spChg chg="mod">
          <ac:chgData name="First Presbyterian Church, Blairstown, NJ" userId="96d466b960cbaa79" providerId="LiveId" clId="{C460C766-1DD9-4049-99A0-B90B60041D3E}" dt="2024-08-23T16:27:29.130" v="401" actId="6549"/>
          <ac:spMkLst>
            <pc:docMk/>
            <pc:sldMk cId="0" sldId="546"/>
            <ac:spMk id="15363" creationId="{75B26041-BBED-CB6F-3747-CCDF007776F6}"/>
          </ac:spMkLst>
        </pc:spChg>
      </pc:sldChg>
      <pc:sldChg chg="modSp add mod">
        <pc:chgData name="First Presbyterian Church, Blairstown, NJ" userId="96d466b960cbaa79" providerId="LiveId" clId="{C460C766-1DD9-4049-99A0-B90B60041D3E}" dt="2024-08-23T16:40:09.288" v="575" actId="1076"/>
        <pc:sldMkLst>
          <pc:docMk/>
          <pc:sldMk cId="0" sldId="547"/>
        </pc:sldMkLst>
        <pc:spChg chg="mod">
          <ac:chgData name="First Presbyterian Church, Blairstown, NJ" userId="96d466b960cbaa79" providerId="LiveId" clId="{C460C766-1DD9-4049-99A0-B90B60041D3E}" dt="2024-08-23T16:40:09.288" v="575" actId="1076"/>
          <ac:spMkLst>
            <pc:docMk/>
            <pc:sldMk cId="0" sldId="547"/>
            <ac:spMk id="16386" creationId="{15A00790-12DF-98A4-02A4-76171267716D}"/>
          </ac:spMkLst>
        </pc:spChg>
      </pc:sldChg>
      <pc:sldChg chg="modSp mod">
        <pc:chgData name="First Presbyterian Church, Blairstown, NJ" userId="96d466b960cbaa79" providerId="LiveId" clId="{C460C766-1DD9-4049-99A0-B90B60041D3E}" dt="2024-08-21T14:29:35.693" v="42" actId="20577"/>
        <pc:sldMkLst>
          <pc:docMk/>
          <pc:sldMk cId="0" sldId="721"/>
        </pc:sldMkLst>
        <pc:spChg chg="mod">
          <ac:chgData name="First Presbyterian Church, Blairstown, NJ" userId="96d466b960cbaa79" providerId="LiveId" clId="{C460C766-1DD9-4049-99A0-B90B60041D3E}" dt="2024-08-21T14:29:35.693" v="42" actId="20577"/>
          <ac:spMkLst>
            <pc:docMk/>
            <pc:sldMk cId="0" sldId="721"/>
            <ac:spMk id="82948" creationId="{4CF610CB-4F8E-432E-8410-39C18A313456}"/>
          </ac:spMkLst>
        </pc:spChg>
      </pc:sldChg>
      <pc:sldChg chg="del">
        <pc:chgData name="First Presbyterian Church, Blairstown, NJ" userId="96d466b960cbaa79" providerId="LiveId" clId="{C460C766-1DD9-4049-99A0-B90B60041D3E}" dt="2024-08-21T16:55:06.821" v="245" actId="47"/>
        <pc:sldMkLst>
          <pc:docMk/>
          <pc:sldMk cId="0" sldId="810"/>
        </pc:sldMkLst>
      </pc:sldChg>
      <pc:sldChg chg="delSp modSp add mod">
        <pc:chgData name="First Presbyterian Church, Blairstown, NJ" userId="96d466b960cbaa79" providerId="LiveId" clId="{C460C766-1DD9-4049-99A0-B90B60041D3E}" dt="2024-08-23T15:54:53.264" v="358" actId="114"/>
        <pc:sldMkLst>
          <pc:docMk/>
          <pc:sldMk cId="2403645056" sldId="842"/>
        </pc:sldMkLst>
        <pc:spChg chg="del">
          <ac:chgData name="First Presbyterian Church, Blairstown, NJ" userId="96d466b960cbaa79" providerId="LiveId" clId="{C460C766-1DD9-4049-99A0-B90B60041D3E}" dt="2024-08-21T16:44:51.372" v="132" actId="478"/>
          <ac:spMkLst>
            <pc:docMk/>
            <pc:sldMk cId="2403645056" sldId="842"/>
            <ac:spMk id="2" creationId="{C9D552DC-206B-407B-AC3F-D362FBE84628}"/>
          </ac:spMkLst>
        </pc:spChg>
        <pc:spChg chg="mod">
          <ac:chgData name="First Presbyterian Church, Blairstown, NJ" userId="96d466b960cbaa79" providerId="LiveId" clId="{C460C766-1DD9-4049-99A0-B90B60041D3E}" dt="2024-08-23T15:54:53.264" v="358" actId="114"/>
          <ac:spMkLst>
            <pc:docMk/>
            <pc:sldMk cId="2403645056" sldId="842"/>
            <ac:spMk id="12291" creationId="{AA9783C6-CABC-3C7A-6CFC-0BB042906D73}"/>
          </ac:spMkLst>
        </pc:spChg>
      </pc:sldChg>
      <pc:sldChg chg="delSp modSp add mod">
        <pc:chgData name="First Presbyterian Church, Blairstown, NJ" userId="96d466b960cbaa79" providerId="LiveId" clId="{C460C766-1DD9-4049-99A0-B90B60041D3E}" dt="2024-08-23T15:55:03.457" v="360" actId="114"/>
        <pc:sldMkLst>
          <pc:docMk/>
          <pc:sldMk cId="2969632999" sldId="843"/>
        </pc:sldMkLst>
        <pc:spChg chg="del">
          <ac:chgData name="First Presbyterian Church, Blairstown, NJ" userId="96d466b960cbaa79" providerId="LiveId" clId="{C460C766-1DD9-4049-99A0-B90B60041D3E}" dt="2024-08-21T16:44:44.821" v="130" actId="478"/>
          <ac:spMkLst>
            <pc:docMk/>
            <pc:sldMk cId="2969632999" sldId="843"/>
            <ac:spMk id="2" creationId="{C9D552DC-206B-407B-AC3F-D362FBE84628}"/>
          </ac:spMkLst>
        </pc:spChg>
        <pc:spChg chg="mod">
          <ac:chgData name="First Presbyterian Church, Blairstown, NJ" userId="96d466b960cbaa79" providerId="LiveId" clId="{C460C766-1DD9-4049-99A0-B90B60041D3E}" dt="2024-08-23T15:55:03.457" v="360" actId="114"/>
          <ac:spMkLst>
            <pc:docMk/>
            <pc:sldMk cId="2969632999" sldId="843"/>
            <ac:spMk id="12291" creationId="{AA9783C6-CABC-3C7A-6CFC-0BB042906D73}"/>
          </ac:spMkLst>
        </pc:spChg>
      </pc:sldChg>
      <pc:sldChg chg="delSp modSp add mod">
        <pc:chgData name="First Presbyterian Church, Blairstown, NJ" userId="96d466b960cbaa79" providerId="LiveId" clId="{C460C766-1DD9-4049-99A0-B90B60041D3E}" dt="2024-08-23T15:56:40.084" v="383" actId="20577"/>
        <pc:sldMkLst>
          <pc:docMk/>
          <pc:sldMk cId="1987308682" sldId="844"/>
        </pc:sldMkLst>
        <pc:spChg chg="del">
          <ac:chgData name="First Presbyterian Church, Blairstown, NJ" userId="96d466b960cbaa79" providerId="LiveId" clId="{C460C766-1DD9-4049-99A0-B90B60041D3E}" dt="2024-08-23T15:55:15.026" v="362" actId="478"/>
          <ac:spMkLst>
            <pc:docMk/>
            <pc:sldMk cId="1987308682" sldId="844"/>
            <ac:spMk id="2" creationId="{C9D552DC-206B-407B-AC3F-D362FBE84628}"/>
          </ac:spMkLst>
        </pc:spChg>
        <pc:spChg chg="mod">
          <ac:chgData name="First Presbyterian Church, Blairstown, NJ" userId="96d466b960cbaa79" providerId="LiveId" clId="{C460C766-1DD9-4049-99A0-B90B60041D3E}" dt="2024-08-23T15:56:40.084" v="383" actId="20577"/>
          <ac:spMkLst>
            <pc:docMk/>
            <pc:sldMk cId="1987308682" sldId="844"/>
            <ac:spMk id="12291" creationId="{AA9783C6-CABC-3C7A-6CFC-0BB042906D73}"/>
          </ac:spMkLst>
        </pc:spChg>
      </pc:sldChg>
      <pc:sldChg chg="modSp add mod">
        <pc:chgData name="First Presbyterian Church, Blairstown, NJ" userId="96d466b960cbaa79" providerId="LiveId" clId="{C460C766-1DD9-4049-99A0-B90B60041D3E}" dt="2024-08-23T15:57:00.006" v="384" actId="20577"/>
        <pc:sldMkLst>
          <pc:docMk/>
          <pc:sldMk cId="589206143" sldId="845"/>
        </pc:sldMkLst>
        <pc:spChg chg="mod">
          <ac:chgData name="First Presbyterian Church, Blairstown, NJ" userId="96d466b960cbaa79" providerId="LiveId" clId="{C460C766-1DD9-4049-99A0-B90B60041D3E}" dt="2024-08-23T15:57:00.006" v="384" actId="20577"/>
          <ac:spMkLst>
            <pc:docMk/>
            <pc:sldMk cId="589206143" sldId="845"/>
            <ac:spMk id="12291" creationId="{AA9783C6-CABC-3C7A-6CFC-0BB042906D73}"/>
          </ac:spMkLst>
        </pc:spChg>
      </pc:sldChg>
      <pc:sldChg chg="delSp modSp add mod">
        <pc:chgData name="First Presbyterian Church, Blairstown, NJ" userId="96d466b960cbaa79" providerId="LiveId" clId="{C460C766-1DD9-4049-99A0-B90B60041D3E}" dt="2024-08-23T16:26:07.314" v="392" actId="1076"/>
        <pc:sldMkLst>
          <pc:docMk/>
          <pc:sldMk cId="1967981859" sldId="851"/>
        </pc:sldMkLst>
        <pc:spChg chg="del">
          <ac:chgData name="First Presbyterian Church, Blairstown, NJ" userId="96d466b960cbaa79" providerId="LiveId" clId="{C460C766-1DD9-4049-99A0-B90B60041D3E}" dt="2024-08-23T16:26:02.252" v="390" actId="478"/>
          <ac:spMkLst>
            <pc:docMk/>
            <pc:sldMk cId="1967981859" sldId="851"/>
            <ac:spMk id="2" creationId="{8CAD2982-C54B-67EC-70C7-92C701F2A1DB}"/>
          </ac:spMkLst>
        </pc:spChg>
        <pc:spChg chg="mod">
          <ac:chgData name="First Presbyterian Church, Blairstown, NJ" userId="96d466b960cbaa79" providerId="LiveId" clId="{C460C766-1DD9-4049-99A0-B90B60041D3E}" dt="2024-08-23T16:26:07.314" v="392" actId="1076"/>
          <ac:spMkLst>
            <pc:docMk/>
            <pc:sldMk cId="1967981859" sldId="851"/>
            <ac:spMk id="3" creationId="{0220E25F-563C-F756-CCF9-8571025EA34F}"/>
          </ac:spMkLst>
        </pc:spChg>
      </pc:sldChg>
      <pc:sldChg chg="modSp mod">
        <pc:chgData name="First Presbyterian Church, Blairstown, NJ" userId="96d466b960cbaa79" providerId="LiveId" clId="{C460C766-1DD9-4049-99A0-B90B60041D3E}" dt="2024-08-21T16:28:43.105" v="82" actId="21"/>
        <pc:sldMkLst>
          <pc:docMk/>
          <pc:sldMk cId="1174558784" sldId="905"/>
        </pc:sldMkLst>
        <pc:spChg chg="mod">
          <ac:chgData name="First Presbyterian Church, Blairstown, NJ" userId="96d466b960cbaa79" providerId="LiveId" clId="{C460C766-1DD9-4049-99A0-B90B60041D3E}" dt="2024-08-21T16:28:43.105" v="82" actId="21"/>
          <ac:spMkLst>
            <pc:docMk/>
            <pc:sldMk cId="1174558784" sldId="905"/>
            <ac:spMk id="17410" creationId="{4532FAAA-3A0F-4CF3-BD4A-7E5B879733B0}"/>
          </ac:spMkLst>
        </pc:spChg>
      </pc:sldChg>
      <pc:sldChg chg="modSp mod">
        <pc:chgData name="First Presbyterian Church, Blairstown, NJ" userId="96d466b960cbaa79" providerId="LiveId" clId="{C460C766-1DD9-4049-99A0-B90B60041D3E}" dt="2024-08-21T16:29:28.002" v="87" actId="21"/>
        <pc:sldMkLst>
          <pc:docMk/>
          <pc:sldMk cId="533685851" sldId="920"/>
        </pc:sldMkLst>
        <pc:spChg chg="mod">
          <ac:chgData name="First Presbyterian Church, Blairstown, NJ" userId="96d466b960cbaa79" providerId="LiveId" clId="{C460C766-1DD9-4049-99A0-B90B60041D3E}" dt="2024-08-21T16:29:28.002" v="87" actId="21"/>
          <ac:spMkLst>
            <pc:docMk/>
            <pc:sldMk cId="533685851" sldId="920"/>
            <ac:spMk id="17410" creationId="{4532FAAA-3A0F-4CF3-BD4A-7E5B879733B0}"/>
          </ac:spMkLst>
        </pc:spChg>
      </pc:sldChg>
      <pc:sldChg chg="modSp mod">
        <pc:chgData name="First Presbyterian Church, Blairstown, NJ" userId="96d466b960cbaa79" providerId="LiveId" clId="{C460C766-1DD9-4049-99A0-B90B60041D3E}" dt="2024-08-21T16:54:23.861" v="240" actId="20577"/>
        <pc:sldMkLst>
          <pc:docMk/>
          <pc:sldMk cId="2704173309" sldId="921"/>
        </pc:sldMkLst>
        <pc:spChg chg="mod">
          <ac:chgData name="First Presbyterian Church, Blairstown, NJ" userId="96d466b960cbaa79" providerId="LiveId" clId="{C460C766-1DD9-4049-99A0-B90B60041D3E}" dt="2024-08-21T16:54:23.861" v="240" actId="20577"/>
          <ac:spMkLst>
            <pc:docMk/>
            <pc:sldMk cId="2704173309" sldId="921"/>
            <ac:spMk id="17410" creationId="{4532FAAA-3A0F-4CF3-BD4A-7E5B879733B0}"/>
          </ac:spMkLst>
        </pc:spChg>
      </pc:sldChg>
      <pc:sldChg chg="modSp add mod">
        <pc:chgData name="First Presbyterian Church, Blairstown, NJ" userId="96d466b960cbaa79" providerId="LiveId" clId="{C460C766-1DD9-4049-99A0-B90B60041D3E}" dt="2024-08-23T17:58:50.737" v="581" actId="2710"/>
        <pc:sldMkLst>
          <pc:docMk/>
          <pc:sldMk cId="0" sldId="924"/>
        </pc:sldMkLst>
        <pc:spChg chg="mod">
          <ac:chgData name="First Presbyterian Church, Blairstown, NJ" userId="96d466b960cbaa79" providerId="LiveId" clId="{C460C766-1DD9-4049-99A0-B90B60041D3E}" dt="2024-08-23T17:58:50.737" v="581" actId="2710"/>
          <ac:spMkLst>
            <pc:docMk/>
            <pc:sldMk cId="0" sldId="924"/>
            <ac:spMk id="14338" creationId="{E04D0EAF-1FA6-B6FF-EDAC-308F48DD72D2}"/>
          </ac:spMkLst>
        </pc:spChg>
      </pc:sldChg>
      <pc:sldChg chg="modSp add mod">
        <pc:chgData name="First Presbyterian Church, Blairstown, NJ" userId="96d466b960cbaa79" providerId="LiveId" clId="{C460C766-1DD9-4049-99A0-B90B60041D3E}" dt="2024-08-23T17:59:18.005" v="594" actId="6549"/>
        <pc:sldMkLst>
          <pc:docMk/>
          <pc:sldMk cId="0" sldId="925"/>
        </pc:sldMkLst>
        <pc:spChg chg="mod">
          <ac:chgData name="First Presbyterian Church, Blairstown, NJ" userId="96d466b960cbaa79" providerId="LiveId" clId="{C460C766-1DD9-4049-99A0-B90B60041D3E}" dt="2024-08-23T17:59:18.005" v="594" actId="6549"/>
          <ac:spMkLst>
            <pc:docMk/>
            <pc:sldMk cId="0" sldId="925"/>
            <ac:spMk id="14338" creationId="{6C0AB2E5-FEFC-EB51-E332-6199741099DC}"/>
          </ac:spMkLst>
        </pc:spChg>
      </pc:sldChg>
      <pc:sldChg chg="modSp add mod">
        <pc:chgData name="First Presbyterian Church, Blairstown, NJ" userId="96d466b960cbaa79" providerId="LiveId" clId="{C460C766-1DD9-4049-99A0-B90B60041D3E}" dt="2024-08-23T15:30:14.420" v="326" actId="1076"/>
        <pc:sldMkLst>
          <pc:docMk/>
          <pc:sldMk cId="2339363803" sldId="927"/>
        </pc:sldMkLst>
        <pc:spChg chg="mod">
          <ac:chgData name="First Presbyterian Church, Blairstown, NJ" userId="96d466b960cbaa79" providerId="LiveId" clId="{C460C766-1DD9-4049-99A0-B90B60041D3E}" dt="2024-08-23T15:30:14.420" v="326" actId="1076"/>
          <ac:spMkLst>
            <pc:docMk/>
            <pc:sldMk cId="2339363803" sldId="927"/>
            <ac:spMk id="66563" creationId="{062664F7-ADEA-4839-0D92-F44B66176060}"/>
          </ac:spMkLst>
        </pc:spChg>
      </pc:sldChg>
      <pc:sldChg chg="addSp delSp modSp add mod">
        <pc:chgData name="First Presbyterian Church, Blairstown, NJ" userId="96d466b960cbaa79" providerId="LiveId" clId="{C460C766-1DD9-4049-99A0-B90B60041D3E}" dt="2024-08-23T15:49:47.380" v="337" actId="478"/>
        <pc:sldMkLst>
          <pc:docMk/>
          <pc:sldMk cId="3416524432" sldId="928"/>
        </pc:sldMkLst>
        <pc:spChg chg="mod">
          <ac:chgData name="First Presbyterian Church, Blairstown, NJ" userId="96d466b960cbaa79" providerId="LiveId" clId="{C460C766-1DD9-4049-99A0-B90B60041D3E}" dt="2024-08-23T15:30:42.612" v="331" actId="20577"/>
          <ac:spMkLst>
            <pc:docMk/>
            <pc:sldMk cId="3416524432" sldId="928"/>
            <ac:spMk id="66563" creationId="{062664F7-ADEA-4839-0D92-F44B66176060}"/>
          </ac:spMkLst>
        </pc:spChg>
        <pc:picChg chg="add del mod modCrop">
          <ac:chgData name="First Presbyterian Church, Blairstown, NJ" userId="96d466b960cbaa79" providerId="LiveId" clId="{C460C766-1DD9-4049-99A0-B90B60041D3E}" dt="2024-08-23T15:49:47.380" v="337" actId="478"/>
          <ac:picMkLst>
            <pc:docMk/>
            <pc:sldMk cId="3416524432" sldId="928"/>
            <ac:picMk id="4" creationId="{5F67170E-63DA-BAE2-CE62-9FC5E8F8D7B5}"/>
          </ac:picMkLst>
        </pc:picChg>
      </pc:sldChg>
      <pc:sldChg chg="modSp del mod">
        <pc:chgData name="First Presbyterian Church, Blairstown, NJ" userId="96d466b960cbaa79" providerId="LiveId" clId="{C460C766-1DD9-4049-99A0-B90B60041D3E}" dt="2024-08-21T14:28:50.546" v="33" actId="47"/>
        <pc:sldMkLst>
          <pc:docMk/>
          <pc:sldMk cId="0" sldId="989"/>
        </pc:sldMkLst>
        <pc:spChg chg="mod">
          <ac:chgData name="First Presbyterian Church, Blairstown, NJ" userId="96d466b960cbaa79" providerId="LiveId" clId="{C460C766-1DD9-4049-99A0-B90B60041D3E}" dt="2024-08-21T14:27:26.076" v="31"/>
          <ac:spMkLst>
            <pc:docMk/>
            <pc:sldMk cId="0" sldId="989"/>
            <ac:spMk id="66563" creationId="{8DB0BB0B-E6E4-8AA6-5CFF-A3D10CCDE3A3}"/>
          </ac:spMkLst>
        </pc:spChg>
      </pc:sldChg>
      <pc:sldChg chg="del">
        <pc:chgData name="First Presbyterian Church, Blairstown, NJ" userId="96d466b960cbaa79" providerId="LiveId" clId="{C460C766-1DD9-4049-99A0-B90B60041D3E}" dt="2024-08-21T14:28:50.546" v="33" actId="47"/>
        <pc:sldMkLst>
          <pc:docMk/>
          <pc:sldMk cId="0" sldId="990"/>
        </pc:sldMkLst>
      </pc:sldChg>
      <pc:sldChg chg="del">
        <pc:chgData name="First Presbyterian Church, Blairstown, NJ" userId="96d466b960cbaa79" providerId="LiveId" clId="{C460C766-1DD9-4049-99A0-B90B60041D3E}" dt="2024-08-21T14:28:50.546" v="33" actId="47"/>
        <pc:sldMkLst>
          <pc:docMk/>
          <pc:sldMk cId="3041773569" sldId="991"/>
        </pc:sldMkLst>
      </pc:sldChg>
      <pc:sldChg chg="del">
        <pc:chgData name="First Presbyterian Church, Blairstown, NJ" userId="96d466b960cbaa79" providerId="LiveId" clId="{C460C766-1DD9-4049-99A0-B90B60041D3E}" dt="2024-08-21T16:55:20.437" v="246" actId="47"/>
        <pc:sldMkLst>
          <pc:docMk/>
          <pc:sldMk cId="801358499" sldId="1005"/>
        </pc:sldMkLst>
      </pc:sldChg>
      <pc:sldChg chg="modSp mod">
        <pc:chgData name="First Presbyterian Church, Blairstown, NJ" userId="96d466b960cbaa79" providerId="LiveId" clId="{C460C766-1DD9-4049-99A0-B90B60041D3E}" dt="2024-08-21T16:55:43.976" v="254" actId="404"/>
        <pc:sldMkLst>
          <pc:docMk/>
          <pc:sldMk cId="0" sldId="1007"/>
        </pc:sldMkLst>
        <pc:spChg chg="mod">
          <ac:chgData name="First Presbyterian Church, Blairstown, NJ" userId="96d466b960cbaa79" providerId="LiveId" clId="{C460C766-1DD9-4049-99A0-B90B60041D3E}" dt="2024-08-21T16:55:43.976" v="254" actId="404"/>
          <ac:spMkLst>
            <pc:docMk/>
            <pc:sldMk cId="0" sldId="1007"/>
            <ac:spMk id="33794" creationId="{C77F867B-27C4-4CE6-9DFA-AED2D3BD78C1}"/>
          </ac:spMkLst>
        </pc:spChg>
      </pc:sldChg>
      <pc:sldChg chg="modSp mod">
        <pc:chgData name="First Presbyterian Church, Blairstown, NJ" userId="96d466b960cbaa79" providerId="LiveId" clId="{C460C766-1DD9-4049-99A0-B90B60041D3E}" dt="2024-08-21T14:27:11.946" v="30" actId="403"/>
        <pc:sldMkLst>
          <pc:docMk/>
          <pc:sldMk cId="0" sldId="1027"/>
        </pc:sldMkLst>
        <pc:spChg chg="mod">
          <ac:chgData name="First Presbyterian Church, Blairstown, NJ" userId="96d466b960cbaa79" providerId="LiveId" clId="{C460C766-1DD9-4049-99A0-B90B60041D3E}" dt="2024-08-21T14:27:11.946" v="30" actId="403"/>
          <ac:spMkLst>
            <pc:docMk/>
            <pc:sldMk cId="0" sldId="1027"/>
            <ac:spMk id="7170" creationId="{8EF1FF12-5DC1-4FF4-9F10-6F883AD9071E}"/>
          </ac:spMkLst>
        </pc:spChg>
      </pc:sldChg>
      <pc:sldChg chg="modSp mod">
        <pc:chgData name="First Presbyterian Church, Blairstown, NJ" userId="96d466b960cbaa79" providerId="LiveId" clId="{C460C766-1DD9-4049-99A0-B90B60041D3E}" dt="2024-08-21T14:31:28.906" v="60" actId="20577"/>
        <pc:sldMkLst>
          <pc:docMk/>
          <pc:sldMk cId="0" sldId="1098"/>
        </pc:sldMkLst>
        <pc:spChg chg="mod">
          <ac:chgData name="First Presbyterian Church, Blairstown, NJ" userId="96d466b960cbaa79" providerId="LiveId" clId="{C460C766-1DD9-4049-99A0-B90B60041D3E}" dt="2024-08-21T14:31:28.906" v="60" actId="20577"/>
          <ac:spMkLst>
            <pc:docMk/>
            <pc:sldMk cId="0" sldId="1098"/>
            <ac:spMk id="8194" creationId="{F31512E2-F393-4D44-A63D-55F78F8B5DAA}"/>
          </ac:spMkLst>
        </pc:spChg>
      </pc:sldChg>
      <pc:sldChg chg="del">
        <pc:chgData name="First Presbyterian Church, Blairstown, NJ" userId="96d466b960cbaa79" providerId="LiveId" clId="{C460C766-1DD9-4049-99A0-B90B60041D3E}" dt="2024-08-21T16:55:06.821" v="245" actId="47"/>
        <pc:sldMkLst>
          <pc:docMk/>
          <pc:sldMk cId="2201003250" sldId="1110"/>
        </pc:sldMkLst>
      </pc:sldChg>
      <pc:sldChg chg="modSp mod">
        <pc:chgData name="First Presbyterian Church, Blairstown, NJ" userId="96d466b960cbaa79" providerId="LiveId" clId="{C460C766-1DD9-4049-99A0-B90B60041D3E}" dt="2024-08-21T14:21:08.240" v="8" actId="20577"/>
        <pc:sldMkLst>
          <pc:docMk/>
          <pc:sldMk cId="2863064506" sldId="1111"/>
        </pc:sldMkLst>
        <pc:spChg chg="mod">
          <ac:chgData name="First Presbyterian Church, Blairstown, NJ" userId="96d466b960cbaa79" providerId="LiveId" clId="{C460C766-1DD9-4049-99A0-B90B60041D3E}" dt="2024-08-21T14:21:08.240" v="8" actId="20577"/>
          <ac:spMkLst>
            <pc:docMk/>
            <pc:sldMk cId="2863064506" sldId="1111"/>
            <ac:spMk id="7172" creationId="{CF3D2530-5B93-AA39-6862-E0E85C7C24F3}"/>
          </ac:spMkLst>
        </pc:spChg>
      </pc:sldChg>
      <pc:sldChg chg="modSp mod">
        <pc:chgData name="First Presbyterian Church, Blairstown, NJ" userId="96d466b960cbaa79" providerId="LiveId" clId="{C460C766-1DD9-4049-99A0-B90B60041D3E}" dt="2024-08-23T15:53:09.982" v="350" actId="20577"/>
        <pc:sldMkLst>
          <pc:docMk/>
          <pc:sldMk cId="0" sldId="1114"/>
        </pc:sldMkLst>
        <pc:spChg chg="mod">
          <ac:chgData name="First Presbyterian Church, Blairstown, NJ" userId="96d466b960cbaa79" providerId="LiveId" clId="{C460C766-1DD9-4049-99A0-B90B60041D3E}" dt="2024-08-23T15:53:09.982" v="350" actId="20577"/>
          <ac:spMkLst>
            <pc:docMk/>
            <pc:sldMk cId="0" sldId="1114"/>
            <ac:spMk id="11266" creationId="{618D379B-1776-4E20-869C-FAA25FE77D6D}"/>
          </ac:spMkLst>
        </pc:spChg>
      </pc:sldChg>
      <pc:sldChg chg="del">
        <pc:chgData name="First Presbyterian Church, Blairstown, NJ" userId="96d466b960cbaa79" providerId="LiveId" clId="{C460C766-1DD9-4049-99A0-B90B60041D3E}" dt="2024-08-21T16:54:36.411" v="241" actId="47"/>
        <pc:sldMkLst>
          <pc:docMk/>
          <pc:sldMk cId="949214826" sldId="1120"/>
        </pc:sldMkLst>
      </pc:sldChg>
      <pc:sldChg chg="del">
        <pc:chgData name="First Presbyterian Church, Blairstown, NJ" userId="96d466b960cbaa79" providerId="LiveId" clId="{C460C766-1DD9-4049-99A0-B90B60041D3E}" dt="2024-08-21T16:54:36.411" v="241" actId="47"/>
        <pc:sldMkLst>
          <pc:docMk/>
          <pc:sldMk cId="3365586049" sldId="1124"/>
        </pc:sldMkLst>
      </pc:sldChg>
      <pc:sldChg chg="modSp mod">
        <pc:chgData name="First Presbyterian Church, Blairstown, NJ" userId="96d466b960cbaa79" providerId="LiveId" clId="{C460C766-1DD9-4049-99A0-B90B60041D3E}" dt="2024-08-21T16:54:53.181" v="244" actId="27636"/>
        <pc:sldMkLst>
          <pc:docMk/>
          <pc:sldMk cId="3188737223" sldId="1128"/>
        </pc:sldMkLst>
        <pc:spChg chg="mod">
          <ac:chgData name="First Presbyterian Church, Blairstown, NJ" userId="96d466b960cbaa79" providerId="LiveId" clId="{C460C766-1DD9-4049-99A0-B90B60041D3E}" dt="2024-08-21T16:54:53.181" v="244" actId="27636"/>
          <ac:spMkLst>
            <pc:docMk/>
            <pc:sldMk cId="3188737223" sldId="1128"/>
            <ac:spMk id="20482" creationId="{C80FA143-5C2D-9F78-FA4B-0A8D485387E3}"/>
          </ac:spMkLst>
        </pc:spChg>
      </pc:sldChg>
      <pc:sldChg chg="del">
        <pc:chgData name="First Presbyterian Church, Blairstown, NJ" userId="96d466b960cbaa79" providerId="LiveId" clId="{C460C766-1DD9-4049-99A0-B90B60041D3E}" dt="2024-08-21T16:55:20.437" v="246" actId="47"/>
        <pc:sldMkLst>
          <pc:docMk/>
          <pc:sldMk cId="0" sldId="1141"/>
        </pc:sldMkLst>
      </pc:sldChg>
      <pc:sldChg chg="del">
        <pc:chgData name="First Presbyterian Church, Blairstown, NJ" userId="96d466b960cbaa79" providerId="LiveId" clId="{C460C766-1DD9-4049-99A0-B90B60041D3E}" dt="2024-08-21T16:54:36.411" v="241" actId="47"/>
        <pc:sldMkLst>
          <pc:docMk/>
          <pc:sldMk cId="1711058405" sldId="1146"/>
        </pc:sldMkLst>
      </pc:sldChg>
      <pc:sldChg chg="del">
        <pc:chgData name="First Presbyterian Church, Blairstown, NJ" userId="96d466b960cbaa79" providerId="LiveId" clId="{C460C766-1DD9-4049-99A0-B90B60041D3E}" dt="2024-08-21T16:55:06.821" v="245" actId="47"/>
        <pc:sldMkLst>
          <pc:docMk/>
          <pc:sldMk cId="977242318" sldId="1147"/>
        </pc:sldMkLst>
      </pc:sldChg>
      <pc:sldChg chg="modSp del mod">
        <pc:chgData name="First Presbyterian Church, Blairstown, NJ" userId="96d466b960cbaa79" providerId="LiveId" clId="{C460C766-1DD9-4049-99A0-B90B60041D3E}" dt="2024-08-21T16:58:27.316" v="280" actId="47"/>
        <pc:sldMkLst>
          <pc:docMk/>
          <pc:sldMk cId="3269815577" sldId="1148"/>
        </pc:sldMkLst>
        <pc:spChg chg="mod">
          <ac:chgData name="First Presbyterian Church, Blairstown, NJ" userId="96d466b960cbaa79" providerId="LiveId" clId="{C460C766-1DD9-4049-99A0-B90B60041D3E}" dt="2024-08-21T16:56:44.529" v="260" actId="20577"/>
          <ac:spMkLst>
            <pc:docMk/>
            <pc:sldMk cId="3269815577" sldId="1148"/>
            <ac:spMk id="14338" creationId="{E04D0EAF-1FA6-B6FF-EDAC-308F48DD72D2}"/>
          </ac:spMkLst>
        </pc:spChg>
      </pc:sldChg>
      <pc:sldChg chg="del">
        <pc:chgData name="First Presbyterian Church, Blairstown, NJ" userId="96d466b960cbaa79" providerId="LiveId" clId="{C460C766-1DD9-4049-99A0-B90B60041D3E}" dt="2024-08-21T16:58:27.316" v="280" actId="47"/>
        <pc:sldMkLst>
          <pc:docMk/>
          <pc:sldMk cId="717366102" sldId="1150"/>
        </pc:sldMkLst>
      </pc:sldChg>
      <pc:sldChg chg="del">
        <pc:chgData name="First Presbyterian Church, Blairstown, NJ" userId="96d466b960cbaa79" providerId="LiveId" clId="{C460C766-1DD9-4049-99A0-B90B60041D3E}" dt="2024-08-21T14:29:40.432" v="43" actId="47"/>
        <pc:sldMkLst>
          <pc:docMk/>
          <pc:sldMk cId="3186957133" sldId="1151"/>
        </pc:sldMkLst>
      </pc:sldChg>
      <pc:sldChg chg="modSp mod">
        <pc:chgData name="First Presbyterian Church, Blairstown, NJ" userId="96d466b960cbaa79" providerId="LiveId" clId="{C460C766-1DD9-4049-99A0-B90B60041D3E}" dt="2024-08-21T16:29:30.952" v="88"/>
        <pc:sldMkLst>
          <pc:docMk/>
          <pc:sldMk cId="1764559099" sldId="1152"/>
        </pc:sldMkLst>
        <pc:spChg chg="mod">
          <ac:chgData name="First Presbyterian Church, Blairstown, NJ" userId="96d466b960cbaa79" providerId="LiveId" clId="{C460C766-1DD9-4049-99A0-B90B60041D3E}" dt="2024-08-21T16:29:30.952" v="88"/>
          <ac:spMkLst>
            <pc:docMk/>
            <pc:sldMk cId="1764559099" sldId="1152"/>
            <ac:spMk id="17410" creationId="{4532FAAA-3A0F-4CF3-BD4A-7E5B879733B0}"/>
          </ac:spMkLst>
        </pc:spChg>
      </pc:sldChg>
      <pc:sldChg chg="del">
        <pc:chgData name="First Presbyterian Church, Blairstown, NJ" userId="96d466b960cbaa79" providerId="LiveId" clId="{C460C766-1DD9-4049-99A0-B90B60041D3E}" dt="2024-08-21T16:53:05.321" v="224" actId="47"/>
        <pc:sldMkLst>
          <pc:docMk/>
          <pc:sldMk cId="3893960438" sldId="1153"/>
        </pc:sldMkLst>
      </pc:sldChg>
      <pc:sldChg chg="del">
        <pc:chgData name="First Presbyterian Church, Blairstown, NJ" userId="96d466b960cbaa79" providerId="LiveId" clId="{C460C766-1DD9-4049-99A0-B90B60041D3E}" dt="2024-08-21T16:53:05.321" v="224" actId="47"/>
        <pc:sldMkLst>
          <pc:docMk/>
          <pc:sldMk cId="1174473815" sldId="1154"/>
        </pc:sldMkLst>
      </pc:sldChg>
      <pc:sldChg chg="del">
        <pc:chgData name="First Presbyterian Church, Blairstown, NJ" userId="96d466b960cbaa79" providerId="LiveId" clId="{C460C766-1DD9-4049-99A0-B90B60041D3E}" dt="2024-08-21T16:53:05.321" v="224" actId="47"/>
        <pc:sldMkLst>
          <pc:docMk/>
          <pc:sldMk cId="2553589848" sldId="1155"/>
        </pc:sldMkLst>
      </pc:sldChg>
      <pc:sldChg chg="del">
        <pc:chgData name="First Presbyterian Church, Blairstown, NJ" userId="96d466b960cbaa79" providerId="LiveId" clId="{C460C766-1DD9-4049-99A0-B90B60041D3E}" dt="2024-08-21T16:58:27.316" v="280" actId="47"/>
        <pc:sldMkLst>
          <pc:docMk/>
          <pc:sldMk cId="2494621114" sldId="1156"/>
        </pc:sldMkLst>
      </pc:sldChg>
      <pc:sldChg chg="modSp add mod">
        <pc:chgData name="First Presbyterian Church, Blairstown, NJ" userId="96d466b960cbaa79" providerId="LiveId" clId="{C460C766-1DD9-4049-99A0-B90B60041D3E}" dt="2024-08-21T16:47:50.902" v="165" actId="20577"/>
        <pc:sldMkLst>
          <pc:docMk/>
          <pc:sldMk cId="2179950773" sldId="1157"/>
        </pc:sldMkLst>
        <pc:spChg chg="mod">
          <ac:chgData name="First Presbyterian Church, Blairstown, NJ" userId="96d466b960cbaa79" providerId="LiveId" clId="{C460C766-1DD9-4049-99A0-B90B60041D3E}" dt="2024-08-21T16:47:50.902" v="165" actId="20577"/>
          <ac:spMkLst>
            <pc:docMk/>
            <pc:sldMk cId="2179950773" sldId="1157"/>
            <ac:spMk id="13315" creationId="{7D2BD124-FCBC-551E-2FF7-C0E495E6B110}"/>
          </ac:spMkLst>
        </pc:spChg>
      </pc:sldChg>
      <pc:sldChg chg="addSp delSp modSp add mod">
        <pc:chgData name="First Presbyterian Church, Blairstown, NJ" userId="96d466b960cbaa79" providerId="LiveId" clId="{C460C766-1DD9-4049-99A0-B90B60041D3E}" dt="2024-08-23T16:40:02.835" v="573" actId="1076"/>
        <pc:sldMkLst>
          <pc:docMk/>
          <pc:sldMk cId="2812919455" sldId="1158"/>
        </pc:sldMkLst>
        <pc:spChg chg="add del">
          <ac:chgData name="First Presbyterian Church, Blairstown, NJ" userId="96d466b960cbaa79" providerId="LiveId" clId="{C460C766-1DD9-4049-99A0-B90B60041D3E}" dt="2024-08-23T16:39:53.808" v="570" actId="22"/>
          <ac:spMkLst>
            <pc:docMk/>
            <pc:sldMk cId="2812919455" sldId="1158"/>
            <ac:spMk id="3" creationId="{881FCBAC-569B-414E-7267-21F7887F486C}"/>
          </ac:spMkLst>
        </pc:spChg>
        <pc:spChg chg="add del">
          <ac:chgData name="First Presbyterian Church, Blairstown, NJ" userId="96d466b960cbaa79" providerId="LiveId" clId="{C460C766-1DD9-4049-99A0-B90B60041D3E}" dt="2024-08-23T16:39:53.384" v="569" actId="22"/>
          <ac:spMkLst>
            <pc:docMk/>
            <pc:sldMk cId="2812919455" sldId="1158"/>
            <ac:spMk id="5" creationId="{2CFC9BC8-36CD-7576-C398-40683E0BCA40}"/>
          </ac:spMkLst>
        </pc:spChg>
        <pc:spChg chg="mod">
          <ac:chgData name="First Presbyterian Church, Blairstown, NJ" userId="96d466b960cbaa79" providerId="LiveId" clId="{C460C766-1DD9-4049-99A0-B90B60041D3E}" dt="2024-08-23T16:40:02.835" v="573" actId="1076"/>
          <ac:spMkLst>
            <pc:docMk/>
            <pc:sldMk cId="2812919455" sldId="1158"/>
            <ac:spMk id="16386" creationId="{15A00790-12DF-98A4-02A4-76171267716D}"/>
          </ac:spMkLst>
        </pc:spChg>
      </pc:sldChg>
      <pc:sldChg chg="modSp add mod">
        <pc:chgData name="First Presbyterian Church, Blairstown, NJ" userId="96d466b960cbaa79" providerId="LiveId" clId="{C460C766-1DD9-4049-99A0-B90B60041D3E}" dt="2024-08-23T16:39:12.842" v="562" actId="6549"/>
        <pc:sldMkLst>
          <pc:docMk/>
          <pc:sldMk cId="2351724155" sldId="1159"/>
        </pc:sldMkLst>
        <pc:spChg chg="mod">
          <ac:chgData name="First Presbyterian Church, Blairstown, NJ" userId="96d466b960cbaa79" providerId="LiveId" clId="{C460C766-1DD9-4049-99A0-B90B60041D3E}" dt="2024-08-23T16:39:12.842" v="562" actId="6549"/>
          <ac:spMkLst>
            <pc:docMk/>
            <pc:sldMk cId="2351724155" sldId="1159"/>
            <ac:spMk id="16386" creationId="{15A00790-12DF-98A4-02A4-76171267716D}"/>
          </ac:spMkLst>
        </pc:spChg>
      </pc:sldChg>
      <pc:sldChg chg="modSp add mod">
        <pc:chgData name="First Presbyterian Church, Blairstown, NJ" userId="96d466b960cbaa79" providerId="LiveId" clId="{C460C766-1DD9-4049-99A0-B90B60041D3E}" dt="2024-08-23T16:40:17.488" v="576" actId="6549"/>
        <pc:sldMkLst>
          <pc:docMk/>
          <pc:sldMk cId="597110121" sldId="1160"/>
        </pc:sldMkLst>
        <pc:spChg chg="mod">
          <ac:chgData name="First Presbyterian Church, Blairstown, NJ" userId="96d466b960cbaa79" providerId="LiveId" clId="{C460C766-1DD9-4049-99A0-B90B60041D3E}" dt="2024-08-23T16:40:17.488" v="576" actId="6549"/>
          <ac:spMkLst>
            <pc:docMk/>
            <pc:sldMk cId="597110121" sldId="1160"/>
            <ac:spMk id="16386" creationId="{15A00790-12DF-98A4-02A4-76171267716D}"/>
          </ac:spMkLst>
        </pc:spChg>
      </pc:sldChg>
      <pc:sldChg chg="modSp add mod">
        <pc:chgData name="First Presbyterian Church, Blairstown, NJ" userId="96d466b960cbaa79" providerId="LiveId" clId="{C460C766-1DD9-4049-99A0-B90B60041D3E}" dt="2024-08-23T17:58:58.405" v="585" actId="20577"/>
        <pc:sldMkLst>
          <pc:docMk/>
          <pc:sldMk cId="1246155931" sldId="1161"/>
        </pc:sldMkLst>
        <pc:spChg chg="mod">
          <ac:chgData name="First Presbyterian Church, Blairstown, NJ" userId="96d466b960cbaa79" providerId="LiveId" clId="{C460C766-1DD9-4049-99A0-B90B60041D3E}" dt="2024-08-23T17:58:58.405" v="585" actId="20577"/>
          <ac:spMkLst>
            <pc:docMk/>
            <pc:sldMk cId="1246155931" sldId="1161"/>
            <ac:spMk id="14338" creationId="{E04D0EAF-1FA6-B6FF-EDAC-308F48DD72D2}"/>
          </ac:spMkLst>
        </pc:spChg>
      </pc:sldChg>
      <pc:sldChg chg="modSp add mod">
        <pc:chgData name="First Presbyterian Church, Blairstown, NJ" userId="96d466b960cbaa79" providerId="LiveId" clId="{C460C766-1DD9-4049-99A0-B90B60041D3E}" dt="2024-08-23T17:59:13.439" v="593" actId="20577"/>
        <pc:sldMkLst>
          <pc:docMk/>
          <pc:sldMk cId="759405576" sldId="1162"/>
        </pc:sldMkLst>
        <pc:spChg chg="mod">
          <ac:chgData name="First Presbyterian Church, Blairstown, NJ" userId="96d466b960cbaa79" providerId="LiveId" clId="{C460C766-1DD9-4049-99A0-B90B60041D3E}" dt="2024-08-23T17:59:13.439" v="593" actId="20577"/>
          <ac:spMkLst>
            <pc:docMk/>
            <pc:sldMk cId="759405576" sldId="1162"/>
            <ac:spMk id="14338" creationId="{6C0AB2E5-FEFC-EB51-E332-6199741099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08/23/2024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extLst>
      <p:ext uri="{BB962C8B-B14F-4D97-AF65-F5344CB8AC3E}">
        <p14:creationId xmlns:p14="http://schemas.microsoft.com/office/powerpoint/2010/main" val="410583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08/23/2024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64D486-54C4-92C2-D768-08DC64ACF983}"/>
              </a:ext>
            </a:extLst>
          </p:cNvPr>
          <p:cNvPicPr>
            <a:picLocks noChangeAspect="1"/>
          </p:cNvPicPr>
          <p:nvPr/>
        </p:nvPicPr>
        <p:blipFill>
          <a:blip r:embed="rId2">
            <a:extLst>
              <a:ext uri="{28A0092B-C50C-407E-A947-70E740481C1C}">
                <a14:useLocalDpi xmlns:a14="http://schemas.microsoft.com/office/drawing/2010/main" val="0"/>
              </a:ext>
            </a:extLst>
          </a:blip>
          <a:srcRect t="11255" b="11255"/>
          <a:stretch/>
        </p:blipFill>
        <p:spPr>
          <a:xfrm>
            <a:off x="355233" y="914400"/>
            <a:ext cx="8433534" cy="4751930"/>
          </a:xfrm>
          <a:prstGeom prst="rect">
            <a:avLst/>
          </a:prstGeom>
        </p:spPr>
      </p:pic>
      <p:grpSp>
        <p:nvGrpSpPr>
          <p:cNvPr id="8" name="Group 7">
            <a:extLst>
              <a:ext uri="{FF2B5EF4-FFF2-40B4-BE49-F238E27FC236}">
                <a16:creationId xmlns:a16="http://schemas.microsoft.com/office/drawing/2014/main" id="{4FE31091-5372-C018-E36F-33545889EA4A}"/>
              </a:ext>
            </a:extLst>
          </p:cNvPr>
          <p:cNvGrpSpPr/>
          <p:nvPr/>
        </p:nvGrpSpPr>
        <p:grpSpPr>
          <a:xfrm>
            <a:off x="457200" y="5791200"/>
            <a:ext cx="8229600" cy="941582"/>
            <a:chOff x="152400" y="5744904"/>
            <a:chExt cx="8229600" cy="913071"/>
          </a:xfrm>
        </p:grpSpPr>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1524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4"/>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582 GTG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Glory to God, whose goodness shines on me, and to the Son,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grace has pardoned me,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the Spirit,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love has set me free.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it was in the beginning,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now and ever shall be. Amen.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609600" y="228600"/>
            <a:ext cx="84582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50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Leader: The peace of Christ be with you.     </a:t>
            </a: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04800" y="16002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76200"/>
            <a:ext cx="8610600"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r>
              <a:rPr lang="en-US" altLang="en-US" sz="2400" b="0" dirty="0">
                <a:effectLst>
                  <a:outerShdw blurRad="38100" dist="38100" dir="2700000" algn="tl">
                    <a:srgbClr val="000000">
                      <a:alpha val="43137"/>
                    </a:srgbClr>
                  </a:outerShdw>
                </a:effectLst>
              </a:rPr>
              <a:t>GIVING OF OUR GIFTS &amp; OFFERTORY:</a:t>
            </a:r>
          </a:p>
          <a:p>
            <a:pPr algn="ctr" eaLnBrk="1" hangingPunct="1">
              <a:lnSpc>
                <a:spcPct val="150000"/>
              </a:lnSpc>
              <a:spcBef>
                <a:spcPct val="0"/>
              </a:spcBef>
              <a:buClrTx/>
              <a:buSzTx/>
              <a:buNone/>
              <a:defRPr/>
            </a:pPr>
            <a:endParaRPr lang="en-US" altLang="en-US" sz="2400" b="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en-US" altLang="en-US" sz="2400" b="0" dirty="0">
              <a:effectLst>
                <a:outerShdw blurRad="38100" dist="38100" dir="2700000" algn="tl">
                  <a:srgbClr val="000000">
                    <a:alpha val="43137"/>
                  </a:srgbClr>
                </a:outerShdw>
              </a:effectLst>
            </a:endParaRPr>
          </a:p>
          <a:p>
            <a:pPr algn="ctr" eaLnBrk="1" hangingPunct="1">
              <a:spcBef>
                <a:spcPct val="0"/>
              </a:spcBef>
              <a:spcAft>
                <a:spcPts val="600"/>
              </a:spcAft>
              <a:buClrTx/>
              <a:buSzTx/>
              <a:buFontTx/>
              <a:buNone/>
              <a:defRPr/>
            </a:pPr>
            <a:endParaRPr lang="en-US" altLang="en-US" sz="2000" b="0" i="1" dirty="0">
              <a:effectLst>
                <a:outerShdw blurRad="38100" dist="38100" dir="2700000" algn="tl">
                  <a:srgbClr val="000000">
                    <a:alpha val="43137"/>
                  </a:srgbClr>
                </a:outerShdw>
              </a:effectLst>
              <a:latin typeface="+mj-lt"/>
            </a:endParaRP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1800" b="0" i="1" dirty="0">
              <a:effectLst>
                <a:outerShdw blurRad="38100" dist="38100" dir="2700000" algn="tl">
                  <a:srgbClr val="000000">
                    <a:alpha val="43137"/>
                  </a:srgbClr>
                </a:outerShdw>
              </a:effectLst>
            </a:endParaRPr>
          </a:p>
          <a:p>
            <a:pPr algn="ctr" eaLnBrk="1" hangingPunct="1">
              <a:spcBef>
                <a:spcPct val="0"/>
              </a:spcBef>
              <a:spcAft>
                <a:spcPts val="600"/>
              </a:spcAft>
              <a:buClrTx/>
              <a:buSzTx/>
              <a:buFontTx/>
              <a:buNone/>
              <a:defRPr/>
            </a:pPr>
            <a:endParaRPr lang="en-US" altLang="en-US" sz="1800" i="1" dirty="0">
              <a:effectLst>
                <a:outerShdw blurRad="38100" dist="38100" dir="2700000" algn="tl">
                  <a:srgbClr val="000000">
                    <a:alpha val="43137"/>
                  </a:srgbClr>
                </a:outerShdw>
              </a:effectLst>
            </a:endParaRPr>
          </a:p>
          <a:p>
            <a:pPr algn="ctr" eaLnBrk="1" hangingPunct="1">
              <a:spcBef>
                <a:spcPct val="0"/>
              </a:spcBef>
              <a:spcAft>
                <a:spcPts val="600"/>
              </a:spcAft>
              <a:buClrTx/>
              <a:buSzTx/>
              <a:buFontTx/>
              <a:buNone/>
              <a:defRPr/>
            </a:pPr>
            <a:endParaRPr lang="en-US" altLang="en-US" sz="18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0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mailing your offering to the church: P.O. Box 385, Blairstown, NJ.</a:t>
            </a:r>
          </a:p>
        </p:txBody>
      </p:sp>
    </p:spTree>
    <p:extLst>
      <p:ext uri="{BB962C8B-B14F-4D97-AF65-F5344CB8AC3E}">
        <p14:creationId xmlns:p14="http://schemas.microsoft.com/office/powerpoint/2010/main" val="593901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18D379B-1776-4E20-869C-FAA25FE77D6D}"/>
              </a:ext>
            </a:extLst>
          </p:cNvPr>
          <p:cNvSpPr txBox="1">
            <a:spLocks noChangeArrowheads="1"/>
          </p:cNvSpPr>
          <p:nvPr/>
        </p:nvSpPr>
        <p:spPr bwMode="auto">
          <a:xfrm>
            <a:off x="228600" y="0"/>
            <a:ext cx="8839200" cy="694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577     Glory Be to the Father</a:t>
            </a:r>
          </a:p>
          <a:p>
            <a:pPr algn="ctr" eaLnBrk="1" hangingPunct="1">
              <a:lnSpc>
                <a:spcPct val="150000"/>
              </a:lnSpc>
              <a:spcBef>
                <a:spcPct val="0"/>
              </a:spcBef>
              <a:buClrTx/>
              <a:buSzTx/>
              <a:buFont typeface="Wingdings" pitchFamily="2" charset="2"/>
              <a:buNone/>
              <a:defRPr/>
            </a:pPr>
            <a:r>
              <a:rPr lang="en-US" altLang="en-US" sz="3200" b="1" i="1" dirty="0"/>
              <a:t>Glory be to the Father, and the Son, </a:t>
            </a:r>
          </a:p>
          <a:p>
            <a:pPr algn="ctr" eaLnBrk="1" hangingPunct="1">
              <a:lnSpc>
                <a:spcPct val="150000"/>
              </a:lnSpc>
              <a:spcBef>
                <a:spcPct val="0"/>
              </a:spcBef>
              <a:buClrTx/>
              <a:buSzTx/>
              <a:buFont typeface="Wingdings" pitchFamily="2" charset="2"/>
              <a:buNone/>
              <a:defRPr/>
            </a:pPr>
            <a:r>
              <a:rPr lang="en-US" altLang="en-US" sz="3200" b="1" i="1" dirty="0"/>
              <a:t>and the Holy Ghost. As it was in the beginning, is now and ever shall be, </a:t>
            </a:r>
          </a:p>
          <a:p>
            <a:pPr algn="ctr" eaLnBrk="1" hangingPunct="1">
              <a:lnSpc>
                <a:spcPct val="150000"/>
              </a:lnSpc>
              <a:spcBef>
                <a:spcPct val="0"/>
              </a:spcBef>
              <a:buClrTx/>
              <a:buSzTx/>
              <a:buFont typeface="Wingdings" pitchFamily="2" charset="2"/>
              <a:buNone/>
              <a:defRPr/>
            </a:pPr>
            <a:r>
              <a:rPr lang="en-US" altLang="en-US" sz="3200" b="1" i="1" dirty="0"/>
              <a:t>world without end. Amen. As it was in the beginning, is now, and ever shall be, world without end. Amen.    Amen. Amen. Amen. Amen. Amen. Amen. Amen.</a:t>
            </a: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eaLnBrk="1" hangingPunct="1">
              <a:spcBef>
                <a:spcPct val="0"/>
              </a:spcBef>
              <a:buClrTx/>
              <a:buSzTx/>
              <a:buNone/>
              <a:tabLst>
                <a:tab pos="8686800" algn="r"/>
              </a:tabLst>
              <a:defRPr/>
            </a:pPr>
            <a:r>
              <a:rPr lang="en-US" altLang="en-US" sz="2400" b="0" dirty="0">
                <a:effectLst>
                  <a:outerShdw blurRad="38100" dist="38100" dir="2700000" algn="tl">
                    <a:srgbClr val="000000">
                      <a:alpha val="43137"/>
                    </a:srgbClr>
                  </a:outerShdw>
                </a:effectLst>
              </a:rPr>
              <a:t>* PRAYER OF DEDICATION</a:t>
            </a: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AA9783C6-CABC-3C7A-6CFC-0BB042906D73}"/>
              </a:ext>
            </a:extLst>
          </p:cNvPr>
          <p:cNvSpPr>
            <a:spLocks noChangeArrowheads="1"/>
          </p:cNvSpPr>
          <p:nvPr/>
        </p:nvSpPr>
        <p:spPr bwMode="auto">
          <a:xfrm>
            <a:off x="152400" y="12700"/>
            <a:ext cx="8686800"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spcAft>
                <a:spcPts val="300"/>
              </a:spcAft>
              <a:buClrTx/>
              <a:buSzTx/>
              <a:buFontTx/>
              <a:buNone/>
            </a:pPr>
            <a:r>
              <a:rPr lang="en-US" altLang="en-US" sz="2800" dirty="0"/>
              <a:t>SACRAMENT OF HOLY BAPTISM</a:t>
            </a:r>
          </a:p>
          <a:p>
            <a:pPr algn="ctr" eaLnBrk="1" hangingPunct="1">
              <a:spcBef>
                <a:spcPct val="0"/>
              </a:spcBef>
              <a:buClrTx/>
              <a:buSzTx/>
              <a:buFontTx/>
              <a:buNone/>
            </a:pPr>
            <a:r>
              <a:rPr lang="en-US" altLang="en-US" sz="2600" b="0" dirty="0">
                <a:latin typeface="Perpetua" panose="02020502060401020303" pitchFamily="18" charset="0"/>
              </a:rPr>
              <a:t>~ Being baptized today is Hadley Rose Gross, born May 13, 2024</a:t>
            </a:r>
          </a:p>
          <a:p>
            <a:pPr algn="ctr" eaLnBrk="1" hangingPunct="1">
              <a:spcBef>
                <a:spcPct val="0"/>
              </a:spcBef>
              <a:buClrTx/>
              <a:buSzTx/>
              <a:buFontTx/>
              <a:buNone/>
            </a:pPr>
            <a:r>
              <a:rPr lang="en-US" altLang="en-US" sz="2600" b="0" dirty="0">
                <a:latin typeface="Perpetua" panose="02020502060401020303" pitchFamily="18" charset="0"/>
              </a:rPr>
              <a:t>to parents Kim and Brad Gross ~</a:t>
            </a:r>
          </a:p>
          <a:p>
            <a:pPr eaLnBrk="1" hangingPunct="1">
              <a:spcBef>
                <a:spcPct val="0"/>
              </a:spcBef>
              <a:spcAft>
                <a:spcPts val="300"/>
              </a:spcAft>
              <a:buClrTx/>
              <a:buSzTx/>
              <a:buFontTx/>
              <a:buNone/>
            </a:pPr>
            <a:endParaRPr lang="en-US" altLang="en-US" sz="2200" b="0" dirty="0"/>
          </a:p>
          <a:p>
            <a:pPr eaLnBrk="1" hangingPunct="1">
              <a:spcBef>
                <a:spcPct val="0"/>
              </a:spcBef>
              <a:spcAft>
                <a:spcPts val="300"/>
              </a:spcAft>
              <a:buClrTx/>
              <a:buSzTx/>
              <a:buFontTx/>
              <a:buNone/>
            </a:pPr>
            <a:r>
              <a:rPr lang="en-US" altLang="en-US" sz="2100" b="0" dirty="0"/>
              <a:t>ASSISTING WITH THE BAPTISM:	Elder (&amp; Grandfather) Don Nicholls</a:t>
            </a:r>
          </a:p>
          <a:p>
            <a:pPr eaLnBrk="1" hangingPunct="1">
              <a:spcBef>
                <a:spcPct val="0"/>
              </a:spcBef>
              <a:spcAft>
                <a:spcPts val="300"/>
              </a:spcAft>
              <a:buClrTx/>
              <a:buSzTx/>
              <a:buFontTx/>
              <a:buNone/>
            </a:pPr>
            <a:endParaRPr lang="en-US" altLang="en-US" sz="2100" b="0" dirty="0"/>
          </a:p>
          <a:p>
            <a:pPr marL="114300" marR="0">
              <a:spcBef>
                <a:spcPts val="0"/>
              </a:spcBef>
              <a:spcAft>
                <a:spcPts val="0"/>
              </a:spcAft>
              <a:buNone/>
              <a:tabLst>
                <a:tab pos="571500" algn="l"/>
              </a:tabLst>
            </a:pPr>
            <a:r>
              <a:rPr lang="en-US" sz="2400" b="0" dirty="0">
                <a:effectLst/>
                <a:ea typeface="Tahoma" panose="020B0604030504040204" pitchFamily="34" charset="0"/>
                <a:cs typeface="Tahoma" panose="020B0604030504040204" pitchFamily="34" charset="0"/>
              </a:rPr>
              <a:t>Hear the words of Jesus:</a:t>
            </a:r>
          </a:p>
          <a:p>
            <a:pPr marL="0" marR="0">
              <a:spcBef>
                <a:spcPts val="0"/>
              </a:spcBef>
              <a:spcAft>
                <a:spcPts val="0"/>
              </a:spcAft>
              <a:buNone/>
            </a:pPr>
            <a:r>
              <a:rPr lang="en-US" sz="2400" b="0" dirty="0">
                <a:effectLst/>
                <a:latin typeface="Calibri" panose="020F0502020204030204" pitchFamily="34" charset="0"/>
                <a:ea typeface="Times New Roman" panose="02020603050405020304" pitchFamily="18" charset="0"/>
                <a:cs typeface="Times New Roman" panose="02020603050405020304" pitchFamily="18" charset="0"/>
              </a:rPr>
              <a:t> </a:t>
            </a:r>
          </a:p>
          <a:p>
            <a:pPr marL="171450" marR="0" algn="just">
              <a:spcBef>
                <a:spcPts val="0"/>
              </a:spcBef>
              <a:spcAft>
                <a:spcPts val="0"/>
              </a:spcAft>
              <a:buNone/>
            </a:pPr>
            <a:r>
              <a:rPr lang="en-US" sz="2400" b="0" i="1" dirty="0">
                <a:effectLst/>
                <a:ea typeface="Tahoma" panose="020B0604030504040204" pitchFamily="34" charset="0"/>
                <a:cs typeface="Tahoma" panose="020B0604030504040204" pitchFamily="34" charset="0"/>
              </a:rPr>
              <a:t>All authority in heaven and on earth has been given to me. Go therefore and make disciples of all nations, baptizing them in the name of the Father and of the Son and of the Holy Spirit, and teaching them to obey everything that I have commanded you. And remember, I am with you always, to the end of the age.</a:t>
            </a:r>
          </a:p>
          <a:p>
            <a:pPr marL="171450" marR="0" algn="r">
              <a:spcBef>
                <a:spcPts val="0"/>
              </a:spcBef>
              <a:spcAft>
                <a:spcPts val="0"/>
              </a:spcAft>
              <a:buNone/>
            </a:pPr>
            <a:r>
              <a:rPr lang="en-US" sz="2400" b="0" dirty="0">
                <a:effectLst/>
                <a:latin typeface="+mn-lt"/>
                <a:ea typeface="Times New Roman" panose="02020603050405020304" pitchFamily="18" charset="0"/>
                <a:cs typeface="Times New Roman" panose="02020603050405020304" pitchFamily="18" charset="0"/>
              </a:rPr>
              <a:t>	 Matthew 28: 18–20</a:t>
            </a:r>
          </a:p>
          <a:p>
            <a:pPr marL="171450" marR="0">
              <a:spcBef>
                <a:spcPts val="0"/>
              </a:spcBef>
              <a:spcAft>
                <a:spcPts val="0"/>
              </a:spcAft>
              <a:buNone/>
              <a:tabLst>
                <a:tab pos="4224655" algn="r"/>
              </a:tabLst>
            </a:pP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AA9783C6-CABC-3C7A-6CFC-0BB042906D73}"/>
              </a:ext>
            </a:extLst>
          </p:cNvPr>
          <p:cNvSpPr>
            <a:spLocks noChangeArrowheads="1"/>
          </p:cNvSpPr>
          <p:nvPr/>
        </p:nvSpPr>
        <p:spPr bwMode="auto">
          <a:xfrm>
            <a:off x="609600" y="89624"/>
            <a:ext cx="7772400"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spcAft>
                <a:spcPts val="300"/>
              </a:spcAft>
              <a:buClrTx/>
              <a:buSzTx/>
              <a:buFontTx/>
              <a:buNone/>
            </a:pPr>
            <a:r>
              <a:rPr lang="en-US" altLang="en-US" sz="2400" b="0" dirty="0"/>
              <a:t>Hear also these words from the Holy Scripture:</a:t>
            </a:r>
          </a:p>
          <a:p>
            <a:pPr algn="just" eaLnBrk="1" hangingPunct="1">
              <a:spcBef>
                <a:spcPct val="0"/>
              </a:spcBef>
              <a:spcAft>
                <a:spcPts val="300"/>
              </a:spcAft>
              <a:buClrTx/>
              <a:buSzTx/>
              <a:buFontTx/>
              <a:buNone/>
            </a:pPr>
            <a:endParaRPr lang="en-US" altLang="en-US" sz="2400" b="0" dirty="0"/>
          </a:p>
          <a:p>
            <a:pPr algn="just" eaLnBrk="1" hangingPunct="1">
              <a:spcBef>
                <a:spcPct val="0"/>
              </a:spcBef>
              <a:spcAft>
                <a:spcPts val="300"/>
              </a:spcAft>
              <a:buClrTx/>
              <a:buSzTx/>
              <a:buFontTx/>
              <a:buNone/>
            </a:pPr>
            <a:r>
              <a:rPr lang="en-US" altLang="en-US" sz="2400" b="0" i="1" dirty="0"/>
              <a:t>There is one body and one Spirit, just as you were called to the one hope of your calling, one Lord, one faith, one baptism, one God and Father of all, who is above all and through all and in all.       </a:t>
            </a:r>
          </a:p>
          <a:p>
            <a:pPr algn="r" eaLnBrk="1" hangingPunct="1">
              <a:spcBef>
                <a:spcPct val="0"/>
              </a:spcBef>
              <a:spcAft>
                <a:spcPts val="300"/>
              </a:spcAft>
              <a:buClrTx/>
              <a:buSzTx/>
              <a:buFontTx/>
              <a:buNone/>
            </a:pPr>
            <a:r>
              <a:rPr lang="en-US" altLang="en-US" sz="2400" b="0" dirty="0"/>
              <a:t>	Ephesians 4: 4–6</a:t>
            </a:r>
          </a:p>
          <a:p>
            <a:pPr algn="just" eaLnBrk="1" hangingPunct="1">
              <a:spcBef>
                <a:spcPct val="0"/>
              </a:spcBef>
              <a:spcAft>
                <a:spcPts val="300"/>
              </a:spcAft>
              <a:buClrTx/>
              <a:buSzTx/>
              <a:buFontTx/>
              <a:buNone/>
            </a:pPr>
            <a:endParaRPr lang="en-US" altLang="en-US" sz="2400" b="0" dirty="0"/>
          </a:p>
          <a:p>
            <a:pPr algn="just" eaLnBrk="1" hangingPunct="1">
              <a:spcBef>
                <a:spcPct val="0"/>
              </a:spcBef>
              <a:spcAft>
                <a:spcPts val="300"/>
              </a:spcAft>
              <a:buClrTx/>
              <a:buSzTx/>
              <a:buFontTx/>
              <a:buNone/>
            </a:pPr>
            <a:r>
              <a:rPr lang="en-US" altLang="en-US" sz="2400" b="0" i="1" dirty="0"/>
              <a:t>Do you not know that all of us who have been baptized into Christ Jesus were baptized into his death?  Therefore we have been buried with him by baptism into death, so that, just as Christ was raised from the dead by the glory of the Father, so we too might walk in newness of life.	</a:t>
            </a:r>
          </a:p>
          <a:p>
            <a:pPr algn="r" eaLnBrk="1" hangingPunct="1">
              <a:spcBef>
                <a:spcPct val="0"/>
              </a:spcBef>
              <a:spcAft>
                <a:spcPts val="300"/>
              </a:spcAft>
              <a:buClrTx/>
              <a:buSzTx/>
              <a:buFontTx/>
              <a:buNone/>
            </a:pPr>
            <a:r>
              <a:rPr lang="en-US" altLang="en-US" sz="2400" b="0" dirty="0"/>
              <a:t>Romans 6: 3–4</a:t>
            </a:r>
          </a:p>
          <a:p>
            <a:pPr algn="just" eaLnBrk="1" hangingPunct="1">
              <a:spcBef>
                <a:spcPct val="0"/>
              </a:spcBef>
              <a:spcAft>
                <a:spcPts val="300"/>
              </a:spcAft>
              <a:buClrTx/>
              <a:buSzTx/>
              <a:buFontTx/>
              <a:buNone/>
            </a:pPr>
            <a:endParaRPr lang="en-US" altLang="en-US" sz="2400" b="0" dirty="0"/>
          </a:p>
          <a:p>
            <a:pPr marL="171450" marR="0">
              <a:spcBef>
                <a:spcPts val="0"/>
              </a:spcBef>
              <a:spcAft>
                <a:spcPts val="0"/>
              </a:spcAft>
              <a:buNone/>
              <a:tabLst>
                <a:tab pos="4224655" algn="r"/>
              </a:tabLst>
            </a:pP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3645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AA9783C6-CABC-3C7A-6CFC-0BB042906D73}"/>
              </a:ext>
            </a:extLst>
          </p:cNvPr>
          <p:cNvSpPr>
            <a:spLocks noChangeArrowheads="1"/>
          </p:cNvSpPr>
          <p:nvPr/>
        </p:nvSpPr>
        <p:spPr bwMode="auto">
          <a:xfrm>
            <a:off x="914400" y="12700"/>
            <a:ext cx="777240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spcAft>
                <a:spcPts val="300"/>
              </a:spcAft>
              <a:buClrTx/>
              <a:buSzTx/>
              <a:buFontTx/>
              <a:buNone/>
            </a:pPr>
            <a:endParaRPr lang="en-US" altLang="en-US" sz="2400" b="0" dirty="0"/>
          </a:p>
          <a:p>
            <a:pPr algn="just" eaLnBrk="1" hangingPunct="1">
              <a:spcBef>
                <a:spcPct val="0"/>
              </a:spcBef>
              <a:spcAft>
                <a:spcPts val="300"/>
              </a:spcAft>
              <a:buClrTx/>
              <a:buSzTx/>
              <a:buFontTx/>
              <a:buNone/>
            </a:pPr>
            <a:r>
              <a:rPr lang="en-US" altLang="en-US" sz="2400" b="0" i="1" dirty="0"/>
              <a:t>As many of you as were baptized into Christ have clothed yourselves with Christ. There is no longer Jew or Greek, there is no longer slave or free, there is no longer male and female; For all of you are one in Christ Jesus.	</a:t>
            </a:r>
            <a:r>
              <a:rPr lang="en-US" altLang="en-US" sz="2400" b="0" dirty="0"/>
              <a:t>  </a:t>
            </a:r>
          </a:p>
          <a:p>
            <a:pPr algn="r" eaLnBrk="1" hangingPunct="1">
              <a:spcBef>
                <a:spcPct val="0"/>
              </a:spcBef>
              <a:spcAft>
                <a:spcPts val="300"/>
              </a:spcAft>
              <a:buClrTx/>
              <a:buSzTx/>
              <a:buFontTx/>
              <a:buNone/>
            </a:pPr>
            <a:r>
              <a:rPr lang="en-US" altLang="en-US" sz="2400" b="0" dirty="0"/>
              <a:t>Galatians 3: 27–28</a:t>
            </a:r>
          </a:p>
          <a:p>
            <a:pPr algn="just" eaLnBrk="1" hangingPunct="1">
              <a:spcBef>
                <a:spcPct val="0"/>
              </a:spcBef>
              <a:spcAft>
                <a:spcPts val="300"/>
              </a:spcAft>
              <a:buClrTx/>
              <a:buSzTx/>
              <a:buFontTx/>
              <a:buNone/>
            </a:pPr>
            <a:endParaRPr lang="en-US" altLang="en-US" sz="2400" b="0" dirty="0"/>
          </a:p>
          <a:p>
            <a:pPr algn="just" eaLnBrk="1" hangingPunct="1">
              <a:spcBef>
                <a:spcPct val="0"/>
              </a:spcBef>
              <a:spcAft>
                <a:spcPts val="300"/>
              </a:spcAft>
              <a:buClrTx/>
              <a:buSzTx/>
              <a:buFontTx/>
              <a:buNone/>
            </a:pPr>
            <a:r>
              <a:rPr lang="en-US" altLang="en-US" sz="2400" b="0" i="1" dirty="0"/>
              <a:t>The promise is for you, for your children, and for all who are far away, everyone whom the Lord our God calls to him.  	</a:t>
            </a:r>
          </a:p>
          <a:p>
            <a:pPr algn="r" eaLnBrk="1" hangingPunct="1">
              <a:spcBef>
                <a:spcPct val="0"/>
              </a:spcBef>
              <a:spcAft>
                <a:spcPts val="300"/>
              </a:spcAft>
              <a:buClrTx/>
              <a:buSzTx/>
              <a:buFontTx/>
              <a:buNone/>
            </a:pPr>
            <a:r>
              <a:rPr lang="en-US" altLang="en-US" sz="2400" b="0" dirty="0"/>
              <a:t>Acts 2: 39</a:t>
            </a:r>
          </a:p>
          <a:p>
            <a:pPr marL="171450" marR="0">
              <a:spcBef>
                <a:spcPts val="0"/>
              </a:spcBef>
              <a:spcAft>
                <a:spcPts val="0"/>
              </a:spcAft>
              <a:buNone/>
              <a:tabLst>
                <a:tab pos="4224655" algn="r"/>
              </a:tabLst>
            </a:pP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632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AA9783C6-CABC-3C7A-6CFC-0BB042906D73}"/>
              </a:ext>
            </a:extLst>
          </p:cNvPr>
          <p:cNvSpPr>
            <a:spLocks noChangeArrowheads="1"/>
          </p:cNvSpPr>
          <p:nvPr/>
        </p:nvSpPr>
        <p:spPr bwMode="auto">
          <a:xfrm>
            <a:off x="685800" y="-76200"/>
            <a:ext cx="7772400" cy="6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spcAft>
                <a:spcPts val="300"/>
              </a:spcAft>
              <a:buClrTx/>
              <a:buSzTx/>
              <a:buFontTx/>
              <a:buNone/>
            </a:pPr>
            <a:endParaRPr lang="en-US" altLang="en-US" sz="2400" b="0" dirty="0"/>
          </a:p>
          <a:p>
            <a:pPr eaLnBrk="1" hangingPunct="1">
              <a:lnSpc>
                <a:spcPct val="150000"/>
              </a:lnSpc>
              <a:spcBef>
                <a:spcPct val="0"/>
              </a:spcBef>
              <a:spcAft>
                <a:spcPts val="300"/>
              </a:spcAft>
              <a:buClrTx/>
              <a:buSzTx/>
              <a:buFontTx/>
              <a:buNone/>
            </a:pPr>
            <a:r>
              <a:rPr lang="en-US" altLang="en-US" sz="2400" b="0" dirty="0"/>
              <a:t>PASTOR DAVID:</a:t>
            </a:r>
          </a:p>
          <a:p>
            <a:pPr algn="just" eaLnBrk="1" hangingPunct="1">
              <a:spcBef>
                <a:spcPct val="0"/>
              </a:spcBef>
              <a:spcAft>
                <a:spcPts val="300"/>
              </a:spcAft>
              <a:buClrTx/>
              <a:buSzTx/>
              <a:buFontTx/>
              <a:buNone/>
            </a:pPr>
            <a:r>
              <a:rPr lang="en-US" altLang="en-US" sz="2400" b="0" dirty="0"/>
              <a:t>Obeying the word of our Lord Jesus, and confident of his promise, we baptize those whom he has called.</a:t>
            </a:r>
          </a:p>
          <a:p>
            <a:pPr algn="just" eaLnBrk="1" hangingPunct="1">
              <a:spcBef>
                <a:spcPct val="0"/>
              </a:spcBef>
              <a:spcAft>
                <a:spcPts val="300"/>
              </a:spcAft>
              <a:buClrTx/>
              <a:buSzTx/>
              <a:buFontTx/>
              <a:buNone/>
            </a:pPr>
            <a:endParaRPr lang="en-US" altLang="en-US" sz="2400" b="0" dirty="0"/>
          </a:p>
          <a:p>
            <a:pPr algn="just" eaLnBrk="1" hangingPunct="1">
              <a:spcBef>
                <a:spcPct val="0"/>
              </a:spcBef>
              <a:spcAft>
                <a:spcPts val="300"/>
              </a:spcAft>
              <a:buClrTx/>
              <a:buSzTx/>
              <a:buFontTx/>
              <a:buNone/>
            </a:pPr>
            <a:r>
              <a:rPr lang="en-US" altLang="en-US" sz="2400" b="0" dirty="0"/>
              <a:t>In baptism God claims us and puts a sign on us to show that we belong to God. God frees us from sin and death, uniting us with Jesus Christ in his death and resurrection.</a:t>
            </a:r>
          </a:p>
          <a:p>
            <a:pPr algn="just" eaLnBrk="1" hangingPunct="1">
              <a:spcBef>
                <a:spcPct val="0"/>
              </a:spcBef>
              <a:spcAft>
                <a:spcPts val="300"/>
              </a:spcAft>
              <a:buClrTx/>
              <a:buSzTx/>
              <a:buFontTx/>
              <a:buNone/>
            </a:pPr>
            <a:endParaRPr lang="en-US" altLang="en-US" sz="2400" b="0" dirty="0"/>
          </a:p>
          <a:p>
            <a:pPr algn="just" eaLnBrk="1" hangingPunct="1">
              <a:spcBef>
                <a:spcPct val="0"/>
              </a:spcBef>
              <a:spcAft>
                <a:spcPts val="300"/>
              </a:spcAft>
              <a:buClrTx/>
              <a:buSzTx/>
              <a:buFontTx/>
              <a:buNone/>
            </a:pPr>
            <a:r>
              <a:rPr lang="en-US" altLang="en-US" sz="2400" b="0" dirty="0"/>
              <a:t>By water and the Holy Spirit, we are made members of the church, the body of Christ, and joined to Christ’s ministry of love, peace, and justice. Let us remember and rejoice in our own baptism, as we celebrate this sacrament.</a:t>
            </a:r>
          </a:p>
          <a:p>
            <a:pPr marL="171450" marR="0">
              <a:spcBef>
                <a:spcPts val="0"/>
              </a:spcBef>
              <a:spcAft>
                <a:spcPts val="0"/>
              </a:spcAft>
              <a:buNone/>
              <a:tabLst>
                <a:tab pos="4224655" algn="r"/>
              </a:tabLst>
            </a:pP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308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D552DC-206B-407B-AC3F-D362FBE84628}"/>
              </a:ext>
            </a:extLst>
          </p:cNvPr>
          <p:cNvSpPr>
            <a:spLocks noGrp="1"/>
          </p:cNvSpPr>
          <p:nvPr>
            <p:ph type="sldNum" sz="quarter" idx="10"/>
          </p:nvPr>
        </p:nvSpPr>
        <p:spPr/>
        <p:txBody>
          <a:bodyP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fld id="{01B073D8-59FB-401F-94BB-1487A664B1AA}" type="slidenum">
              <a:rPr lang="en-US" altLang="en-US" sz="1000" b="0"/>
              <a:pPr eaLnBrk="1" hangingPunct="1"/>
              <a:t>18</a:t>
            </a:fld>
            <a:endParaRPr lang="en-US" altLang="en-US" sz="1000" b="0"/>
          </a:p>
        </p:txBody>
      </p:sp>
      <p:sp>
        <p:nvSpPr>
          <p:cNvPr id="12291" name="Rectangle 2">
            <a:extLst>
              <a:ext uri="{FF2B5EF4-FFF2-40B4-BE49-F238E27FC236}">
                <a16:creationId xmlns:a16="http://schemas.microsoft.com/office/drawing/2014/main" id="{AA9783C6-CABC-3C7A-6CFC-0BB042906D73}"/>
              </a:ext>
            </a:extLst>
          </p:cNvPr>
          <p:cNvSpPr>
            <a:spLocks noChangeArrowheads="1"/>
          </p:cNvSpPr>
          <p:nvPr/>
        </p:nvSpPr>
        <p:spPr bwMode="auto">
          <a:xfrm>
            <a:off x="304800" y="365150"/>
            <a:ext cx="8610600" cy="594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spcAft>
                <a:spcPts val="300"/>
              </a:spcAft>
              <a:buClrTx/>
              <a:buSzTx/>
              <a:buFontTx/>
              <a:buNone/>
            </a:pPr>
            <a:r>
              <a:rPr lang="en-US" altLang="en-US" sz="2400" b="0" dirty="0"/>
              <a:t>PRESENTATION OF THE CHILD</a:t>
            </a:r>
          </a:p>
          <a:p>
            <a:pPr marL="1371600" indent="-1371600" algn="just" eaLnBrk="1" hangingPunct="1">
              <a:spcBef>
                <a:spcPct val="0"/>
              </a:spcBef>
              <a:spcAft>
                <a:spcPts val="300"/>
              </a:spcAft>
              <a:buClrTx/>
              <a:buSzTx/>
              <a:buFontTx/>
              <a:buNone/>
            </a:pPr>
            <a:endParaRPr lang="en-US" altLang="en-US" sz="2400" b="0" dirty="0"/>
          </a:p>
          <a:p>
            <a:pPr eaLnBrk="1" hangingPunct="1">
              <a:lnSpc>
                <a:spcPct val="150000"/>
              </a:lnSpc>
              <a:spcBef>
                <a:spcPct val="0"/>
              </a:spcBef>
              <a:spcAft>
                <a:spcPts val="300"/>
              </a:spcAft>
              <a:buClrTx/>
              <a:buSzTx/>
              <a:buFontTx/>
              <a:buNone/>
            </a:pPr>
            <a:r>
              <a:rPr lang="en-US" altLang="en-US" sz="2400" b="0" dirty="0"/>
              <a:t>RENUNCIATION OF EVIL &amp; AFFIRMATION OF GOD’S LOVE:</a:t>
            </a:r>
          </a:p>
          <a:p>
            <a:pPr marL="569913" indent="-569913" algn="just" eaLnBrk="1" hangingPunct="1">
              <a:spcBef>
                <a:spcPct val="0"/>
              </a:spcBef>
              <a:spcAft>
                <a:spcPts val="600"/>
              </a:spcAft>
              <a:buClrTx/>
              <a:buSzTx/>
              <a:buFontTx/>
              <a:buNone/>
            </a:pPr>
            <a:r>
              <a:rPr lang="en-US" altLang="en-US" sz="2400" b="0" dirty="0"/>
              <a:t>Q.	Trusting in the gracious mercy of God, do you turn from the ways of sin and renounce evil and its power in the world, which defies God's righteousness and love?</a:t>
            </a:r>
          </a:p>
          <a:p>
            <a:pPr marL="569913" indent="-569913" algn="just" eaLnBrk="1" hangingPunct="1">
              <a:spcBef>
                <a:spcPct val="0"/>
              </a:spcBef>
              <a:spcAft>
                <a:spcPts val="600"/>
              </a:spcAft>
              <a:buClrTx/>
              <a:buSzTx/>
              <a:buFontTx/>
              <a:buNone/>
            </a:pPr>
            <a:r>
              <a:rPr lang="en-US" altLang="en-US" sz="2800" b="1" dirty="0"/>
              <a:t>A.		I renounce them.</a:t>
            </a:r>
          </a:p>
          <a:p>
            <a:pPr marL="569913" indent="-569913" algn="just" eaLnBrk="1" hangingPunct="1">
              <a:spcBef>
                <a:spcPct val="0"/>
              </a:spcBef>
              <a:spcAft>
                <a:spcPts val="600"/>
              </a:spcAft>
              <a:buClrTx/>
              <a:buSzTx/>
              <a:buFontTx/>
              <a:buNone/>
            </a:pPr>
            <a:r>
              <a:rPr lang="en-US" altLang="en-US" sz="2400" b="0" dirty="0"/>
              <a:t>Q. 	Do you turn to Jesus Christ and accept him as your Lord and Savior trusting in his grace and love?</a:t>
            </a:r>
          </a:p>
          <a:p>
            <a:pPr marL="569913" indent="-569913" algn="just" eaLnBrk="1" hangingPunct="1">
              <a:spcBef>
                <a:spcPct val="0"/>
              </a:spcBef>
              <a:spcAft>
                <a:spcPts val="600"/>
              </a:spcAft>
              <a:buClrTx/>
              <a:buSzTx/>
              <a:buFontTx/>
              <a:buNone/>
            </a:pPr>
            <a:r>
              <a:rPr lang="en-US" altLang="en-US" sz="2800" b="1" dirty="0"/>
              <a:t>A.		I do.</a:t>
            </a:r>
          </a:p>
          <a:p>
            <a:pPr marL="569913" indent="-569913" algn="just" eaLnBrk="1" hangingPunct="1">
              <a:spcBef>
                <a:spcPct val="0"/>
              </a:spcBef>
              <a:spcAft>
                <a:spcPts val="600"/>
              </a:spcAft>
              <a:buClrTx/>
              <a:buSzTx/>
              <a:buFontTx/>
              <a:buNone/>
            </a:pPr>
            <a:r>
              <a:rPr lang="en-US" altLang="en-US" sz="2400" b="0" dirty="0"/>
              <a:t>Q.	Will you be Christ’s faithful disciple, obeying his word, and showing his love, to your life's end?</a:t>
            </a:r>
          </a:p>
          <a:p>
            <a:pPr marL="569913" indent="-569913" algn="just" eaLnBrk="1" hangingPunct="1">
              <a:spcBef>
                <a:spcPct val="0"/>
              </a:spcBef>
              <a:spcAft>
                <a:spcPts val="300"/>
              </a:spcAft>
              <a:buClrTx/>
              <a:buSzTx/>
              <a:buFontTx/>
              <a:buNone/>
            </a:pPr>
            <a:r>
              <a:rPr lang="en-US" altLang="en-US" sz="2800" b="1" dirty="0"/>
              <a:t>A.		I will, with God's help.</a:t>
            </a:r>
          </a:p>
        </p:txBody>
      </p:sp>
    </p:spTree>
    <p:extLst>
      <p:ext uri="{BB962C8B-B14F-4D97-AF65-F5344CB8AC3E}">
        <p14:creationId xmlns:p14="http://schemas.microsoft.com/office/powerpoint/2010/main" val="589206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7D2BD124-FCBC-551E-2FF7-C0E495E6B110}"/>
              </a:ext>
            </a:extLst>
          </p:cNvPr>
          <p:cNvSpPr>
            <a:spLocks noChangeArrowheads="1"/>
          </p:cNvSpPr>
          <p:nvPr/>
        </p:nvSpPr>
        <p:spPr bwMode="auto">
          <a:xfrm>
            <a:off x="304800" y="-38100"/>
            <a:ext cx="8458200"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lnSpc>
                <a:spcPct val="200000"/>
              </a:lnSpc>
              <a:spcBef>
                <a:spcPct val="0"/>
              </a:spcBef>
              <a:buClrTx/>
              <a:buSzTx/>
              <a:buFontTx/>
              <a:buNone/>
            </a:pPr>
            <a:r>
              <a:rPr lang="en-US" altLang="en-US" sz="2400" b="0" dirty="0"/>
              <a:t>* AFFIRMATION OF FAITH:  </a:t>
            </a:r>
            <a:r>
              <a:rPr lang="en-US" altLang="en-US" sz="2400" b="0" i="1" dirty="0"/>
              <a:t>Confession of 1967 </a:t>
            </a:r>
          </a:p>
          <a:p>
            <a:pPr indent="746125" algn="just" eaLnBrk="1" hangingPunct="1">
              <a:lnSpc>
                <a:spcPct val="150000"/>
              </a:lnSpc>
              <a:spcBef>
                <a:spcPct val="0"/>
              </a:spcBef>
              <a:buClrTx/>
              <a:buSzTx/>
              <a:buFontTx/>
              <a:buNone/>
            </a:pPr>
            <a:r>
              <a:rPr lang="en-US" altLang="en-US" b="1" dirty="0"/>
              <a:t>The reconciling work of Jesus was the supreme crisis in the life of humankind. His cross and resurrection become personal crisis and present hope for men and women when the gospel is proclaimed and believed. In this experience the Spirit brings God’s forgiveness to all people, . . .</a:t>
            </a:r>
            <a:endParaRPr lang="en-US" altLang="en-US"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7D2BD124-FCBC-551E-2FF7-C0E495E6B110}"/>
              </a:ext>
            </a:extLst>
          </p:cNvPr>
          <p:cNvSpPr>
            <a:spLocks noChangeArrowheads="1"/>
          </p:cNvSpPr>
          <p:nvPr/>
        </p:nvSpPr>
        <p:spPr bwMode="auto">
          <a:xfrm>
            <a:off x="304800" y="-38100"/>
            <a:ext cx="8458200"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eaLnBrk="1" hangingPunct="1">
              <a:lnSpc>
                <a:spcPct val="150000"/>
              </a:lnSpc>
              <a:spcBef>
                <a:spcPct val="0"/>
              </a:spcBef>
              <a:buClrTx/>
              <a:buSzTx/>
              <a:buFontTx/>
              <a:buNone/>
            </a:pPr>
            <a:r>
              <a:rPr lang="en-US" altLang="en-US" b="1" dirty="0"/>
              <a:t>moves us to respond in faith, repentance, and obedience, and initiates the new life Christ. </a:t>
            </a:r>
          </a:p>
          <a:p>
            <a:pPr algn="just" eaLnBrk="1" hangingPunct="1">
              <a:lnSpc>
                <a:spcPct val="150000"/>
              </a:lnSpc>
              <a:spcBef>
                <a:spcPct val="0"/>
              </a:spcBef>
              <a:buClrTx/>
              <a:buSzTx/>
              <a:buFontTx/>
              <a:buNone/>
            </a:pPr>
            <a:r>
              <a:rPr lang="en-US" altLang="en-US" b="1" dirty="0"/>
              <a:t>  God loves and accepts us in spite of what we are. We therefore accept ourselves and love others, knowing that no person has any ground on which to stand, except God’s grace. Amen.</a:t>
            </a:r>
            <a:r>
              <a:rPr lang="en-US" altLang="en-US" dirty="0"/>
              <a:t> </a:t>
            </a:r>
          </a:p>
          <a:p>
            <a:pPr algn="just" eaLnBrk="1" hangingPunct="1">
              <a:lnSpc>
                <a:spcPct val="150000"/>
              </a:lnSpc>
              <a:spcBef>
                <a:spcPct val="0"/>
              </a:spcBef>
              <a:buClrTx/>
              <a:buSzTx/>
              <a:buFontTx/>
              <a:buNone/>
            </a:pPr>
            <a:r>
              <a:rPr lang="en-US" altLang="en-US" b="0" dirty="0"/>
              <a:t> </a:t>
            </a:r>
          </a:p>
        </p:txBody>
      </p:sp>
    </p:spTree>
    <p:extLst>
      <p:ext uri="{BB962C8B-B14F-4D97-AF65-F5344CB8AC3E}">
        <p14:creationId xmlns:p14="http://schemas.microsoft.com/office/powerpoint/2010/main" val="2179950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AD2982-C54B-67EC-70C7-92C701F2A1DB}"/>
              </a:ext>
            </a:extLst>
          </p:cNvPr>
          <p:cNvSpPr>
            <a:spLocks noGrp="1"/>
          </p:cNvSpPr>
          <p:nvPr>
            <p:ph type="sldNum" sz="quarter" idx="10"/>
          </p:nvPr>
        </p:nvSpPr>
        <p:spPr/>
        <p:txBody>
          <a:bodyP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fld id="{6441AFFF-34A6-4B36-A784-FE26B4851A47}" type="slidenum">
              <a:rPr lang="en-US" altLang="en-US" sz="1000" b="0"/>
              <a:pPr eaLnBrk="1" hangingPunct="1"/>
              <a:t>21</a:t>
            </a:fld>
            <a:endParaRPr lang="en-US" altLang="en-US" sz="1000" b="0"/>
          </a:p>
        </p:txBody>
      </p:sp>
      <p:sp>
        <p:nvSpPr>
          <p:cNvPr id="3" name="Rectangle 2">
            <a:extLst>
              <a:ext uri="{FF2B5EF4-FFF2-40B4-BE49-F238E27FC236}">
                <a16:creationId xmlns:a16="http://schemas.microsoft.com/office/drawing/2014/main" id="{0220E25F-563C-F756-CCF9-8571025EA34F}"/>
              </a:ext>
            </a:extLst>
          </p:cNvPr>
          <p:cNvSpPr/>
          <p:nvPr/>
        </p:nvSpPr>
        <p:spPr>
          <a:xfrm>
            <a:off x="381000" y="144244"/>
            <a:ext cx="8458200" cy="6555641"/>
          </a:xfrm>
          <a:prstGeom prst="rect">
            <a:avLst/>
          </a:prstGeom>
        </p:spPr>
        <p:txBody>
          <a:bodyPr wrap="square">
            <a:spAutoFit/>
          </a:bodyPr>
          <a:lstStyle/>
          <a:p>
            <a:pPr marL="1435100" indent="-1435100">
              <a:spcAft>
                <a:spcPts val="1200"/>
              </a:spcAft>
              <a:defRPr/>
            </a:pPr>
            <a:r>
              <a:rPr lang="en-US" sz="2400" b="0" dirty="0">
                <a:latin typeface="Tahoma" panose="020B0604030504040204" pitchFamily="34" charset="0"/>
                <a:ea typeface="Tahoma" panose="020B0604030504040204" pitchFamily="34" charset="0"/>
                <a:cs typeface="Tahoma" panose="020B0604030504040204" pitchFamily="34" charset="0"/>
              </a:rPr>
              <a:t>THANKSGIVING OVER THE WATER:</a:t>
            </a:r>
          </a:p>
          <a:p>
            <a:pPr marL="1435100" indent="-1435100">
              <a:spcAft>
                <a:spcPts val="1200"/>
              </a:spcAft>
              <a:defRPr/>
            </a:pPr>
            <a:r>
              <a:rPr lang="en-US" sz="2400" b="0" dirty="0">
                <a:latin typeface="Tahoma" panose="020B0604030504040204" pitchFamily="34" charset="0"/>
                <a:ea typeface="Tahoma" panose="020B0604030504040204" pitchFamily="34" charset="0"/>
                <a:cs typeface="Tahoma" panose="020B0604030504040204" pitchFamily="34" charset="0"/>
              </a:rPr>
              <a:t>Pastor:	The Lord be with you.</a:t>
            </a:r>
          </a:p>
          <a:p>
            <a:pPr marL="1435100" indent="-1435100">
              <a:lnSpc>
                <a:spcPct val="150000"/>
              </a:lnSpc>
              <a:spcAft>
                <a:spcPts val="1200"/>
              </a:spcAft>
              <a:defRPr/>
            </a:pPr>
            <a:r>
              <a:rPr lang="en-US" sz="3200" b="1" dirty="0">
                <a:latin typeface="Tahoma" panose="020B0604030504040204" pitchFamily="34" charset="0"/>
                <a:ea typeface="Tahoma" panose="020B0604030504040204" pitchFamily="34" charset="0"/>
                <a:cs typeface="Tahoma" panose="020B0604030504040204" pitchFamily="34" charset="0"/>
              </a:rPr>
              <a:t>People:	And also with you.</a:t>
            </a:r>
          </a:p>
          <a:p>
            <a:pPr marL="1435100" indent="-1435100">
              <a:spcAft>
                <a:spcPts val="1200"/>
              </a:spcAft>
              <a:defRPr/>
            </a:pPr>
            <a:r>
              <a:rPr lang="en-US" sz="2400" b="0" dirty="0">
                <a:latin typeface="Tahoma" panose="020B0604030504040204" pitchFamily="34" charset="0"/>
                <a:ea typeface="Tahoma" panose="020B0604030504040204" pitchFamily="34" charset="0"/>
                <a:cs typeface="Tahoma" panose="020B0604030504040204" pitchFamily="34" charset="0"/>
              </a:rPr>
              <a:t>Pastor:	Let us give thanks to the Lord our God.</a:t>
            </a:r>
          </a:p>
          <a:p>
            <a:pPr marL="1828800" indent="-1828800">
              <a:lnSpc>
                <a:spcPct val="150000"/>
              </a:lnSpc>
              <a:spcAft>
                <a:spcPts val="1200"/>
              </a:spcAft>
              <a:defRPr/>
            </a:pPr>
            <a:r>
              <a:rPr lang="en-US" sz="3200" b="1" dirty="0">
                <a:latin typeface="Tahoma" panose="020B0604030504040204" pitchFamily="34" charset="0"/>
                <a:ea typeface="Tahoma" panose="020B0604030504040204" pitchFamily="34" charset="0"/>
                <a:cs typeface="Tahoma" panose="020B0604030504040204" pitchFamily="34" charset="0"/>
              </a:rPr>
              <a:t>People:	It is right to give our thanks and praise.</a:t>
            </a:r>
          </a:p>
          <a:p>
            <a:pPr marL="1435100" indent="-1435100">
              <a:spcAft>
                <a:spcPts val="1200"/>
              </a:spcAft>
              <a:defRPr/>
            </a:pPr>
            <a:r>
              <a:rPr lang="en-US" sz="2400" b="0" dirty="0">
                <a:latin typeface="Tahoma" panose="020B0604030504040204" pitchFamily="34" charset="0"/>
                <a:ea typeface="Tahoma" panose="020B0604030504040204" pitchFamily="34" charset="0"/>
                <a:cs typeface="Tahoma" panose="020B0604030504040204" pitchFamily="34" charset="0"/>
              </a:rPr>
              <a:t>Pastor:	Holy Lord, God almighty. We give thanks . . . now and forever.  Amen.</a:t>
            </a:r>
          </a:p>
          <a:p>
            <a:pPr>
              <a:defRPr/>
            </a:pPr>
            <a:r>
              <a:rPr lang="en-US" sz="2400" b="0" dirty="0">
                <a:latin typeface="Tahoma" panose="020B0604030504040204" pitchFamily="34" charset="0"/>
                <a:ea typeface="Tahoma" panose="020B0604030504040204" pitchFamily="34" charset="0"/>
                <a:cs typeface="Tahoma" panose="020B0604030504040204" pitchFamily="34" charset="0"/>
              </a:rPr>
              <a:t> </a:t>
            </a:r>
          </a:p>
          <a:p>
            <a:pPr>
              <a:defRPr/>
            </a:pPr>
            <a:r>
              <a:rPr lang="en-US" sz="2400" b="0" dirty="0">
                <a:latin typeface="Tahoma" panose="020B0604030504040204" pitchFamily="34" charset="0"/>
                <a:ea typeface="Tahoma" panose="020B0604030504040204" pitchFamily="34" charset="0"/>
                <a:cs typeface="Tahoma" panose="020B0604030504040204" pitchFamily="34" charset="0"/>
              </a:rPr>
              <a:t>THE ACT OF BAPTISM &amp; THE BLESSING</a:t>
            </a:r>
          </a:p>
          <a:p>
            <a:pPr>
              <a:defRPr/>
            </a:pPr>
            <a:endParaRPr lang="en-US" sz="2400" b="0" dirty="0">
              <a:latin typeface="Tahoma" panose="020B0604030504040204" pitchFamily="34" charset="0"/>
              <a:ea typeface="Tahoma" panose="020B0604030504040204" pitchFamily="34" charset="0"/>
              <a:cs typeface="Tahoma" panose="020B0604030504040204" pitchFamily="34" charset="0"/>
            </a:endParaRPr>
          </a:p>
          <a:p>
            <a:pPr>
              <a:defRPr/>
            </a:pPr>
            <a:endParaRPr lang="en-US" sz="2400" b="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20E25F-563C-F756-CCF9-8571025EA34F}"/>
              </a:ext>
            </a:extLst>
          </p:cNvPr>
          <p:cNvSpPr/>
          <p:nvPr/>
        </p:nvSpPr>
        <p:spPr>
          <a:xfrm>
            <a:off x="25400" y="0"/>
            <a:ext cx="9118600" cy="6740307"/>
          </a:xfrm>
          <a:prstGeom prst="rect">
            <a:avLst/>
          </a:prstGeom>
        </p:spPr>
        <p:txBody>
          <a:bodyPr>
            <a:spAutoFit/>
          </a:bodyPr>
          <a:lstStyle/>
          <a:p>
            <a:pPr>
              <a:defRPr/>
            </a:pPr>
            <a:endParaRPr lang="en-US" sz="2400" b="0" dirty="0">
              <a:latin typeface="Tahoma" panose="020B0604030504040204" pitchFamily="34" charset="0"/>
              <a:ea typeface="Tahoma" panose="020B0604030504040204" pitchFamily="34" charset="0"/>
              <a:cs typeface="Tahoma" panose="020B0604030504040204" pitchFamily="34" charset="0"/>
            </a:endParaRPr>
          </a:p>
          <a:p>
            <a:pPr>
              <a:defRPr/>
            </a:pPr>
            <a:r>
              <a:rPr lang="en-US" sz="2400" b="0" dirty="0">
                <a:latin typeface="Tahoma" panose="020B0604030504040204" pitchFamily="34" charset="0"/>
                <a:ea typeface="Tahoma" panose="020B0604030504040204" pitchFamily="34" charset="0"/>
                <a:cs typeface="Tahoma" panose="020B0604030504040204" pitchFamily="34" charset="0"/>
              </a:rPr>
              <a:t>PRESENTATION OF HADLEY ROSE GROSS: </a:t>
            </a:r>
          </a:p>
          <a:p>
            <a:pPr algn="ctr">
              <a:defRPr/>
            </a:pPr>
            <a:r>
              <a:rPr lang="en-US" sz="2400" b="0" i="1" dirty="0">
                <a:latin typeface="Tahoma" panose="020B0604030504040204" pitchFamily="34" charset="0"/>
                <a:ea typeface="Tahoma" panose="020B0604030504040204" pitchFamily="34" charset="0"/>
                <a:cs typeface="Tahoma" panose="020B0604030504040204" pitchFamily="34" charset="0"/>
              </a:rPr>
              <a:t>Jesus, Friend, So Kind and Gentle</a:t>
            </a:r>
          </a:p>
          <a:p>
            <a:pPr>
              <a:defRPr/>
            </a:pPr>
            <a:endParaRPr lang="en-US" sz="2400" b="0" i="1" dirty="0">
              <a:latin typeface="Tahoma" panose="020B0604030504040204" pitchFamily="34" charset="0"/>
              <a:ea typeface="Tahoma" panose="020B0604030504040204" pitchFamily="34" charset="0"/>
              <a:cs typeface="Tahoma" panose="020B0604030504040204" pitchFamily="34" charset="0"/>
            </a:endParaRPr>
          </a:p>
          <a:p>
            <a:pPr algn="ctr">
              <a:defRPr/>
            </a:pPr>
            <a:endParaRPr lang="en-US" sz="2400" i="1"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defRPr/>
            </a:pPr>
            <a:r>
              <a:rPr lang="en-US" sz="3200" b="1" i="1" dirty="0">
                <a:latin typeface="Tahoma" panose="020B0604030504040204" pitchFamily="34" charset="0"/>
                <a:ea typeface="Tahoma" panose="020B0604030504040204" pitchFamily="34" charset="0"/>
                <a:cs typeface="Tahoma" panose="020B0604030504040204" pitchFamily="34" charset="0"/>
              </a:rPr>
              <a:t>Jesus, friend, so kind and gentle.  </a:t>
            </a:r>
            <a:br>
              <a:rPr lang="en-US" sz="3200" b="1" i="1" dirty="0">
                <a:latin typeface="Tahoma" panose="020B0604030504040204" pitchFamily="34" charset="0"/>
                <a:ea typeface="Tahoma" panose="020B0604030504040204" pitchFamily="34" charset="0"/>
                <a:cs typeface="Tahoma" panose="020B0604030504040204" pitchFamily="34" charset="0"/>
              </a:rPr>
            </a:br>
            <a:r>
              <a:rPr lang="en-US" sz="3200" b="1" i="1" dirty="0">
                <a:latin typeface="Tahoma" panose="020B0604030504040204" pitchFamily="34" charset="0"/>
                <a:ea typeface="Tahoma" panose="020B0604030504040204" pitchFamily="34" charset="0"/>
                <a:cs typeface="Tahoma" panose="020B0604030504040204" pitchFamily="34" charset="0"/>
              </a:rPr>
              <a:t>Little ones to thee we bring.</a:t>
            </a:r>
          </a:p>
          <a:p>
            <a:pPr algn="ctr">
              <a:lnSpc>
                <a:spcPct val="150000"/>
              </a:lnSpc>
              <a:defRPr/>
            </a:pPr>
            <a:r>
              <a:rPr lang="en-US" sz="3200" b="1" i="1" dirty="0">
                <a:latin typeface="Tahoma" panose="020B0604030504040204" pitchFamily="34" charset="0"/>
                <a:ea typeface="Tahoma" panose="020B0604030504040204" pitchFamily="34" charset="0"/>
                <a:cs typeface="Tahoma" panose="020B0604030504040204" pitchFamily="34" charset="0"/>
              </a:rPr>
              <a:t>Grant to them Thy dearest blessing, </a:t>
            </a:r>
            <a:br>
              <a:rPr lang="en-US" sz="3200" b="1" i="1" dirty="0">
                <a:latin typeface="Tahoma" panose="020B0604030504040204" pitchFamily="34" charset="0"/>
                <a:ea typeface="Tahoma" panose="020B0604030504040204" pitchFamily="34" charset="0"/>
                <a:cs typeface="Tahoma" panose="020B0604030504040204" pitchFamily="34" charset="0"/>
              </a:rPr>
            </a:br>
            <a:r>
              <a:rPr lang="en-US" sz="3200" b="1" i="1" dirty="0">
                <a:latin typeface="Tahoma" panose="020B0604030504040204" pitchFamily="34" charset="0"/>
                <a:ea typeface="Tahoma" panose="020B0604030504040204" pitchFamily="34" charset="0"/>
                <a:cs typeface="Tahoma" panose="020B0604030504040204" pitchFamily="34" charset="0"/>
              </a:rPr>
              <a:t>let thine arms around them be;</a:t>
            </a:r>
          </a:p>
          <a:p>
            <a:pPr algn="ctr">
              <a:lnSpc>
                <a:spcPct val="150000"/>
              </a:lnSpc>
              <a:defRPr/>
            </a:pPr>
            <a:r>
              <a:rPr lang="en-US" sz="3200" b="1" i="1" dirty="0">
                <a:latin typeface="Tahoma" panose="020B0604030504040204" pitchFamily="34" charset="0"/>
                <a:ea typeface="Tahoma" panose="020B0604030504040204" pitchFamily="34" charset="0"/>
                <a:cs typeface="Tahoma" panose="020B0604030504040204" pitchFamily="34" charset="0"/>
              </a:rPr>
              <a:t>Now enfold them in thy goodness, </a:t>
            </a:r>
            <a:br>
              <a:rPr lang="en-US" sz="3200" b="1" i="1" dirty="0">
                <a:latin typeface="Tahoma" panose="020B0604030504040204" pitchFamily="34" charset="0"/>
                <a:ea typeface="Tahoma" panose="020B0604030504040204" pitchFamily="34" charset="0"/>
                <a:cs typeface="Tahoma" panose="020B0604030504040204" pitchFamily="34" charset="0"/>
              </a:rPr>
            </a:br>
            <a:r>
              <a:rPr lang="en-US" sz="3200" b="1" i="1" dirty="0">
                <a:latin typeface="Tahoma" panose="020B0604030504040204" pitchFamily="34" charset="0"/>
                <a:ea typeface="Tahoma" panose="020B0604030504040204" pitchFamily="34" charset="0"/>
                <a:cs typeface="Tahoma" panose="020B0604030504040204" pitchFamily="34" charset="0"/>
              </a:rPr>
              <a:t>from all danger keep them free.</a:t>
            </a:r>
          </a:p>
          <a:p>
            <a:pPr>
              <a:defRPr/>
            </a:pPr>
            <a:endParaRPr lang="en-US" sz="240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7981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75B26041-BBED-CB6F-3747-CCDF007776F6}"/>
              </a:ext>
            </a:extLst>
          </p:cNvPr>
          <p:cNvSpPr>
            <a:spLocks noChangeArrowheads="1"/>
          </p:cNvSpPr>
          <p:nvPr/>
        </p:nvSpPr>
        <p:spPr bwMode="auto">
          <a:xfrm>
            <a:off x="76200" y="0"/>
            <a:ext cx="8991600" cy="648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0" indent="-1143000"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spcAft>
                <a:spcPts val="600"/>
              </a:spcAft>
              <a:buClrTx/>
              <a:buSzTx/>
              <a:buFontTx/>
              <a:buNone/>
            </a:pPr>
            <a:r>
              <a:rPr lang="en-US" altLang="en-US" sz="2400" b="0" dirty="0">
                <a:effectLst>
                  <a:outerShdw blurRad="38100" dist="38100" dir="2700000" algn="tl">
                    <a:srgbClr val="000000">
                      <a:alpha val="43137"/>
                    </a:srgbClr>
                  </a:outerShdw>
                </a:effectLst>
              </a:rPr>
              <a:t>Elder:	Hadley Rose Gross, you are now received into the holy catholic church.  </a:t>
            </a:r>
          </a:p>
          <a:p>
            <a:pPr algn="just" eaLnBrk="1" hangingPunct="1">
              <a:spcBef>
                <a:spcPct val="0"/>
              </a:spcBef>
              <a:spcAft>
                <a:spcPts val="600"/>
              </a:spcAft>
              <a:buClrTx/>
              <a:buSzTx/>
              <a:buFontTx/>
              <a:buNone/>
            </a:pPr>
            <a:r>
              <a:rPr lang="en-US" altLang="en-US" sz="2400" b="0" dirty="0">
                <a:effectLst>
                  <a:outerShdw blurRad="38100" dist="38100" dir="2700000" algn="tl">
                    <a:srgbClr val="000000">
                      <a:alpha val="43137"/>
                    </a:srgbClr>
                  </a:outerShdw>
                </a:effectLst>
              </a:rPr>
              <a:t>	In baptism, . . . our commitment to this child of God. </a:t>
            </a:r>
          </a:p>
          <a:p>
            <a:pPr algn="just" eaLnBrk="1" hangingPunct="1">
              <a:spcBef>
                <a:spcPct val="0"/>
              </a:spcBef>
              <a:buClrTx/>
              <a:buSzTx/>
              <a:buFontTx/>
              <a:buNone/>
            </a:pPr>
            <a:endParaRPr lang="en-US" altLang="en-US" sz="1400" b="0" dirty="0">
              <a:effectLst>
                <a:outerShdw blurRad="38100" dist="38100" dir="2700000" algn="tl">
                  <a:srgbClr val="000000">
                    <a:alpha val="43137"/>
                  </a:srgbClr>
                </a:outerShdw>
              </a:effectLst>
            </a:endParaRPr>
          </a:p>
          <a:p>
            <a:pPr marL="0" indent="0" algn="just" eaLnBrk="1" hangingPunct="1">
              <a:lnSpc>
                <a:spcPct val="150000"/>
              </a:lnSpc>
              <a:spcBef>
                <a:spcPct val="0"/>
              </a:spcBef>
              <a:buClrTx/>
              <a:buSzTx/>
              <a:buFontTx/>
              <a:buNone/>
            </a:pPr>
            <a:r>
              <a:rPr lang="en-US" altLang="en-US" sz="3100" b="1" dirty="0">
                <a:effectLst>
                  <a:outerShdw blurRad="38100" dist="38100" dir="2700000" algn="tl">
                    <a:srgbClr val="000000">
                      <a:alpha val="43137"/>
                    </a:srgbClr>
                  </a:outerShdw>
                </a:effectLst>
              </a:rPr>
              <a:t>With joy and thanksgiving, we welcome Hadley Rose Gross into the Body of Christ and the family of God. We promise to love her, encourage her, share the good news of the gospel with her and teach her the way of Jesus that she might grow in the full knowledge and truth of Christ's love.  Amen.</a:t>
            </a:r>
            <a:r>
              <a:rPr lang="en-US" altLang="en-US" sz="3100" dirty="0">
                <a:effectLst>
                  <a:outerShdw blurRad="38100" dist="38100" dir="2700000" algn="tl">
                    <a:srgbClr val="000000">
                      <a:alpha val="43137"/>
                    </a:srgbClr>
                  </a:outerShdw>
                </a:effectLst>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15A00790-12DF-98A4-02A4-76171267716D}"/>
              </a:ext>
            </a:extLst>
          </p:cNvPr>
          <p:cNvSpPr>
            <a:spLocks noChangeArrowheads="1"/>
          </p:cNvSpPr>
          <p:nvPr/>
        </p:nvSpPr>
        <p:spPr bwMode="auto">
          <a:xfrm>
            <a:off x="0" y="381000"/>
            <a:ext cx="9144000" cy="486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200" b="0" dirty="0">
                <a:effectLst>
                  <a:outerShdw blurRad="38100" dist="38100" dir="2700000" algn="tl">
                    <a:srgbClr val="000000">
                      <a:alpha val="43137"/>
                    </a:srgbClr>
                  </a:outerShdw>
                </a:effectLst>
              </a:rPr>
              <a:t>* BAPTISMAL HYMN:  </a:t>
            </a:r>
            <a:r>
              <a:rPr lang="en-US" altLang="en-US" sz="2200" b="0" i="1" dirty="0">
                <a:effectLst>
                  <a:outerShdw blurRad="38100" dist="38100" dir="2700000" algn="tl">
                    <a:srgbClr val="000000">
                      <a:alpha val="43137"/>
                    </a:srgbClr>
                  </a:outerShdw>
                </a:effectLst>
              </a:rPr>
              <a:t>No. 498 (vv. 1, 3, 4)</a:t>
            </a:r>
          </a:p>
          <a:p>
            <a:pPr algn="ctr" eaLnBrk="1" hangingPunct="1">
              <a:spcBef>
                <a:spcPct val="0"/>
              </a:spcBef>
              <a:buClrTx/>
              <a:buSzTx/>
              <a:buFontTx/>
              <a:buNone/>
            </a:pPr>
            <a:r>
              <a:rPr lang="en-US" altLang="en-US" sz="2200" b="0" i="1" dirty="0">
                <a:effectLst>
                  <a:outerShdw blurRad="38100" dist="38100" dir="2700000" algn="tl">
                    <a:srgbClr val="000000">
                      <a:alpha val="43137"/>
                    </a:srgbClr>
                  </a:outerShdw>
                </a:effectLst>
              </a:rPr>
              <a:t> Child of Blessing, Child of Promise</a:t>
            </a:r>
          </a:p>
          <a:p>
            <a:pPr algn="ctr" eaLnBrk="1" hangingPunct="1">
              <a:spcBef>
                <a:spcPct val="0"/>
              </a:spcBef>
              <a:buClrTx/>
              <a:buSzTx/>
              <a:buFontTx/>
              <a:buNone/>
            </a:pPr>
            <a:endParaRPr lang="en-US" altLang="en-US" sz="2200"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Child of blessing, child of promise,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Baptized with the Spirit’s sign,</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With this water God has sealed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You unto love and grace divine.</a:t>
            </a:r>
          </a:p>
          <a:p>
            <a:pPr algn="ctr" eaLnBrk="1" hangingPunct="1">
              <a:lnSpc>
                <a:spcPct val="150000"/>
              </a:lnSpc>
              <a:spcBef>
                <a:spcPct val="0"/>
              </a:spcBef>
              <a:buClrTx/>
              <a:buSzTx/>
              <a:buFontTx/>
              <a:buNone/>
            </a:pPr>
            <a:endParaRPr lang="en-US" altLang="en-US" sz="1050" b="1" i="1" dirty="0">
              <a:effectLst>
                <a:outerShdw blurRad="38100" dist="38100" dir="2700000" algn="tl">
                  <a:srgbClr val="000000">
                    <a:alpha val="43137"/>
                  </a:srgbClr>
                </a:outerShdw>
              </a:effectLst>
            </a:endParaRPr>
          </a:p>
          <a:p>
            <a:pPr algn="r" eaLnBrk="1" hangingPunct="1">
              <a:lnSpc>
                <a:spcPct val="150000"/>
              </a:lnSpc>
              <a:spcBef>
                <a:spcPct val="0"/>
              </a:spcBef>
              <a:buClrTx/>
              <a:buSzTx/>
              <a:buFontTx/>
              <a:buNone/>
            </a:pPr>
            <a:r>
              <a:rPr lang="en-US" altLang="en-US" sz="2800" b="1" i="1" dirty="0">
                <a:effectLst>
                  <a:outerShdw blurRad="38100" dist="38100" dir="2700000" algn="tl">
                    <a:srgbClr val="000000">
                      <a:alpha val="43137"/>
                    </a:srgbClr>
                  </a:outerShdw>
                </a:effectLst>
              </a:rPr>
              <a:t>. .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15A00790-12DF-98A4-02A4-76171267716D}"/>
              </a:ext>
            </a:extLst>
          </p:cNvPr>
          <p:cNvSpPr>
            <a:spLocks noChangeArrowheads="1"/>
          </p:cNvSpPr>
          <p:nvPr/>
        </p:nvSpPr>
        <p:spPr bwMode="auto">
          <a:xfrm>
            <a:off x="0" y="1219200"/>
            <a:ext cx="9144000" cy="368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Child of love, our love’s expression,</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Love’s creation, loved indeed!</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Fresh from God, refresh our spirits,</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Into joy and laughter lead.</a:t>
            </a:r>
          </a:p>
          <a:p>
            <a:pPr algn="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812919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15A00790-12DF-98A4-02A4-76171267716D}"/>
              </a:ext>
            </a:extLst>
          </p:cNvPr>
          <p:cNvSpPr>
            <a:spLocks noChangeArrowheads="1"/>
          </p:cNvSpPr>
          <p:nvPr/>
        </p:nvSpPr>
        <p:spPr bwMode="auto">
          <a:xfrm>
            <a:off x="0" y="0"/>
            <a:ext cx="9144000" cy="442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Child of joy, our dearest treasure,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God’s you are, from God you came.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Back to God we humbly give you:</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Live as one who bears Christ’s name. </a:t>
            </a:r>
          </a:p>
          <a:p>
            <a:pPr algn="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597110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15A00790-12DF-98A4-02A4-76171267716D}"/>
              </a:ext>
            </a:extLst>
          </p:cNvPr>
          <p:cNvSpPr>
            <a:spLocks noChangeArrowheads="1"/>
          </p:cNvSpPr>
          <p:nvPr/>
        </p:nvSpPr>
        <p:spPr bwMode="auto">
          <a:xfrm>
            <a:off x="0" y="0"/>
            <a:ext cx="9144000" cy="368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Child of God, your loving Parent,</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Learn to listen for God’s call.</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Grow to laugh and sing and worship,</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Trust and love God more than all.</a:t>
            </a:r>
          </a:p>
        </p:txBody>
      </p:sp>
    </p:spTree>
    <p:extLst>
      <p:ext uri="{BB962C8B-B14F-4D97-AF65-F5344CB8AC3E}">
        <p14:creationId xmlns:p14="http://schemas.microsoft.com/office/powerpoint/2010/main" val="2351724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86800" cy="678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EPISTLE LESSON: 	2 Corinthians 5: 14–20  </a:t>
            </a:r>
          </a:p>
          <a:p>
            <a:pPr>
              <a:buNone/>
              <a:defRPr/>
            </a:pPr>
            <a:r>
              <a:rPr lang="en-US" sz="2400" b="0" dirty="0">
                <a:effectLst>
                  <a:outerShdw blurRad="38100" dist="38100" dir="2700000" algn="tl">
                    <a:srgbClr val="000000">
                      <a:alpha val="43137"/>
                    </a:srgbClr>
                  </a:outerShdw>
                </a:effectLst>
                <a:cs typeface="Arial" pitchFamily="34" charset="0"/>
              </a:rPr>
              <a:t>	In Christ, we live as ambassadors of reconciliation.</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the love of Christ urges us on, because we are convinced that one has died for all; therefore all have died.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he died for all, so that those who live might live no longer for themselves but for the one who for their sake died and was raised.</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From now on, therefore, we regard no one from a human point of view; even though we once knew Christ from a human point of view,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4558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85404"/>
            <a:ext cx="8534400" cy="58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no longer know him in that way.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if anyone is in Christ, there is a new creation: everything old has passed away; look, new things have come into being!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All this is from God, who reconciled us to himself through Christ and has given us the ministry of reconciliation;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that is, in Christ God was reconciling the world to himself, not counting their trespasses against them, and entrusting the message of reconciliation to us. </a:t>
            </a:r>
            <a:r>
              <a:rPr lang="en-US" sz="2800" b="0" i="0" dirty="0">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533685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368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200000"/>
              </a:lnSpc>
              <a:spcBef>
                <a:spcPct val="0"/>
              </a:spcBef>
              <a:buClrTx/>
              <a:buSzTx/>
              <a:buFontTx/>
              <a:buNone/>
              <a:tabLst>
                <a:tab pos="863600" algn="l"/>
                <a:tab pos="8636000" algn="r"/>
              </a:tabLst>
              <a:defRPr/>
            </a:pPr>
            <a:r>
              <a:rPr lang="en-US" altLang="en-US" sz="2400" b="0" dirty="0"/>
              <a:t>* SONG OF PRAISE:  </a:t>
            </a:r>
            <a:r>
              <a:rPr lang="en-US" altLang="en-US" sz="2400" b="0" i="1" dirty="0"/>
              <a:t>Lord, Prepare Me (Sanctuary)</a:t>
            </a:r>
            <a:r>
              <a:rPr lang="en-US" altLang="en-US" sz="1800" b="0" i="1" dirty="0"/>
              <a:t> No. 701 GTG	</a:t>
            </a:r>
            <a:endParaRPr lang="en-US" altLang="en-US" sz="1600" b="0" i="1" dirty="0"/>
          </a:p>
          <a:p>
            <a:pPr marL="292100" algn="ctr">
              <a:lnSpc>
                <a:spcPct val="150000"/>
              </a:lnSpc>
              <a:spcBef>
                <a:spcPct val="0"/>
              </a:spcBef>
              <a:buClrTx/>
              <a:buSzTx/>
              <a:buFontTx/>
              <a:buNone/>
              <a:tabLst>
                <a:tab pos="863600" algn="l"/>
                <a:tab pos="8636000" algn="r"/>
              </a:tabLst>
              <a:defRPr/>
            </a:pPr>
            <a:r>
              <a:rPr lang="en-US" altLang="en-US" b="1" i="1" dirty="0"/>
              <a:t>Lord, prepare me to be a sanctuary, </a:t>
            </a:r>
          </a:p>
          <a:p>
            <a:pPr marL="292100" algn="ctr">
              <a:lnSpc>
                <a:spcPct val="150000"/>
              </a:lnSpc>
              <a:spcBef>
                <a:spcPct val="0"/>
              </a:spcBef>
              <a:buClrTx/>
              <a:buSzTx/>
              <a:buFontTx/>
              <a:buNone/>
              <a:tabLst>
                <a:tab pos="863600" algn="l"/>
                <a:tab pos="8636000" algn="r"/>
              </a:tabLst>
              <a:defRPr/>
            </a:pPr>
            <a:r>
              <a:rPr lang="en-US" altLang="en-US" b="1" i="1" dirty="0"/>
              <a:t>pure and holy, tried and true. </a:t>
            </a:r>
          </a:p>
          <a:p>
            <a:pPr marL="292100" algn="ctr">
              <a:lnSpc>
                <a:spcPct val="150000"/>
              </a:lnSpc>
              <a:spcBef>
                <a:spcPct val="0"/>
              </a:spcBef>
              <a:buClrTx/>
              <a:buSzTx/>
              <a:buFontTx/>
              <a:buNone/>
              <a:tabLst>
                <a:tab pos="863600" algn="l"/>
                <a:tab pos="8636000" algn="r"/>
              </a:tabLst>
              <a:defRPr/>
            </a:pPr>
            <a:r>
              <a:rPr lang="en-US" altLang="en-US" b="1" i="1" dirty="0"/>
              <a:t>With thanksgiving, I’ll be a living sanctuary for you.</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3064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85404"/>
            <a:ext cx="8534400" cy="194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we are ambassadors for Christ, since God is making his appeal through us; we entreat you on behalf of Christ: be reconciled to God.</a:t>
            </a:r>
          </a:p>
        </p:txBody>
      </p:sp>
    </p:spTree>
    <p:extLst>
      <p:ext uri="{BB962C8B-B14F-4D97-AF65-F5344CB8AC3E}">
        <p14:creationId xmlns:p14="http://schemas.microsoft.com/office/powerpoint/2010/main" val="1764559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105846"/>
            <a:ext cx="8686800" cy="561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a typeface="Tahoma" panose="020B0604030504040204" pitchFamily="34" charset="0"/>
                <a:cs typeface="Tahoma" panose="020B0604030504040204" pitchFamily="34" charset="0"/>
              </a:rPr>
              <a:t>GOSPEL LESSON:  Matthew 5: 6–9</a:t>
            </a:r>
          </a:p>
          <a:p>
            <a:pPr marR="0" indent="342900" algn="ctr">
              <a:spcBef>
                <a:spcPts val="0"/>
              </a:spcBef>
              <a:spcAft>
                <a:spcPts val="0"/>
              </a:spcAft>
              <a:buNone/>
            </a:pPr>
            <a:r>
              <a:rPr lang="en-US" sz="2400" b="0" dirty="0">
                <a:ea typeface="Tahoma" panose="020B0604030504040204" pitchFamily="34" charset="0"/>
                <a:cs typeface="Tahoma" panose="020B0604030504040204" pitchFamily="34" charset="0"/>
              </a:rPr>
              <a:t>	Jesus blesses the peacemakers.</a:t>
            </a:r>
          </a:p>
          <a:p>
            <a:pPr algn="just">
              <a:lnSpc>
                <a:spcPct val="150000"/>
              </a:lnSpc>
              <a:buNone/>
            </a:pPr>
            <a:r>
              <a:rPr lang="en-US" sz="2800" b="1" i="0" baseline="30000" dirty="0">
                <a:effectLst/>
                <a:ea typeface="Tahoma" panose="020B0604030504040204" pitchFamily="34" charset="0"/>
                <a:cs typeface="Tahoma" panose="020B0604030504040204" pitchFamily="34" charset="0"/>
              </a:rPr>
              <a:t>6 </a:t>
            </a:r>
            <a:r>
              <a:rPr lang="en-US" sz="2800" b="0" i="0" dirty="0">
                <a:effectLst/>
                <a:ea typeface="Tahoma" panose="020B0604030504040204" pitchFamily="34" charset="0"/>
                <a:cs typeface="Tahoma" panose="020B0604030504040204" pitchFamily="34" charset="0"/>
              </a:rPr>
              <a:t>“Blessed are those who hunger and thirst for righteousness, for they will be filled.</a:t>
            </a:r>
          </a:p>
          <a:p>
            <a:pPr algn="just">
              <a:lnSpc>
                <a:spcPct val="150000"/>
              </a:lnSpc>
              <a:buNone/>
            </a:pPr>
            <a:r>
              <a:rPr lang="en-US" sz="2800" b="1" i="0" baseline="30000" dirty="0">
                <a:effectLst/>
                <a:ea typeface="Tahoma" panose="020B0604030504040204" pitchFamily="34" charset="0"/>
                <a:cs typeface="Tahoma" panose="020B0604030504040204" pitchFamily="34" charset="0"/>
              </a:rPr>
              <a:t>7 </a:t>
            </a:r>
            <a:r>
              <a:rPr lang="en-US" sz="2800" b="0" i="0" dirty="0">
                <a:effectLst/>
                <a:ea typeface="Tahoma" panose="020B0604030504040204" pitchFamily="34" charset="0"/>
                <a:cs typeface="Tahoma" panose="020B0604030504040204" pitchFamily="34" charset="0"/>
              </a:rPr>
              <a:t>“Blessed are the merciful, for they will receive mercy.</a:t>
            </a:r>
          </a:p>
          <a:p>
            <a:pPr algn="just">
              <a:lnSpc>
                <a:spcPct val="150000"/>
              </a:lnSpc>
              <a:buNone/>
            </a:pPr>
            <a:r>
              <a:rPr lang="en-US" sz="2800" b="1" i="0" baseline="30000" dirty="0">
                <a:effectLst/>
                <a:ea typeface="Tahoma" panose="020B0604030504040204" pitchFamily="34" charset="0"/>
                <a:cs typeface="Tahoma" panose="020B0604030504040204" pitchFamily="34" charset="0"/>
              </a:rPr>
              <a:t>8 </a:t>
            </a:r>
            <a:r>
              <a:rPr lang="en-US" sz="2800" b="0" i="0" dirty="0">
                <a:effectLst/>
                <a:ea typeface="Tahoma" panose="020B0604030504040204" pitchFamily="34" charset="0"/>
                <a:cs typeface="Tahoma" panose="020B0604030504040204" pitchFamily="34" charset="0"/>
              </a:rPr>
              <a:t>“Blessed are the pure in heart, for they will see God.</a:t>
            </a:r>
          </a:p>
          <a:p>
            <a:pPr algn="just">
              <a:lnSpc>
                <a:spcPct val="150000"/>
              </a:lnSpc>
              <a:buNone/>
            </a:pPr>
            <a:r>
              <a:rPr lang="en-US" sz="2800" b="1" i="0" baseline="30000" dirty="0">
                <a:effectLst/>
                <a:ea typeface="Tahoma" panose="020B0604030504040204" pitchFamily="34" charset="0"/>
                <a:cs typeface="Tahoma" panose="020B0604030504040204" pitchFamily="34" charset="0"/>
              </a:rPr>
              <a:t>9 </a:t>
            </a:r>
            <a:r>
              <a:rPr lang="en-US" sz="2800" b="0" i="0" dirty="0">
                <a:effectLst/>
                <a:ea typeface="Tahoma" panose="020B0604030504040204" pitchFamily="34" charset="0"/>
                <a:cs typeface="Tahoma" panose="020B0604030504040204" pitchFamily="34" charset="0"/>
              </a:rPr>
              <a:t>“Blessed are the peacemakers, for they will be called children of God.</a:t>
            </a:r>
          </a:p>
        </p:txBody>
      </p:sp>
    </p:spTree>
    <p:extLst>
      <p:ext uri="{BB962C8B-B14F-4D97-AF65-F5344CB8AC3E}">
        <p14:creationId xmlns:p14="http://schemas.microsoft.com/office/powerpoint/2010/main" val="2704173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1143000" y="1485900"/>
            <a:ext cx="6705600" cy="3467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Tx/>
              <a:buSzTx/>
              <a:buNone/>
              <a:tabLst>
                <a:tab pos="7543800" algn="r"/>
              </a:tabLst>
            </a:pPr>
            <a:r>
              <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PASTOR DAVID’S MEDITATION:  </a:t>
            </a: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150000"/>
              </a:lnSpc>
              <a:spcBef>
                <a:spcPct val="0"/>
              </a:spcBef>
              <a:spcAft>
                <a:spcPts val="600"/>
              </a:spcAft>
              <a:buClrTx/>
              <a:buSzTx/>
              <a:buNone/>
              <a:tabLst>
                <a:tab pos="7543800" algn="r"/>
              </a:tabLst>
            </a:pPr>
            <a: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Creeds, Confessions, and Catechisms:</a:t>
            </a:r>
          </a:p>
          <a:p>
            <a:pPr algn="ctr" eaLnBrk="1" hangingPunct="1">
              <a:lnSpc>
                <a:spcPct val="150000"/>
              </a:lnSpc>
              <a:spcBef>
                <a:spcPct val="0"/>
              </a:spcBef>
              <a:spcAft>
                <a:spcPts val="600"/>
              </a:spcAft>
              <a:buClrTx/>
              <a:buSzTx/>
              <a:buNone/>
              <a:tabLst>
                <a:tab pos="7543800" algn="r"/>
              </a:tabLst>
            </a:pPr>
            <a:r>
              <a:rPr lang="en-US" sz="2800" i="1" kern="1400" dirty="0">
                <a:effectLst/>
                <a:latin typeface="Tahoma" panose="020B0604030504040204" pitchFamily="34" charset="0"/>
                <a:ea typeface="Times New Roman" panose="02020603050405020304" pitchFamily="18" charset="0"/>
              </a:rPr>
              <a:t>Ambassadors of Christ’s Reconciliation</a:t>
            </a:r>
            <a:endParaRPr lang="en-US" altLang="en-US" sz="48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3188737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04800" y="76200"/>
            <a:ext cx="8534400" cy="677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ct val="150000"/>
              </a:lnSpc>
              <a:spcBef>
                <a:spcPct val="0"/>
              </a:spcBef>
              <a:spcAft>
                <a:spcPts val="300"/>
              </a:spcAft>
              <a:buClrTx/>
              <a:buSzTx/>
              <a:buNone/>
            </a:pPr>
            <a:r>
              <a:rPr lang="en-US" sz="2800" b="1" dirty="0">
                <a:cs typeface="Arial" charset="0"/>
              </a:rPr>
              <a:t>RESPONDING TO GOD’S WORD</a:t>
            </a:r>
          </a:p>
          <a:p>
            <a:pPr algn="ctr">
              <a:spcBef>
                <a:spcPct val="0"/>
              </a:spcBef>
              <a:spcAft>
                <a:spcPts val="300"/>
              </a:spcAft>
              <a:buClrTx/>
              <a:buSzTx/>
              <a:buFontTx/>
              <a:buNone/>
            </a:pPr>
            <a:r>
              <a:rPr lang="en-US" altLang="en-US" sz="2000" dirty="0">
                <a:effectLst>
                  <a:outerShdw blurRad="38100" dist="38100" dir="2700000" algn="tl">
                    <a:srgbClr val="000000">
                      <a:alpha val="43137"/>
                    </a:srgbClr>
                  </a:outerShdw>
                </a:effectLst>
              </a:rPr>
              <a:t>PRAYER OF THANKSGIVING, OF THE PEOPLE, &amp; THE LORD’S PRAYER:</a:t>
            </a:r>
            <a:r>
              <a:rPr lang="en-US" altLang="en-US" sz="2400" b="1" dirty="0">
                <a:effectLst>
                  <a:outerShdw blurRad="38100" dist="38100" dir="2700000" algn="tl">
                    <a:srgbClr val="000000">
                      <a:alpha val="43137"/>
                    </a:srgbClr>
                  </a:outerShdw>
                </a:effectLst>
              </a:rPr>
              <a:t> </a:t>
            </a:r>
          </a:p>
          <a:p>
            <a:pPr algn="ctr">
              <a:spcBef>
                <a:spcPct val="0"/>
              </a:spcBef>
              <a:spcAft>
                <a:spcPts val="300"/>
              </a:spcAft>
              <a:buClrTx/>
              <a:buSzTx/>
              <a:buFontTx/>
              <a:buNone/>
            </a:pPr>
            <a:endParaRPr lang="en-US" altLang="en-US" sz="1600" b="1" dirty="0">
              <a:effectLst>
                <a:outerShdw blurRad="38100" dist="38100" dir="2700000" algn="tl">
                  <a:srgbClr val="000000">
                    <a:alpha val="43137"/>
                  </a:srgbClr>
                </a:outerShdw>
              </a:effectLst>
            </a:endParaRPr>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228600"/>
            <a:ext cx="9220200" cy="557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200000"/>
              </a:lnSpc>
              <a:spcBef>
                <a:spcPct val="0"/>
              </a:spcBef>
              <a:buClrTx/>
              <a:buSzTx/>
              <a:buNone/>
              <a:defRPr/>
            </a:pPr>
            <a:r>
              <a:rPr lang="en-US" sz="2800"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There Is Now a New Creation  (vv. 1, 2, 4, 5 - No. 774 GTG)</a:t>
            </a:r>
          </a:p>
          <a:p>
            <a:pPr eaLnBrk="1" hangingPunct="1">
              <a:spcBef>
                <a:spcPct val="0"/>
              </a:spcBef>
              <a:buClrTx/>
              <a:buSzTx/>
              <a:buFontTx/>
              <a:buNone/>
              <a:defRPr/>
            </a:pPr>
            <a:endParaRPr lang="en-US" altLang="en-US" sz="1800" b="0" i="1"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There is now a new creation </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through the grace of Jesus Christ, </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peace and reconciliation </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with the God of endless life.</a:t>
            </a:r>
          </a:p>
          <a:p>
            <a:pPr algn="ctr" eaLnBrk="1" hangingPunct="1">
              <a:lnSpc>
                <a:spcPct val="150000"/>
              </a:lnSpc>
              <a:spcBef>
                <a:spcPct val="0"/>
              </a:spcBef>
              <a:buClrTx/>
              <a:buSzTx/>
              <a:buNone/>
              <a:defRPr/>
            </a:pPr>
            <a:endParaRPr lang="en-US" altLang="en-US" sz="700" b="1" i="1" dirty="0">
              <a:effectLst>
                <a:outerShdw blurRad="38100" dist="38100" dir="2700000" algn="tl">
                  <a:srgbClr val="000000">
                    <a:alpha val="43137"/>
                  </a:srgbClr>
                </a:outerShdw>
              </a:effectLst>
            </a:endParaRPr>
          </a:p>
          <a:p>
            <a:pPr algn="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 . .  </a:t>
            </a:r>
            <a:endParaRPr lang="en-US" altLang="en-US" sz="1800" b="0" i="1" dirty="0">
              <a:effectLst>
                <a:outerShdw blurRad="38100" dist="38100" dir="2700000" algn="tl">
                  <a:srgbClr val="000000">
                    <a:alpha val="43137"/>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228600"/>
            <a:ext cx="9220200" cy="359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endParaRPr lang="en-US" altLang="en-US" sz="7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None/>
              <a:defRPr/>
            </a:pPr>
            <a:endParaRPr lang="en-US" altLang="en-US" sz="7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None/>
              <a:defRPr/>
            </a:pPr>
            <a:endParaRPr lang="en-US" altLang="en-US" sz="7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None/>
              <a:defRPr/>
            </a:pPr>
            <a:endParaRPr lang="en-US" altLang="en-US" sz="7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Call the lost and found together; </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tell the news to everyone:</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now the past is gone forever</a:t>
            </a:r>
          </a:p>
          <a:p>
            <a:pPr algn="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 and a new life has begun.          . . .  </a:t>
            </a:r>
            <a:endParaRPr lang="en-US" altLang="en-US" sz="1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6155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Come and join the celebration; </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come and join this happy feast;</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Jesus makes an invitation </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to the greatest and the least.</a:t>
            </a:r>
          </a:p>
          <a:p>
            <a:pPr algn="ctr" eaLnBrk="1" hangingPunct="1">
              <a:lnSpc>
                <a:spcPct val="150000"/>
              </a:lnSpc>
              <a:spcBef>
                <a:spcPct val="0"/>
              </a:spcBef>
              <a:buClrTx/>
              <a:buSzTx/>
              <a:buNone/>
              <a:defRPr/>
            </a:pPr>
            <a:endParaRPr lang="en-US" altLang="en-US" b="1" i="1" dirty="0">
              <a:effectLst>
                <a:outerShdw blurRad="38100" dist="38100" dir="2700000" algn="tl">
                  <a:srgbClr val="000000">
                    <a:alpha val="43137"/>
                  </a:srgbClr>
                </a:outerShdw>
              </a:effectLst>
            </a:endParaRPr>
          </a:p>
          <a:p>
            <a:pPr algn="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 . .</a:t>
            </a:r>
          </a:p>
          <a:p>
            <a:pPr algn="ctr" eaLnBrk="1" hangingPunct="1">
              <a:lnSpc>
                <a:spcPct val="150000"/>
              </a:lnSpc>
              <a:spcBef>
                <a:spcPct val="0"/>
              </a:spcBef>
              <a:buClrTx/>
              <a:buSzTx/>
              <a:buNone/>
              <a:defRPr/>
            </a:pPr>
            <a:endParaRPr lang="en-US" alt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9405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There is now a new creation </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through the grace of Jesus Christ.</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Sing, with thanks and adoration, </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to the God of endless life!</a:t>
            </a:r>
          </a:p>
          <a:p>
            <a:pPr algn="ctr" eaLnBrk="1" hangingPunct="1">
              <a:lnSpc>
                <a:spcPct val="150000"/>
              </a:lnSpc>
              <a:spcBef>
                <a:spcPct val="0"/>
              </a:spcBef>
              <a:buClrTx/>
              <a:buSzTx/>
              <a:buNone/>
              <a:defRPr/>
            </a:pPr>
            <a:endParaRPr lang="en-US" altLang="en-US" i="1" dirty="0">
              <a:effectLst>
                <a:outerShdw blurRad="38100" dist="38100" dir="2700000" algn="tl">
                  <a:srgbClr val="000000">
                    <a:alpha val="43137"/>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6" name="Rectangle 38915">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7" name="Rectangle 38916">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3" name="Rectangle 38922">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67197" y="1128898"/>
            <a:ext cx="2686838" cy="45625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 CHARGE TO THE PEOPLE &amp; BENEDICTION</a:t>
            </a:r>
          </a:p>
          <a:p>
            <a:pPr marL="214884" indent="-214884" defTabSz="429768" eaLnBrk="1" hangingPunct="1">
              <a:spcAft>
                <a:spcPts val="564"/>
              </a:spcAft>
              <a:buClr>
                <a:schemeClr val="tx2"/>
              </a:buClr>
              <a:buNone/>
            </a:pPr>
            <a:endPar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    POSTLUDE</a:t>
            </a:r>
            <a:endParaRPr lang="en-US" sz="2256" i="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tabLst>
                <a:tab pos="4821997" algn="r"/>
              </a:tabLst>
              <a:defRPr/>
            </a:pPr>
            <a:endParaRPr lang="en-US" altLang="en-US" sz="2256" i="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28600" indent="-228600" eaLnBrk="1" hangingPunct="1">
              <a:spcAft>
                <a:spcPts val="600"/>
              </a:spcAft>
              <a:buClr>
                <a:schemeClr val="tx2"/>
              </a:buClr>
              <a:buFont typeface="Wingdings 2" charset="2"/>
              <a:buNone/>
              <a:defRPr/>
            </a:pP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3">
            <a:extLst>
              <a:ext uri="{28A0092B-C50C-407E-A947-70E740481C1C}">
                <a14:useLocalDpi xmlns:a14="http://schemas.microsoft.com/office/drawing/2010/main" val="0"/>
              </a:ext>
            </a:extLst>
          </a:blip>
          <a:srcRect l="12881" r="3866" b="-3"/>
          <a:stretch/>
        </p:blipFill>
        <p:spPr>
          <a:xfrm>
            <a:off x="4153911" y="1090798"/>
            <a:ext cx="4024741" cy="3625911"/>
          </a:xfrm>
          <a:prstGeom prst="rect">
            <a:avLst/>
          </a:prstGeom>
        </p:spPr>
      </p:pic>
      <p:sp>
        <p:nvSpPr>
          <p:cNvPr id="7" name="TextBox 6">
            <a:extLst>
              <a:ext uri="{FF2B5EF4-FFF2-40B4-BE49-F238E27FC236}">
                <a16:creationId xmlns:a16="http://schemas.microsoft.com/office/drawing/2014/main" id="{6B644979-DC75-1607-2100-577B412B0468}"/>
              </a:ext>
            </a:extLst>
          </p:cNvPr>
          <p:cNvSpPr txBox="1"/>
          <p:nvPr/>
        </p:nvSpPr>
        <p:spPr>
          <a:xfrm>
            <a:off x="4030664" y="5105401"/>
            <a:ext cx="4446139" cy="786626"/>
          </a:xfrm>
          <a:prstGeom prst="rect">
            <a:avLst/>
          </a:prstGeom>
          <a:noFill/>
        </p:spPr>
        <p:txBody>
          <a:bodyPr wrap="square">
            <a:spAutoFit/>
          </a:bodyPr>
          <a:lstStyle/>
          <a:p>
            <a:pPr marL="214884" indent="-214884" algn="ctr" defTabSz="429768">
              <a:spcAft>
                <a:spcPts val="564"/>
              </a:spcAft>
              <a:buClr>
                <a:schemeClr val="tx2"/>
              </a:buClr>
              <a:defRPr/>
            </a:pPr>
            <a:r>
              <a:rPr lang="en-US" altLang="en-US" sz="2256" b="1" i="1" kern="120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Our worship has ended—our Christian Witness begins!</a:t>
            </a:r>
            <a:endParaRPr lang="en-US" altLang="en-US" sz="2400" b="1" i="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152400" y="0"/>
            <a:ext cx="8915400"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How very good and pleasant it is when kindred live together in unity!</a:t>
            </a:r>
          </a:p>
          <a:p>
            <a:pPr marL="742950" indent="-628650" eaLnBrk="1" hangingPunct="1">
              <a:spcBef>
                <a:spcPct val="0"/>
              </a:spcBef>
              <a:spcAft>
                <a:spcPts val="1200"/>
              </a:spcAft>
              <a:buClrTx/>
              <a:buSzTx/>
              <a:buFont typeface="Wingdings" pitchFamily="2" charset="2"/>
              <a:buNone/>
              <a:tabLst>
                <a:tab pos="742950" algn="l"/>
                <a:tab pos="1435100" algn="l"/>
              </a:tabLst>
              <a:defRPr/>
            </a:pPr>
            <a:r>
              <a:rPr lang="en-US" b="1" dirty="0">
                <a:effectLst>
                  <a:outerShdw blurRad="38100" dist="38100" dir="2700000" algn="tl">
                    <a:srgbClr val="000000">
                      <a:alpha val="43137"/>
                    </a:srgbClr>
                  </a:outerShdw>
                </a:effectLst>
              </a:rPr>
              <a:t>P:	When kindred live together in unity!</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It is like the precious oil on the head,</a:t>
            </a:r>
          </a:p>
          <a:p>
            <a:pPr marL="742950" indent="-628650" eaLnBrk="1" hangingPunct="1">
              <a:spcBef>
                <a:spcPct val="0"/>
              </a:spcBef>
              <a:spcAft>
                <a:spcPts val="1200"/>
              </a:spcAft>
              <a:buClrTx/>
              <a:buSzTx/>
              <a:buFont typeface="Wingdings" pitchFamily="2" charset="2"/>
              <a:buNone/>
              <a:tabLst>
                <a:tab pos="742950" algn="l"/>
                <a:tab pos="1435100" algn="l"/>
              </a:tabLst>
              <a:defRPr/>
            </a:pPr>
            <a:r>
              <a:rPr lang="en-US" b="1" dirty="0">
                <a:effectLst>
                  <a:outerShdw blurRad="38100" dist="38100" dir="2700000" algn="tl">
                    <a:srgbClr val="000000">
                      <a:alpha val="43137"/>
                    </a:srgbClr>
                  </a:outerShdw>
                </a:effectLst>
              </a:rPr>
              <a:t>P:	Running down upon the beard, on the beard of Aaron.</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Running down over the collar of his robes. </a:t>
            </a:r>
          </a:p>
          <a:p>
            <a:pPr marL="742950" indent="-628650" eaLnBrk="1" hangingPunct="1">
              <a:spcBef>
                <a:spcPct val="0"/>
              </a:spcBef>
              <a:spcAft>
                <a:spcPts val="1200"/>
              </a:spcAft>
              <a:buClrTx/>
              <a:buSzTx/>
              <a:buFont typeface="Wingdings" pitchFamily="2" charset="2"/>
              <a:buNone/>
              <a:tabLst>
                <a:tab pos="742950" algn="l"/>
                <a:tab pos="1435100" algn="l"/>
              </a:tabLst>
              <a:defRPr/>
            </a:pPr>
            <a:r>
              <a:rPr lang="en-US" b="1" dirty="0">
                <a:effectLst>
                  <a:outerShdw blurRad="38100" dist="38100" dir="2700000" algn="tl">
                    <a:srgbClr val="000000">
                      <a:alpha val="43137"/>
                    </a:srgbClr>
                  </a:outerShdw>
                </a:effectLst>
              </a:rPr>
              <a:t>P:	It is like the dew of Hermon, which falls on the mountains of Zion.</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For there the Lord ordained his blessing, life forevermore.</a:t>
            </a:r>
          </a:p>
          <a:p>
            <a:pPr marL="742950" indent="-628650" eaLnBrk="1" hangingPunct="1">
              <a:spcBef>
                <a:spcPct val="0"/>
              </a:spcBef>
              <a:spcAft>
                <a:spcPts val="1200"/>
              </a:spcAft>
              <a:buClrTx/>
              <a:buSzTx/>
              <a:buNone/>
              <a:tabLst>
                <a:tab pos="742950" algn="l"/>
                <a:tab pos="1435100" algn="l"/>
              </a:tabLst>
              <a:defRPr/>
            </a:pPr>
            <a:r>
              <a:rPr lang="en-US" b="1" dirty="0">
                <a:effectLst>
                  <a:outerShdw blurRad="38100" dist="38100" dir="2700000" algn="tl">
                    <a:srgbClr val="000000">
                      <a:alpha val="43137"/>
                    </a:srgbClr>
                  </a:outerShdw>
                </a:effectLst>
              </a:rPr>
              <a:t>P:	When kindred live together in unity!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0" y="76200"/>
            <a:ext cx="9067800" cy="5715000"/>
          </a:xfrm>
        </p:spPr>
        <p:txBody>
          <a:bodyPr>
            <a:normAutofit lnSpcReduction="10000"/>
          </a:bodyPr>
          <a:lstStyle/>
          <a:p>
            <a:pPr marL="0" indent="0">
              <a:buFont typeface="Wingdings" panose="05000000000000000000" pitchFamily="2" charset="2"/>
              <a:buNone/>
              <a:defRPr/>
            </a:pPr>
            <a:r>
              <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  HYMN OF PRAISE:  </a:t>
            </a:r>
            <a:r>
              <a:rPr lang="en-US" sz="240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No. 469  Morning Has Broken </a:t>
            </a:r>
          </a:p>
          <a:p>
            <a:pPr marL="0" indent="0">
              <a:buFont typeface="Wingdings" panose="05000000000000000000" pitchFamily="2" charset="2"/>
              <a:buNone/>
              <a:defRPr/>
            </a:pPr>
            <a:endParaRPr lang="en-US" sz="1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Morning has broken like the first morning,</a:t>
            </a:r>
          </a:p>
          <a:p>
            <a:pPr algn="ctr">
              <a:lnSpc>
                <a:spcPct val="150000"/>
              </a:lnSpc>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Blackbird has spoken like the first bird.</a:t>
            </a:r>
          </a:p>
          <a:p>
            <a:pPr algn="ctr">
              <a:lnSpc>
                <a:spcPct val="150000"/>
              </a:lnSpc>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Praise for the singing!  </a:t>
            </a:r>
          </a:p>
          <a:p>
            <a:pPr algn="ctr">
              <a:lnSpc>
                <a:spcPct val="150000"/>
              </a:lnSpc>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Praise for the morning!</a:t>
            </a:r>
          </a:p>
          <a:p>
            <a:pPr algn="ctr">
              <a:lnSpc>
                <a:spcPct val="150000"/>
              </a:lnSpc>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Praise for them, springing </a:t>
            </a:r>
          </a:p>
          <a:p>
            <a:pPr algn="ctr">
              <a:lnSpc>
                <a:spcPct val="150000"/>
              </a:lnSpc>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fresh from the Word!</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
        <p:nvSpPr>
          <p:cNvPr id="3" name="TextBox 2">
            <a:extLst>
              <a:ext uri="{FF2B5EF4-FFF2-40B4-BE49-F238E27FC236}">
                <a16:creationId xmlns:a16="http://schemas.microsoft.com/office/drawing/2014/main" id="{CE895ABA-2839-E15E-0905-328A0DA2FD8C}"/>
              </a:ext>
            </a:extLst>
          </p:cNvPr>
          <p:cNvSpPr txBox="1"/>
          <p:nvPr/>
        </p:nvSpPr>
        <p:spPr>
          <a:xfrm>
            <a:off x="7696200" y="6339185"/>
            <a:ext cx="1141146" cy="461665"/>
          </a:xfrm>
          <a:prstGeom prst="rect">
            <a:avLst/>
          </a:prstGeom>
          <a:noFill/>
        </p:spPr>
        <p:txBody>
          <a:bodyPr wrap="none" rtlCol="0">
            <a:spAutoFit/>
          </a:bodyPr>
          <a:lstStyle/>
          <a:p>
            <a:r>
              <a:rPr lang="en-US" sz="2400" b="0" dirty="0"/>
              <a:t>Cont’d.</a:t>
            </a:r>
            <a:endParaRPr lang="en-US"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241300" y="152400"/>
            <a:ext cx="8826500" cy="4648200"/>
          </a:xfrm>
        </p:spPr>
        <p:txBody>
          <a:bodyPr>
            <a:normAutofit/>
          </a:bodyPr>
          <a:lstStyle/>
          <a:p>
            <a:pPr algn="ctr">
              <a:lnSpc>
                <a:spcPct val="150000"/>
              </a:lnSpc>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Sweet the rain’s new fall </a:t>
            </a:r>
          </a:p>
          <a:p>
            <a:pPr algn="ctr">
              <a:lnSpc>
                <a:spcPct val="150000"/>
              </a:lnSpc>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sunlit from heaven, </a:t>
            </a:r>
          </a:p>
          <a:p>
            <a:pPr algn="ctr">
              <a:lnSpc>
                <a:spcPct val="150000"/>
              </a:lnSpc>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Like the first dewfall on the first grass.</a:t>
            </a:r>
          </a:p>
          <a:p>
            <a:pPr algn="ctr">
              <a:lnSpc>
                <a:spcPct val="150000"/>
              </a:lnSpc>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Praise for the sweetness </a:t>
            </a:r>
          </a:p>
          <a:p>
            <a:pPr algn="ctr">
              <a:lnSpc>
                <a:spcPct val="150000"/>
              </a:lnSpc>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of the wet garden, </a:t>
            </a:r>
          </a:p>
          <a:p>
            <a:pPr algn="ctr">
              <a:lnSpc>
                <a:spcPct val="150000"/>
              </a:lnSpc>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Sprung in completeness </a:t>
            </a:r>
          </a:p>
          <a:p>
            <a:pPr algn="ctr">
              <a:lnSpc>
                <a:spcPct val="150000"/>
              </a:lnSpc>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where God’s feet pass.</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
        <p:nvSpPr>
          <p:cNvPr id="3" name="TextBox 2">
            <a:extLst>
              <a:ext uri="{FF2B5EF4-FFF2-40B4-BE49-F238E27FC236}">
                <a16:creationId xmlns:a16="http://schemas.microsoft.com/office/drawing/2014/main" id="{C9A4E7A3-3D07-8FC9-92CD-B4A8F92E31E2}"/>
              </a:ext>
            </a:extLst>
          </p:cNvPr>
          <p:cNvSpPr txBox="1"/>
          <p:nvPr/>
        </p:nvSpPr>
        <p:spPr>
          <a:xfrm>
            <a:off x="7696200" y="6339185"/>
            <a:ext cx="1141146" cy="461665"/>
          </a:xfrm>
          <a:prstGeom prst="rect">
            <a:avLst/>
          </a:prstGeom>
          <a:noFill/>
        </p:spPr>
        <p:txBody>
          <a:bodyPr wrap="none" rtlCol="0">
            <a:spAutoFit/>
          </a:bodyPr>
          <a:lstStyle/>
          <a:p>
            <a:r>
              <a:rPr lang="en-US" sz="2400" b="0" dirty="0"/>
              <a:t>Cont’d.</a:t>
            </a:r>
            <a:endParaRPr lang="en-US" b="0" dirty="0"/>
          </a:p>
        </p:txBody>
      </p:sp>
    </p:spTree>
    <p:extLst>
      <p:ext uri="{BB962C8B-B14F-4D97-AF65-F5344CB8AC3E}">
        <p14:creationId xmlns:p14="http://schemas.microsoft.com/office/powerpoint/2010/main" val="233936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165100" y="571500"/>
            <a:ext cx="8826500" cy="4314826"/>
          </a:xfrm>
        </p:spPr>
        <p:txBody>
          <a:bodyPr>
            <a:normAutofit/>
          </a:bodyPr>
          <a:lstStyle/>
          <a:p>
            <a:pPr algn="ctr">
              <a:lnSpc>
                <a:spcPct val="150000"/>
              </a:lnSpc>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Mine is the sunlight!  Mine is the morning</a:t>
            </a:r>
          </a:p>
          <a:p>
            <a:pPr algn="ctr">
              <a:lnSpc>
                <a:spcPct val="150000"/>
              </a:lnSpc>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Born of the one light Eden saw play!</a:t>
            </a:r>
          </a:p>
          <a:p>
            <a:pPr algn="ctr">
              <a:lnSpc>
                <a:spcPct val="150000"/>
              </a:lnSpc>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Praise with elation, praise every morning,</a:t>
            </a:r>
          </a:p>
          <a:p>
            <a:pPr algn="ctr">
              <a:lnSpc>
                <a:spcPct val="150000"/>
              </a:lnSpc>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God’s re-creation of the new day!</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3416524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152400" y="-76200"/>
            <a:ext cx="8991600" cy="7624780"/>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0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Dear Jesus, it is hard to forgive people when someone says something that hurts us or hurts our feelings. We want to retaliate by hitting back or spitting. We want revenge.</a:t>
            </a:r>
          </a:p>
          <a:p>
            <a:pPr marR="0" indent="344488" algn="just">
              <a:lnSpc>
                <a:spcPct val="150000"/>
              </a:lnSpc>
              <a:spcBef>
                <a:spcPts val="0"/>
              </a:spcBef>
              <a:spcAft>
                <a:spcPts val="0"/>
              </a:spcAft>
              <a:tabLst>
                <a:tab pos="5486400" algn="r"/>
              </a:tabLst>
            </a:pPr>
            <a:r>
              <a:rPr lang="en-US" sz="30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us, Lord Jesus, when we do not love our enemies or work as ambassadors of Jesus’ peace. Fill our hearts with Jesus’ love that we may share it, live it, and grow into it. In Jesus’ name. Amen.</a:t>
            </a: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marR="0" indent="344488" algn="r">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152400" y="0"/>
            <a:ext cx="8610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 listen to these words of hope. . . . we are reconciled with God and one another. So, believe.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085850" indent="-79375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a:t>
            </a:r>
          </a:p>
          <a:p>
            <a:pPr marL="1085850" indent="-793750" algn="just">
              <a:lnSpc>
                <a:spcPct val="150000"/>
              </a:lnSpc>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436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35298</TotalTime>
  <Words>2424</Words>
  <Application>Microsoft Office PowerPoint</Application>
  <PresentationFormat>Letter Paper (8.5x11 in)</PresentationFormat>
  <Paragraphs>252</Paragraphs>
  <Slides>38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Bodoni MT</vt:lpstr>
      <vt:lpstr>Calibri</vt:lpstr>
      <vt:lpstr>Calisto MT</vt:lpstr>
      <vt:lpstr>Perpetua</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1297</cp:revision>
  <cp:lastPrinted>2024-06-19T14:44:10Z</cp:lastPrinted>
  <dcterms:created xsi:type="dcterms:W3CDTF">2009-07-01T23:04:59Z</dcterms:created>
  <dcterms:modified xsi:type="dcterms:W3CDTF">2024-08-23T17:59:23Z</dcterms:modified>
</cp:coreProperties>
</file>