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7"/>
  </p:notesMasterIdLst>
  <p:handoutMasterIdLst>
    <p:handoutMasterId r:id="rId38"/>
  </p:handoutMasterIdLst>
  <p:sldIdLst>
    <p:sldId id="777" r:id="rId2"/>
    <p:sldId id="955" r:id="rId3"/>
    <p:sldId id="1111" r:id="rId4"/>
    <p:sldId id="1027" r:id="rId5"/>
    <p:sldId id="989" r:id="rId6"/>
    <p:sldId id="990" r:id="rId7"/>
    <p:sldId id="991" r:id="rId8"/>
    <p:sldId id="721" r:id="rId9"/>
    <p:sldId id="1151" r:id="rId10"/>
    <p:sldId id="259" r:id="rId11"/>
    <p:sldId id="1098" r:id="rId12"/>
    <p:sldId id="993" r:id="rId13"/>
    <p:sldId id="1113" r:id="rId14"/>
    <p:sldId id="1114" r:id="rId15"/>
    <p:sldId id="905" r:id="rId16"/>
    <p:sldId id="920" r:id="rId17"/>
    <p:sldId id="1152" r:id="rId18"/>
    <p:sldId id="1153" r:id="rId19"/>
    <p:sldId id="1154" r:id="rId20"/>
    <p:sldId id="1155" r:id="rId21"/>
    <p:sldId id="921" r:id="rId22"/>
    <p:sldId id="1120" r:id="rId23"/>
    <p:sldId id="1124" r:id="rId24"/>
    <p:sldId id="1146" r:id="rId25"/>
    <p:sldId id="1128" r:id="rId26"/>
    <p:sldId id="810" r:id="rId27"/>
    <p:sldId id="1110" r:id="rId28"/>
    <p:sldId id="1147" r:id="rId29"/>
    <p:sldId id="1141" r:id="rId30"/>
    <p:sldId id="1005" r:id="rId31"/>
    <p:sldId id="1007" r:id="rId32"/>
    <p:sldId id="1148" r:id="rId33"/>
    <p:sldId id="1150" r:id="rId34"/>
    <p:sldId id="1156" r:id="rId35"/>
    <p:sldId id="531" r:id="rId3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C53F1-A6A8-49B3-AF6D-E91EF32A1552}" v="16" dt="2024-08-15T19:18:22.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C96C53F1-A6A8-49B3-AF6D-E91EF32A1552}"/>
    <pc:docChg chg="undo custSel addSld delSld modSld">
      <pc:chgData name="First Presbyterian Church, Blairstown, NJ" userId="96d466b960cbaa79" providerId="LiveId" clId="{C96C53F1-A6A8-49B3-AF6D-E91EF32A1552}" dt="2024-08-15T19:18:37" v="238"/>
      <pc:docMkLst>
        <pc:docMk/>
      </pc:docMkLst>
      <pc:sldChg chg="modSp mod">
        <pc:chgData name="First Presbyterian Church, Blairstown, NJ" userId="96d466b960cbaa79" providerId="LiveId" clId="{C96C53F1-A6A8-49B3-AF6D-E91EF32A1552}" dt="2024-08-15T19:05:34.338" v="80"/>
        <pc:sldMkLst>
          <pc:docMk/>
          <pc:sldMk cId="99436591" sldId="259"/>
        </pc:sldMkLst>
        <pc:spChg chg="mod">
          <ac:chgData name="First Presbyterian Church, Blairstown, NJ" userId="96d466b960cbaa79" providerId="LiveId" clId="{C96C53F1-A6A8-49B3-AF6D-E91EF32A1552}" dt="2024-08-15T19:05:34.338" v="80"/>
          <ac:spMkLst>
            <pc:docMk/>
            <pc:sldMk cId="99436591" sldId="259"/>
            <ac:spMk id="8194" creationId="{BC6D61EA-6048-4BEF-91FB-A3938ABBBFCE}"/>
          </ac:spMkLst>
        </pc:spChg>
      </pc:sldChg>
      <pc:sldChg chg="modSp mod">
        <pc:chgData name="First Presbyterian Church, Blairstown, NJ" userId="96d466b960cbaa79" providerId="LiveId" clId="{C96C53F1-A6A8-49B3-AF6D-E91EF32A1552}" dt="2024-08-15T19:04:59.188" v="79" actId="403"/>
        <pc:sldMkLst>
          <pc:docMk/>
          <pc:sldMk cId="0" sldId="721"/>
        </pc:sldMkLst>
        <pc:spChg chg="mod">
          <ac:chgData name="First Presbyterian Church, Blairstown, NJ" userId="96d466b960cbaa79" providerId="LiveId" clId="{C96C53F1-A6A8-49B3-AF6D-E91EF32A1552}" dt="2024-08-15T19:04:59.188" v="79" actId="403"/>
          <ac:spMkLst>
            <pc:docMk/>
            <pc:sldMk cId="0" sldId="721"/>
            <ac:spMk id="82948" creationId="{4CF610CB-4F8E-432E-8410-39C18A313456}"/>
          </ac:spMkLst>
        </pc:spChg>
      </pc:sldChg>
      <pc:sldChg chg="add">
        <pc:chgData name="First Presbyterian Church, Blairstown, NJ" userId="96d466b960cbaa79" providerId="LiveId" clId="{C96C53F1-A6A8-49B3-AF6D-E91EF32A1552}" dt="2024-08-15T19:12:19.487" v="175"/>
        <pc:sldMkLst>
          <pc:docMk/>
          <pc:sldMk cId="0" sldId="777"/>
        </pc:sldMkLst>
      </pc:sldChg>
      <pc:sldChg chg="del">
        <pc:chgData name="First Presbyterian Church, Blairstown, NJ" userId="96d466b960cbaa79" providerId="LiveId" clId="{C96C53F1-A6A8-49B3-AF6D-E91EF32A1552}" dt="2024-08-15T19:02:03.839" v="62" actId="47"/>
        <pc:sldMkLst>
          <pc:docMk/>
          <pc:sldMk cId="0" sldId="874"/>
        </pc:sldMkLst>
      </pc:sldChg>
      <pc:sldChg chg="del">
        <pc:chgData name="First Presbyterian Church, Blairstown, NJ" userId="96d466b960cbaa79" providerId="LiveId" clId="{C96C53F1-A6A8-49B3-AF6D-E91EF32A1552}" dt="2024-08-15T19:02:03.839" v="62" actId="47"/>
        <pc:sldMkLst>
          <pc:docMk/>
          <pc:sldMk cId="2120049896" sldId="900"/>
        </pc:sldMkLst>
      </pc:sldChg>
      <pc:sldChg chg="modSp mod">
        <pc:chgData name="First Presbyterian Church, Blairstown, NJ" userId="96d466b960cbaa79" providerId="LiveId" clId="{C96C53F1-A6A8-49B3-AF6D-E91EF32A1552}" dt="2024-08-15T19:07:34.318" v="97" actId="20577"/>
        <pc:sldMkLst>
          <pc:docMk/>
          <pc:sldMk cId="1174558784" sldId="905"/>
        </pc:sldMkLst>
        <pc:spChg chg="mod">
          <ac:chgData name="First Presbyterian Church, Blairstown, NJ" userId="96d466b960cbaa79" providerId="LiveId" clId="{C96C53F1-A6A8-49B3-AF6D-E91EF32A1552}" dt="2024-08-15T19:07:34.318" v="97" actId="20577"/>
          <ac:spMkLst>
            <pc:docMk/>
            <pc:sldMk cId="1174558784" sldId="905"/>
            <ac:spMk id="17410" creationId="{4532FAAA-3A0F-4CF3-BD4A-7E5B879733B0}"/>
          </ac:spMkLst>
        </pc:spChg>
      </pc:sldChg>
      <pc:sldChg chg="modSp mod">
        <pc:chgData name="First Presbyterian Church, Blairstown, NJ" userId="96d466b960cbaa79" providerId="LiveId" clId="{C96C53F1-A6A8-49B3-AF6D-E91EF32A1552}" dt="2024-08-15T19:08:47.602" v="136" actId="20577"/>
        <pc:sldMkLst>
          <pc:docMk/>
          <pc:sldMk cId="533685851" sldId="920"/>
        </pc:sldMkLst>
        <pc:spChg chg="mod">
          <ac:chgData name="First Presbyterian Church, Blairstown, NJ" userId="96d466b960cbaa79" providerId="LiveId" clId="{C96C53F1-A6A8-49B3-AF6D-E91EF32A1552}" dt="2024-08-15T19:08:47.602" v="136" actId="20577"/>
          <ac:spMkLst>
            <pc:docMk/>
            <pc:sldMk cId="533685851" sldId="920"/>
            <ac:spMk id="17410" creationId="{4532FAAA-3A0F-4CF3-BD4A-7E5B879733B0}"/>
          </ac:spMkLst>
        </pc:spChg>
      </pc:sldChg>
      <pc:sldChg chg="modSp mod">
        <pc:chgData name="First Presbyterian Church, Blairstown, NJ" userId="96d466b960cbaa79" providerId="LiveId" clId="{C96C53F1-A6A8-49B3-AF6D-E91EF32A1552}" dt="2024-08-15T19:11:01.963" v="167" actId="21"/>
        <pc:sldMkLst>
          <pc:docMk/>
          <pc:sldMk cId="2704173309" sldId="921"/>
        </pc:sldMkLst>
        <pc:spChg chg="mod">
          <ac:chgData name="First Presbyterian Church, Blairstown, NJ" userId="96d466b960cbaa79" providerId="LiveId" clId="{C96C53F1-A6A8-49B3-AF6D-E91EF32A1552}" dt="2024-08-15T19:11:01.963" v="167" actId="21"/>
          <ac:spMkLst>
            <pc:docMk/>
            <pc:sldMk cId="2704173309" sldId="921"/>
            <ac:spMk id="17410" creationId="{4532FAAA-3A0F-4CF3-BD4A-7E5B879733B0}"/>
          </ac:spMkLst>
        </pc:spChg>
      </pc:sldChg>
      <pc:sldChg chg="modSp add del mod">
        <pc:chgData name="First Presbyterian Church, Blairstown, NJ" userId="96d466b960cbaa79" providerId="LiveId" clId="{C96C53F1-A6A8-49B3-AF6D-E91EF32A1552}" dt="2024-08-15T19:02:15.415" v="64"/>
        <pc:sldMkLst>
          <pc:docMk/>
          <pc:sldMk cId="0" sldId="989"/>
        </pc:sldMkLst>
        <pc:spChg chg="mod">
          <ac:chgData name="First Presbyterian Church, Blairstown, NJ" userId="96d466b960cbaa79" providerId="LiveId" clId="{C96C53F1-A6A8-49B3-AF6D-E91EF32A1552}" dt="2024-08-15T19:02:15.415" v="64"/>
          <ac:spMkLst>
            <pc:docMk/>
            <pc:sldMk cId="0" sldId="989"/>
            <ac:spMk id="66563" creationId="{8DB0BB0B-E6E4-8AA6-5CFF-A3D10CCDE3A3}"/>
          </ac:spMkLst>
        </pc:spChg>
      </pc:sldChg>
      <pc:sldChg chg="add del">
        <pc:chgData name="First Presbyterian Church, Blairstown, NJ" userId="96d466b960cbaa79" providerId="LiveId" clId="{C96C53F1-A6A8-49B3-AF6D-E91EF32A1552}" dt="2024-08-15T19:02:00.207" v="61"/>
        <pc:sldMkLst>
          <pc:docMk/>
          <pc:sldMk cId="0" sldId="990"/>
        </pc:sldMkLst>
      </pc:sldChg>
      <pc:sldChg chg="add del">
        <pc:chgData name="First Presbyterian Church, Blairstown, NJ" userId="96d466b960cbaa79" providerId="LiveId" clId="{C96C53F1-A6A8-49B3-AF6D-E91EF32A1552}" dt="2024-08-15T19:02:00.207" v="61"/>
        <pc:sldMkLst>
          <pc:docMk/>
          <pc:sldMk cId="3041773569" sldId="991"/>
        </pc:sldMkLst>
      </pc:sldChg>
      <pc:sldChg chg="modSp mod">
        <pc:chgData name="First Presbyterian Church, Blairstown, NJ" userId="96d466b960cbaa79" providerId="LiveId" clId="{C96C53F1-A6A8-49B3-AF6D-E91EF32A1552}" dt="2024-08-15T19:16:42.428" v="214" actId="6549"/>
        <pc:sldMkLst>
          <pc:docMk/>
          <pc:sldMk cId="801358499" sldId="1005"/>
        </pc:sldMkLst>
        <pc:spChg chg="mod">
          <ac:chgData name="First Presbyterian Church, Blairstown, NJ" userId="96d466b960cbaa79" providerId="LiveId" clId="{C96C53F1-A6A8-49B3-AF6D-E91EF32A1552}" dt="2024-08-15T19:16:42.428" v="214" actId="6549"/>
          <ac:spMkLst>
            <pc:docMk/>
            <pc:sldMk cId="801358499" sldId="1005"/>
            <ac:spMk id="14338" creationId="{F4BB6259-B2D4-0138-20C8-1D4E14188C0B}"/>
          </ac:spMkLst>
        </pc:spChg>
      </pc:sldChg>
      <pc:sldChg chg="modSp mod">
        <pc:chgData name="First Presbyterian Church, Blairstown, NJ" userId="96d466b960cbaa79" providerId="LiveId" clId="{C96C53F1-A6A8-49B3-AF6D-E91EF32A1552}" dt="2024-08-15T19:00:23.468" v="58" actId="20577"/>
        <pc:sldMkLst>
          <pc:docMk/>
          <pc:sldMk cId="0" sldId="1027"/>
        </pc:sldMkLst>
        <pc:spChg chg="mod">
          <ac:chgData name="First Presbyterian Church, Blairstown, NJ" userId="96d466b960cbaa79" providerId="LiveId" clId="{C96C53F1-A6A8-49B3-AF6D-E91EF32A1552}" dt="2024-08-15T19:00:23.468" v="58" actId="20577"/>
          <ac:spMkLst>
            <pc:docMk/>
            <pc:sldMk cId="0" sldId="1027"/>
            <ac:spMk id="7170" creationId="{8EF1FF12-5DC1-4FF4-9F10-6F883AD9071E}"/>
          </ac:spMkLst>
        </pc:spChg>
      </pc:sldChg>
      <pc:sldChg chg="modSp del mod">
        <pc:chgData name="First Presbyterian Church, Blairstown, NJ" userId="96d466b960cbaa79" providerId="LiveId" clId="{C96C53F1-A6A8-49B3-AF6D-E91EF32A1552}" dt="2024-08-15T19:12:21.077" v="176" actId="47"/>
        <pc:sldMkLst>
          <pc:docMk/>
          <pc:sldMk cId="0" sldId="1097"/>
        </pc:sldMkLst>
        <pc:spChg chg="mod">
          <ac:chgData name="First Presbyterian Church, Blairstown, NJ" userId="96d466b960cbaa79" providerId="LiveId" clId="{C96C53F1-A6A8-49B3-AF6D-E91EF32A1552}" dt="2024-08-15T18:54:52.631" v="9" actId="20577"/>
          <ac:spMkLst>
            <pc:docMk/>
            <pc:sldMk cId="0" sldId="1097"/>
            <ac:spMk id="6" creationId="{4C1FB20E-DC42-6193-819D-B0400F94C588}"/>
          </ac:spMkLst>
        </pc:spChg>
      </pc:sldChg>
      <pc:sldChg chg="modSp mod">
        <pc:chgData name="First Presbyterian Church, Blairstown, NJ" userId="96d466b960cbaa79" providerId="LiveId" clId="{C96C53F1-A6A8-49B3-AF6D-E91EF32A1552}" dt="2024-08-15T18:58:44.613" v="41" actId="255"/>
        <pc:sldMkLst>
          <pc:docMk/>
          <pc:sldMk cId="2863064506" sldId="1111"/>
        </pc:sldMkLst>
        <pc:spChg chg="mod">
          <ac:chgData name="First Presbyterian Church, Blairstown, NJ" userId="96d466b960cbaa79" providerId="LiveId" clId="{C96C53F1-A6A8-49B3-AF6D-E91EF32A1552}" dt="2024-08-15T18:58:44.613" v="41" actId="255"/>
          <ac:spMkLst>
            <pc:docMk/>
            <pc:sldMk cId="2863064506" sldId="1111"/>
            <ac:spMk id="7172" creationId="{CF3D2530-5B93-AA39-6862-E0E85C7C24F3}"/>
          </ac:spMkLst>
        </pc:spChg>
      </pc:sldChg>
      <pc:sldChg chg="modSp mod">
        <pc:chgData name="First Presbyterian Church, Blairstown, NJ" userId="96d466b960cbaa79" providerId="LiveId" clId="{C96C53F1-A6A8-49B3-AF6D-E91EF32A1552}" dt="2024-08-15T19:11:13.618" v="170" actId="20577"/>
        <pc:sldMkLst>
          <pc:docMk/>
          <pc:sldMk cId="949214826" sldId="1120"/>
        </pc:sldMkLst>
        <pc:spChg chg="mod">
          <ac:chgData name="First Presbyterian Church, Blairstown, NJ" userId="96d466b960cbaa79" providerId="LiveId" clId="{C96C53F1-A6A8-49B3-AF6D-E91EF32A1552}" dt="2024-08-15T19:11:13.618" v="170" actId="20577"/>
          <ac:spMkLst>
            <pc:docMk/>
            <pc:sldMk cId="949214826" sldId="1120"/>
            <ac:spMk id="17410" creationId="{4532FAAA-3A0F-4CF3-BD4A-7E5B879733B0}"/>
          </ac:spMkLst>
        </pc:spChg>
      </pc:sldChg>
      <pc:sldChg chg="modSp mod">
        <pc:chgData name="First Presbyterian Church, Blairstown, NJ" userId="96d466b960cbaa79" providerId="LiveId" clId="{C96C53F1-A6A8-49B3-AF6D-E91EF32A1552}" dt="2024-08-15T19:11:23.987" v="173" actId="20577"/>
        <pc:sldMkLst>
          <pc:docMk/>
          <pc:sldMk cId="3365586049" sldId="1124"/>
        </pc:sldMkLst>
        <pc:spChg chg="mod">
          <ac:chgData name="First Presbyterian Church, Blairstown, NJ" userId="96d466b960cbaa79" providerId="LiveId" clId="{C96C53F1-A6A8-49B3-AF6D-E91EF32A1552}" dt="2024-08-15T19:11:23.987" v="173" actId="20577"/>
          <ac:spMkLst>
            <pc:docMk/>
            <pc:sldMk cId="3365586049" sldId="1124"/>
            <ac:spMk id="17410" creationId="{4532FAAA-3A0F-4CF3-BD4A-7E5B879733B0}"/>
          </ac:spMkLst>
        </pc:spChg>
      </pc:sldChg>
      <pc:sldChg chg="modSp add mod">
        <pc:chgData name="First Presbyterian Church, Blairstown, NJ" userId="96d466b960cbaa79" providerId="LiveId" clId="{C96C53F1-A6A8-49B3-AF6D-E91EF32A1552}" dt="2024-08-15T19:13:44.115" v="182" actId="20577"/>
        <pc:sldMkLst>
          <pc:docMk/>
          <pc:sldMk cId="3188737223" sldId="1128"/>
        </pc:sldMkLst>
        <pc:spChg chg="mod">
          <ac:chgData name="First Presbyterian Church, Blairstown, NJ" userId="96d466b960cbaa79" providerId="LiveId" clId="{C96C53F1-A6A8-49B3-AF6D-E91EF32A1552}" dt="2024-08-15T19:13:44.115" v="182" actId="20577"/>
          <ac:spMkLst>
            <pc:docMk/>
            <pc:sldMk cId="3188737223" sldId="1128"/>
            <ac:spMk id="20482" creationId="{C80FA143-5C2D-9F78-FA4B-0A8D485387E3}"/>
          </ac:spMkLst>
        </pc:spChg>
      </pc:sldChg>
      <pc:sldChg chg="modSp mod">
        <pc:chgData name="First Presbyterian Church, Blairstown, NJ" userId="96d466b960cbaa79" providerId="LiveId" clId="{C96C53F1-A6A8-49B3-AF6D-E91EF32A1552}" dt="2024-08-15T19:16:32.188" v="208" actId="20577"/>
        <pc:sldMkLst>
          <pc:docMk/>
          <pc:sldMk cId="0" sldId="1141"/>
        </pc:sldMkLst>
        <pc:spChg chg="mod">
          <ac:chgData name="First Presbyterian Church, Blairstown, NJ" userId="96d466b960cbaa79" providerId="LiveId" clId="{C96C53F1-A6A8-49B3-AF6D-E91EF32A1552}" dt="2024-08-15T19:16:32.188" v="208" actId="20577"/>
          <ac:spMkLst>
            <pc:docMk/>
            <pc:sldMk cId="0" sldId="1141"/>
            <ac:spMk id="14338" creationId="{E04D0EAF-1FA6-B6FF-EDAC-308F48DD72D2}"/>
          </ac:spMkLst>
        </pc:spChg>
      </pc:sldChg>
      <pc:sldChg chg="del">
        <pc:chgData name="First Presbyterian Church, Blairstown, NJ" userId="96d466b960cbaa79" providerId="LiveId" clId="{C96C53F1-A6A8-49B3-AF6D-E91EF32A1552}" dt="2024-08-15T19:13:02.762" v="178" actId="47"/>
        <pc:sldMkLst>
          <pc:docMk/>
          <pc:sldMk cId="3625067862" sldId="1145"/>
        </pc:sldMkLst>
      </pc:sldChg>
      <pc:sldChg chg="modSp mod">
        <pc:chgData name="First Presbyterian Church, Blairstown, NJ" userId="96d466b960cbaa79" providerId="LiveId" clId="{C96C53F1-A6A8-49B3-AF6D-E91EF32A1552}" dt="2024-08-15T19:11:26.408" v="174"/>
        <pc:sldMkLst>
          <pc:docMk/>
          <pc:sldMk cId="1711058405" sldId="1146"/>
        </pc:sldMkLst>
        <pc:spChg chg="mod">
          <ac:chgData name="First Presbyterian Church, Blairstown, NJ" userId="96d466b960cbaa79" providerId="LiveId" clId="{C96C53F1-A6A8-49B3-AF6D-E91EF32A1552}" dt="2024-08-15T19:11:26.408" v="174"/>
          <ac:spMkLst>
            <pc:docMk/>
            <pc:sldMk cId="1711058405" sldId="1146"/>
            <ac:spMk id="17410" creationId="{4532FAAA-3A0F-4CF3-BD4A-7E5B879733B0}"/>
          </ac:spMkLst>
        </pc:spChg>
      </pc:sldChg>
      <pc:sldChg chg="modSp mod">
        <pc:chgData name="First Presbyterian Church, Blairstown, NJ" userId="96d466b960cbaa79" providerId="LiveId" clId="{C96C53F1-A6A8-49B3-AF6D-E91EF32A1552}" dt="2024-08-15T19:18:08.198" v="228" actId="2710"/>
        <pc:sldMkLst>
          <pc:docMk/>
          <pc:sldMk cId="3269815577" sldId="1148"/>
        </pc:sldMkLst>
        <pc:spChg chg="mod">
          <ac:chgData name="First Presbyterian Church, Blairstown, NJ" userId="96d466b960cbaa79" providerId="LiveId" clId="{C96C53F1-A6A8-49B3-AF6D-E91EF32A1552}" dt="2024-08-15T19:18:08.198" v="228" actId="2710"/>
          <ac:spMkLst>
            <pc:docMk/>
            <pc:sldMk cId="3269815577" sldId="1148"/>
            <ac:spMk id="14338" creationId="{E04D0EAF-1FA6-B6FF-EDAC-308F48DD72D2}"/>
          </ac:spMkLst>
        </pc:spChg>
      </pc:sldChg>
      <pc:sldChg chg="modSp mod">
        <pc:chgData name="First Presbyterian Church, Blairstown, NJ" userId="96d466b960cbaa79" providerId="LiveId" clId="{C96C53F1-A6A8-49B3-AF6D-E91EF32A1552}" dt="2024-08-15T19:18:27.168" v="237" actId="20577"/>
        <pc:sldMkLst>
          <pc:docMk/>
          <pc:sldMk cId="717366102" sldId="1150"/>
        </pc:sldMkLst>
        <pc:spChg chg="mod">
          <ac:chgData name="First Presbyterian Church, Blairstown, NJ" userId="96d466b960cbaa79" providerId="LiveId" clId="{C96C53F1-A6A8-49B3-AF6D-E91EF32A1552}" dt="2024-08-15T19:18:27.168" v="237" actId="20577"/>
          <ac:spMkLst>
            <pc:docMk/>
            <pc:sldMk cId="717366102" sldId="1150"/>
            <ac:spMk id="14338" creationId="{F4BB6259-B2D4-0138-20C8-1D4E14188C0B}"/>
          </ac:spMkLst>
        </pc:spChg>
      </pc:sldChg>
      <pc:sldChg chg="modSp mod">
        <pc:chgData name="First Presbyterian Church, Blairstown, NJ" userId="96d466b960cbaa79" providerId="LiveId" clId="{C96C53F1-A6A8-49B3-AF6D-E91EF32A1552}" dt="2024-08-15T19:04:53.257" v="78" actId="20577"/>
        <pc:sldMkLst>
          <pc:docMk/>
          <pc:sldMk cId="3186957133" sldId="1151"/>
        </pc:sldMkLst>
        <pc:spChg chg="mod">
          <ac:chgData name="First Presbyterian Church, Blairstown, NJ" userId="96d466b960cbaa79" providerId="LiveId" clId="{C96C53F1-A6A8-49B3-AF6D-E91EF32A1552}" dt="2024-08-15T19:04:53.257" v="78" actId="20577"/>
          <ac:spMkLst>
            <pc:docMk/>
            <pc:sldMk cId="3186957133" sldId="1151"/>
            <ac:spMk id="82948" creationId="{3D4B35FA-816A-F2D8-27C0-05AA7752813B}"/>
          </ac:spMkLst>
        </pc:spChg>
      </pc:sldChg>
      <pc:sldChg chg="modSp add mod">
        <pc:chgData name="First Presbyterian Church, Blairstown, NJ" userId="96d466b960cbaa79" providerId="LiveId" clId="{C96C53F1-A6A8-49B3-AF6D-E91EF32A1552}" dt="2024-08-15T19:08:38.007" v="134" actId="21"/>
        <pc:sldMkLst>
          <pc:docMk/>
          <pc:sldMk cId="1764559099" sldId="1152"/>
        </pc:sldMkLst>
        <pc:spChg chg="mod">
          <ac:chgData name="First Presbyterian Church, Blairstown, NJ" userId="96d466b960cbaa79" providerId="LiveId" clId="{C96C53F1-A6A8-49B3-AF6D-E91EF32A1552}" dt="2024-08-15T19:08:38.007" v="134" actId="21"/>
          <ac:spMkLst>
            <pc:docMk/>
            <pc:sldMk cId="1764559099" sldId="1152"/>
            <ac:spMk id="17410" creationId="{4532FAAA-3A0F-4CF3-BD4A-7E5B879733B0}"/>
          </ac:spMkLst>
        </pc:spChg>
      </pc:sldChg>
      <pc:sldChg chg="modSp add mod">
        <pc:chgData name="First Presbyterian Church, Blairstown, NJ" userId="96d466b960cbaa79" providerId="LiveId" clId="{C96C53F1-A6A8-49B3-AF6D-E91EF32A1552}" dt="2024-08-15T19:09:32.163" v="146" actId="20577"/>
        <pc:sldMkLst>
          <pc:docMk/>
          <pc:sldMk cId="3893960438" sldId="1153"/>
        </pc:sldMkLst>
        <pc:spChg chg="mod">
          <ac:chgData name="First Presbyterian Church, Blairstown, NJ" userId="96d466b960cbaa79" providerId="LiveId" clId="{C96C53F1-A6A8-49B3-AF6D-E91EF32A1552}" dt="2024-08-15T19:09:32.163" v="146" actId="20577"/>
          <ac:spMkLst>
            <pc:docMk/>
            <pc:sldMk cId="3893960438" sldId="1153"/>
            <ac:spMk id="17410" creationId="{4532FAAA-3A0F-4CF3-BD4A-7E5B879733B0}"/>
          </ac:spMkLst>
        </pc:spChg>
      </pc:sldChg>
      <pc:sldChg chg="modSp add mod">
        <pc:chgData name="First Presbyterian Church, Blairstown, NJ" userId="96d466b960cbaa79" providerId="LiveId" clId="{C96C53F1-A6A8-49B3-AF6D-E91EF32A1552}" dt="2024-08-15T19:09:45.777" v="154" actId="20577"/>
        <pc:sldMkLst>
          <pc:docMk/>
          <pc:sldMk cId="1174473815" sldId="1154"/>
        </pc:sldMkLst>
        <pc:spChg chg="mod">
          <ac:chgData name="First Presbyterian Church, Blairstown, NJ" userId="96d466b960cbaa79" providerId="LiveId" clId="{C96C53F1-A6A8-49B3-AF6D-E91EF32A1552}" dt="2024-08-15T19:09:45.777" v="154" actId="20577"/>
          <ac:spMkLst>
            <pc:docMk/>
            <pc:sldMk cId="1174473815" sldId="1154"/>
            <ac:spMk id="17410" creationId="{4532FAAA-3A0F-4CF3-BD4A-7E5B879733B0}"/>
          </ac:spMkLst>
        </pc:spChg>
      </pc:sldChg>
      <pc:sldChg chg="modSp add mod">
        <pc:chgData name="First Presbyterian Church, Blairstown, NJ" userId="96d466b960cbaa79" providerId="LiveId" clId="{C96C53F1-A6A8-49B3-AF6D-E91EF32A1552}" dt="2024-08-15T19:09:49.358" v="155" actId="6549"/>
        <pc:sldMkLst>
          <pc:docMk/>
          <pc:sldMk cId="2553589848" sldId="1155"/>
        </pc:sldMkLst>
        <pc:spChg chg="mod">
          <ac:chgData name="First Presbyterian Church, Blairstown, NJ" userId="96d466b960cbaa79" providerId="LiveId" clId="{C96C53F1-A6A8-49B3-AF6D-E91EF32A1552}" dt="2024-08-15T19:09:49.358" v="155" actId="6549"/>
          <ac:spMkLst>
            <pc:docMk/>
            <pc:sldMk cId="2553589848" sldId="1155"/>
            <ac:spMk id="17410" creationId="{4532FAAA-3A0F-4CF3-BD4A-7E5B879733B0}"/>
          </ac:spMkLst>
        </pc:spChg>
      </pc:sldChg>
      <pc:sldChg chg="modSp add mod">
        <pc:chgData name="First Presbyterian Church, Blairstown, NJ" userId="96d466b960cbaa79" providerId="LiveId" clId="{C96C53F1-A6A8-49B3-AF6D-E91EF32A1552}" dt="2024-08-15T19:18:37" v="238"/>
        <pc:sldMkLst>
          <pc:docMk/>
          <pc:sldMk cId="2494621114" sldId="1156"/>
        </pc:sldMkLst>
        <pc:spChg chg="mod">
          <ac:chgData name="First Presbyterian Church, Blairstown, NJ" userId="96d466b960cbaa79" providerId="LiveId" clId="{C96C53F1-A6A8-49B3-AF6D-E91EF32A1552}" dt="2024-08-15T19:18:37" v="238"/>
          <ac:spMkLst>
            <pc:docMk/>
            <pc:sldMk cId="2494621114" sldId="1156"/>
            <ac:spMk id="14338" creationId="{F4BB6259-B2D4-0138-20C8-1D4E14188C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08/15/2024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11255" b="11255"/>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believe, and receive the life-transforming good news of the gospel, and live into the joy of Christ’s kingdom on earth.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lnSpc>
                <a:spcPct val="150000"/>
              </a:lnSpc>
              <a:spcBef>
                <a:spcPct val="0"/>
              </a:spcBef>
              <a:buClrTx/>
              <a:buSz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1 Kings 2: 10–12, 3: 1–15  </a:t>
            </a:r>
          </a:p>
          <a:p>
            <a:pPr algn="ctr">
              <a:buNone/>
              <a:defRPr/>
            </a:pPr>
            <a:r>
              <a:rPr lang="en-US" sz="2400" b="0" dirty="0">
                <a:effectLst>
                  <a:outerShdw blurRad="38100" dist="38100" dir="2700000" algn="tl">
                    <a:srgbClr val="000000">
                      <a:alpha val="43137"/>
                    </a:srgbClr>
                  </a:outerShdw>
                </a:effectLst>
                <a:cs typeface="Arial" pitchFamily="34" charset="0"/>
              </a:rPr>
              <a:t>Solomon becomes king.</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10 </a:t>
            </a:r>
            <a:r>
              <a:rPr lang="en-US" sz="2800" b="0" i="0" dirty="0">
                <a:effectLst/>
                <a:ea typeface="Tahoma" panose="020B0604030504040204" pitchFamily="34" charset="0"/>
                <a:cs typeface="Tahoma" panose="020B0604030504040204" pitchFamily="34" charset="0"/>
              </a:rPr>
              <a:t>Then David slept with his ancestors and was buried in the city of David. </a:t>
            </a:r>
            <a:r>
              <a:rPr lang="en-US" sz="2800" b="1" i="0" baseline="30000" dirty="0">
                <a:effectLst/>
                <a:ea typeface="Tahoma" panose="020B0604030504040204" pitchFamily="34" charset="0"/>
                <a:cs typeface="Tahoma" panose="020B0604030504040204" pitchFamily="34" charset="0"/>
              </a:rPr>
              <a:t>11 </a:t>
            </a:r>
            <a:r>
              <a:rPr lang="en-US" sz="2800" b="0" i="0" dirty="0">
                <a:effectLst/>
                <a:ea typeface="Tahoma" panose="020B0604030504040204" pitchFamily="34" charset="0"/>
                <a:cs typeface="Tahoma" panose="020B0604030504040204" pitchFamily="34" charset="0"/>
              </a:rPr>
              <a:t>The time that David reigned over Israel was forty years; he reigned seven years in Hebron and thirty-three years in Jerusalem. </a:t>
            </a:r>
            <a:r>
              <a:rPr lang="en-US" sz="2800" b="1" i="0" baseline="30000" dirty="0">
                <a:effectLst/>
                <a:ea typeface="Tahoma" panose="020B0604030504040204" pitchFamily="34" charset="0"/>
                <a:cs typeface="Tahoma" panose="020B0604030504040204" pitchFamily="34" charset="0"/>
              </a:rPr>
              <a:t>12 </a:t>
            </a:r>
            <a:r>
              <a:rPr lang="en-US" sz="2800" b="0" i="0" dirty="0">
                <a:effectLst/>
                <a:ea typeface="Tahoma" panose="020B0604030504040204" pitchFamily="34" charset="0"/>
                <a:cs typeface="Tahoma" panose="020B0604030504040204" pitchFamily="34" charset="0"/>
              </a:rPr>
              <a:t>So Solomon sat on the throne of his father David, and his kingdom was firmly established.</a:t>
            </a:r>
          </a:p>
          <a:p>
            <a:pPr indent="171450" algn="just">
              <a:lnSpc>
                <a:spcPct val="150000"/>
              </a:lnSpc>
              <a:buNone/>
            </a:pPr>
            <a:r>
              <a:rPr lang="en-US" sz="2800" b="1" i="0" dirty="0">
                <a:effectLst/>
                <a:ea typeface="Tahoma" panose="020B0604030504040204" pitchFamily="34" charset="0"/>
                <a:cs typeface="Tahoma" panose="020B0604030504040204" pitchFamily="34" charset="0"/>
              </a:rPr>
              <a:t>3 </a:t>
            </a:r>
            <a:r>
              <a:rPr lang="en-US" sz="2800" b="0" i="0" dirty="0">
                <a:effectLst/>
                <a:ea typeface="Tahoma" panose="020B0604030504040204" pitchFamily="34" charset="0"/>
                <a:cs typeface="Tahoma" panose="020B0604030504040204" pitchFamily="34" charset="0"/>
              </a:rPr>
              <a:t>Solomon made a marriage alliance with Pharaoh king of Egypt; he took Pharaoh’s daughter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ea typeface="Tahoma" panose="020B0604030504040204" pitchFamily="34" charset="0"/>
                <a:cs typeface="Tahoma" panose="020B0604030504040204" pitchFamily="34" charset="0"/>
              </a:rPr>
              <a:t>and brought her into the city of David until he had finished building his own house and the house of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and the wall around Jerusalem. </a:t>
            </a:r>
            <a:r>
              <a:rPr lang="en-US" sz="2800" b="1" i="0" baseline="30000" dirty="0">
                <a:effectLst/>
                <a:ea typeface="Tahoma" panose="020B0604030504040204" pitchFamily="34" charset="0"/>
                <a:cs typeface="Tahoma" panose="020B0604030504040204" pitchFamily="34" charset="0"/>
              </a:rPr>
              <a:t>2 </a:t>
            </a:r>
            <a:r>
              <a:rPr lang="en-US" sz="2800" b="0" i="0" dirty="0">
                <a:effectLst/>
                <a:ea typeface="Tahoma" panose="020B0604030504040204" pitchFamily="34" charset="0"/>
                <a:cs typeface="Tahoma" panose="020B0604030504040204" pitchFamily="34" charset="0"/>
              </a:rPr>
              <a:t>The people were sacrificing at the high places, however, because no house had yet been built for the name of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3 </a:t>
            </a:r>
            <a:r>
              <a:rPr lang="en-US" sz="2800" b="0" i="0" dirty="0">
                <a:effectLst/>
                <a:ea typeface="Tahoma" panose="020B0604030504040204" pitchFamily="34" charset="0"/>
                <a:cs typeface="Tahoma" panose="020B0604030504040204" pitchFamily="34" charset="0"/>
              </a:rPr>
              <a:t>Solomon loved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walking in the statutes of his father David, except that he sacrificed and offered incense at the high places. </a:t>
            </a:r>
            <a:r>
              <a:rPr lang="en-US" sz="2800" b="1" i="0" baseline="30000" dirty="0">
                <a:effectLst/>
                <a:ea typeface="Tahoma" panose="020B0604030504040204" pitchFamily="34" charset="0"/>
                <a:cs typeface="Tahoma" panose="020B0604030504040204" pitchFamily="34" charset="0"/>
              </a:rPr>
              <a:t>4 </a:t>
            </a:r>
            <a:r>
              <a:rPr lang="en-US" sz="2800" b="0" i="0" dirty="0">
                <a:effectLst/>
                <a:ea typeface="Tahoma" panose="020B0604030504040204" pitchFamily="34" charset="0"/>
                <a:cs typeface="Tahoma" panose="020B0604030504040204" pitchFamily="34" charset="0"/>
              </a:rPr>
              <a:t>The king went to Gibeon to sacrifice there, for that was the . . .</a:t>
            </a: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ea typeface="Tahoma" panose="020B0604030504040204" pitchFamily="34" charset="0"/>
                <a:cs typeface="Tahoma" panose="020B0604030504040204" pitchFamily="34" charset="0"/>
              </a:rPr>
              <a:t>principal high place; Solomon used to offer a thousand burnt offerings on that altar. </a:t>
            </a:r>
            <a:r>
              <a:rPr lang="en-US" sz="2800" b="1" i="0" baseline="30000" dirty="0">
                <a:effectLst/>
                <a:ea typeface="Tahoma" panose="020B0604030504040204" pitchFamily="34" charset="0"/>
                <a:cs typeface="Tahoma" panose="020B0604030504040204" pitchFamily="34" charset="0"/>
              </a:rPr>
              <a:t>5 </a:t>
            </a:r>
            <a:r>
              <a:rPr lang="en-US" sz="2800" b="0" i="0" dirty="0">
                <a:effectLst/>
                <a:ea typeface="Tahoma" panose="020B0604030504040204" pitchFamily="34" charset="0"/>
                <a:cs typeface="Tahoma" panose="020B0604030504040204" pitchFamily="34" charset="0"/>
              </a:rPr>
              <a:t>At Gibeon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appeared to Solomon in a dream by night, and God said, “Ask what I should give you.” </a:t>
            </a:r>
            <a:r>
              <a:rPr lang="en-US" sz="2800" b="1" i="0" baseline="30000" dirty="0">
                <a:effectLst/>
                <a:ea typeface="Tahoma" panose="020B0604030504040204" pitchFamily="34" charset="0"/>
                <a:cs typeface="Tahoma" panose="020B0604030504040204" pitchFamily="34" charset="0"/>
              </a:rPr>
              <a:t>6 </a:t>
            </a:r>
            <a:r>
              <a:rPr lang="en-US" sz="2800" b="0" i="0" dirty="0">
                <a:effectLst/>
                <a:ea typeface="Tahoma" panose="020B0604030504040204" pitchFamily="34" charset="0"/>
                <a:cs typeface="Tahoma" panose="020B0604030504040204" pitchFamily="34" charset="0"/>
              </a:rPr>
              <a:t>And Solomon said, “You have shown great and steadfast love to your servant my father David because he walked before you in faithfulness, in righteousness, and in uprightness of heart toward you, and you have kept for him this great and steadfast love and have given him a son to sit on his throne today. . .</a:t>
            </a:r>
          </a:p>
        </p:txBody>
      </p:sp>
    </p:spTree>
    <p:extLst>
      <p:ext uri="{BB962C8B-B14F-4D97-AF65-F5344CB8AC3E}">
        <p14:creationId xmlns:p14="http://schemas.microsoft.com/office/powerpoint/2010/main" val="176455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7 </a:t>
            </a:r>
            <a:r>
              <a:rPr lang="en-US" sz="2800" b="0" i="0" dirty="0">
                <a:effectLst/>
                <a:ea typeface="Tahoma" panose="020B0604030504040204" pitchFamily="34" charset="0"/>
                <a:cs typeface="Tahoma" panose="020B0604030504040204" pitchFamily="34" charset="0"/>
              </a:rPr>
              <a:t>And now, O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my God, you have made your servant king in place of my father David, although I am only a little child; I do not know how to go out or come in. </a:t>
            </a:r>
            <a:r>
              <a:rPr lang="en-US" sz="2800" b="1" i="0" baseline="30000" dirty="0">
                <a:effectLst/>
                <a:ea typeface="Tahoma" panose="020B0604030504040204" pitchFamily="34" charset="0"/>
                <a:cs typeface="Tahoma" panose="020B0604030504040204" pitchFamily="34" charset="0"/>
              </a:rPr>
              <a:t>8 </a:t>
            </a:r>
            <a:r>
              <a:rPr lang="en-US" sz="2800" b="0" i="0" dirty="0">
                <a:effectLst/>
                <a:ea typeface="Tahoma" panose="020B0604030504040204" pitchFamily="34" charset="0"/>
                <a:cs typeface="Tahoma" panose="020B0604030504040204" pitchFamily="34" charset="0"/>
              </a:rPr>
              <a:t>And your servant is in the midst of the people whom you have chosen, a great people so numerous they cannot be numbered or counted. </a:t>
            </a:r>
            <a:r>
              <a:rPr lang="en-US" sz="2800" b="1" i="0" baseline="30000" dirty="0">
                <a:effectLst/>
                <a:ea typeface="Tahoma" panose="020B0604030504040204" pitchFamily="34" charset="0"/>
                <a:cs typeface="Tahoma" panose="020B0604030504040204" pitchFamily="34" charset="0"/>
              </a:rPr>
              <a:t>9 </a:t>
            </a:r>
            <a:r>
              <a:rPr lang="en-US" sz="2800" b="0" i="0" dirty="0">
                <a:effectLst/>
                <a:ea typeface="Tahoma" panose="020B0604030504040204" pitchFamily="34" charset="0"/>
                <a:cs typeface="Tahoma" panose="020B0604030504040204" pitchFamily="34" charset="0"/>
              </a:rPr>
              <a:t>Give your servant, therefore, an understanding mind to govern your people, able to discern between good and evil, for who can govern this great people of yours?” . . . .</a:t>
            </a:r>
          </a:p>
        </p:txBody>
      </p:sp>
    </p:spTree>
    <p:extLst>
      <p:ext uri="{BB962C8B-B14F-4D97-AF65-F5344CB8AC3E}">
        <p14:creationId xmlns:p14="http://schemas.microsoft.com/office/powerpoint/2010/main" val="389396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10 </a:t>
            </a:r>
            <a:r>
              <a:rPr lang="en-US" sz="2800" b="0" i="0" dirty="0">
                <a:effectLst/>
                <a:ea typeface="Tahoma" panose="020B0604030504040204" pitchFamily="34" charset="0"/>
                <a:cs typeface="Tahoma" panose="020B0604030504040204" pitchFamily="34" charset="0"/>
              </a:rPr>
              <a:t>It pleased the Lord that Solomon had asked this. </a:t>
            </a:r>
            <a:r>
              <a:rPr lang="en-US" sz="2800" b="1" i="0" baseline="30000" dirty="0">
                <a:effectLst/>
                <a:ea typeface="Tahoma" panose="020B0604030504040204" pitchFamily="34" charset="0"/>
                <a:cs typeface="Tahoma" panose="020B0604030504040204" pitchFamily="34" charset="0"/>
              </a:rPr>
              <a:t>11 </a:t>
            </a:r>
            <a:r>
              <a:rPr lang="en-US" sz="2800" b="0" i="0" dirty="0">
                <a:effectLst/>
                <a:ea typeface="Tahoma" panose="020B0604030504040204" pitchFamily="34" charset="0"/>
                <a:cs typeface="Tahoma" panose="020B0604030504040204" pitchFamily="34" charset="0"/>
              </a:rPr>
              <a:t>God said to him, “Because you have asked this and have not asked for yourself long life or riches or for the life of your enemies but have asked for yourself understanding to discern what is right, </a:t>
            </a:r>
            <a:r>
              <a:rPr lang="en-US" sz="2800" b="1" i="0" baseline="30000" dirty="0">
                <a:effectLst/>
                <a:ea typeface="Tahoma" panose="020B0604030504040204" pitchFamily="34" charset="0"/>
                <a:cs typeface="Tahoma" panose="020B0604030504040204" pitchFamily="34" charset="0"/>
              </a:rPr>
              <a:t>12 </a:t>
            </a:r>
            <a:r>
              <a:rPr lang="en-US" sz="2800" b="0" i="0" dirty="0">
                <a:effectLst/>
                <a:ea typeface="Tahoma" panose="020B0604030504040204" pitchFamily="34" charset="0"/>
                <a:cs typeface="Tahoma" panose="020B0604030504040204" pitchFamily="34" charset="0"/>
              </a:rPr>
              <a:t>I now do according to your word. Indeed, I give you a wise and discerning mind; no one like you has been before you, and no one like you shall arise after you. </a:t>
            </a:r>
            <a:r>
              <a:rPr lang="en-US" sz="2800" b="1" i="0" baseline="30000" dirty="0">
                <a:effectLst/>
                <a:ea typeface="Tahoma" panose="020B0604030504040204" pitchFamily="34" charset="0"/>
                <a:cs typeface="Tahoma" panose="020B0604030504040204" pitchFamily="34" charset="0"/>
              </a:rPr>
              <a:t>13 </a:t>
            </a:r>
            <a:r>
              <a:rPr lang="en-US" sz="2800" b="0" i="0" dirty="0">
                <a:effectLst/>
                <a:ea typeface="Tahoma" panose="020B0604030504040204" pitchFamily="34" charset="0"/>
                <a:cs typeface="Tahoma" panose="020B0604030504040204" pitchFamily="34" charset="0"/>
              </a:rPr>
              <a:t>I give you also what you have not asked, both riches and honor all your life; . . .</a:t>
            </a:r>
          </a:p>
        </p:txBody>
      </p:sp>
    </p:spTree>
    <p:extLst>
      <p:ext uri="{BB962C8B-B14F-4D97-AF65-F5344CB8AC3E}">
        <p14:creationId xmlns:p14="http://schemas.microsoft.com/office/powerpoint/2010/main" val="117447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ea typeface="Tahoma" panose="020B0604030504040204" pitchFamily="34" charset="0"/>
                <a:cs typeface="Tahoma" panose="020B0604030504040204" pitchFamily="34" charset="0"/>
              </a:rPr>
              <a:t>no other king shall compare with you. </a:t>
            </a:r>
            <a:r>
              <a:rPr lang="en-US" sz="2800" b="1" i="0" baseline="30000" dirty="0">
                <a:effectLst/>
                <a:ea typeface="Tahoma" panose="020B0604030504040204" pitchFamily="34" charset="0"/>
                <a:cs typeface="Tahoma" panose="020B0604030504040204" pitchFamily="34" charset="0"/>
              </a:rPr>
              <a:t>14 </a:t>
            </a:r>
            <a:r>
              <a:rPr lang="en-US" sz="2800" b="0" i="0" dirty="0">
                <a:effectLst/>
                <a:ea typeface="Tahoma" panose="020B0604030504040204" pitchFamily="34" charset="0"/>
                <a:cs typeface="Tahoma" panose="020B0604030504040204" pitchFamily="34" charset="0"/>
              </a:rPr>
              <a:t>If you will walk in my ways, keeping my statutes and my commandments, as your father David walked, then I will lengthen your life.”</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15 </a:t>
            </a:r>
            <a:r>
              <a:rPr lang="en-US" sz="2800" b="0" i="0" dirty="0">
                <a:effectLst/>
                <a:ea typeface="Tahoma" panose="020B0604030504040204" pitchFamily="34" charset="0"/>
                <a:cs typeface="Tahoma" panose="020B0604030504040204" pitchFamily="34" charset="0"/>
              </a:rPr>
              <a:t>Then Solomon awoke; it had been a dream. He came to Jerusalem, where he stood before the ark of the covenant of the </a:t>
            </a:r>
            <a:r>
              <a:rPr lang="en-US" sz="2800" b="0" i="0" cap="small" dirty="0">
                <a:effectLst/>
                <a:ea typeface="Tahoma" panose="020B0604030504040204" pitchFamily="34" charset="0"/>
                <a:cs typeface="Tahoma" panose="020B0604030504040204" pitchFamily="34" charset="0"/>
              </a:rPr>
              <a:t>Lord</a:t>
            </a:r>
            <a:r>
              <a:rPr lang="en-US" sz="2800" b="0" i="0" dirty="0">
                <a:effectLst/>
                <a:ea typeface="Tahoma" panose="020B0604030504040204" pitchFamily="34" charset="0"/>
                <a:cs typeface="Tahoma" panose="020B0604030504040204" pitchFamily="34" charset="0"/>
              </a:rPr>
              <a:t>. He offered up burnt offerings and offerings of well-being and provided a feast for all his servants.</a:t>
            </a:r>
          </a:p>
        </p:txBody>
      </p:sp>
    </p:spTree>
    <p:extLst>
      <p:ext uri="{BB962C8B-B14F-4D97-AF65-F5344CB8AC3E}">
        <p14:creationId xmlns:p14="http://schemas.microsoft.com/office/powerpoint/2010/main" val="255358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GOSPEL LESSON:  John 6: 44–59</a:t>
            </a:r>
          </a:p>
          <a:p>
            <a:pPr marR="0" indent="342900">
              <a:spcBef>
                <a:spcPts val="0"/>
              </a:spcBef>
              <a:spcAft>
                <a:spcPts val="0"/>
              </a:spcAft>
              <a:buNone/>
            </a:pPr>
            <a:r>
              <a:rPr lang="en-US" sz="2400" b="0" dirty="0">
                <a:ea typeface="Tahoma" panose="020B0604030504040204" pitchFamily="34" charset="0"/>
                <a:cs typeface="Tahoma" panose="020B0604030504040204" pitchFamily="34" charset="0"/>
              </a:rPr>
              <a:t>Jesus declares himself the living bread of life.</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44 </a:t>
            </a:r>
            <a:r>
              <a:rPr lang="en-US" sz="2800" b="0" i="0" dirty="0">
                <a:effectLst/>
                <a:ea typeface="Tahoma" panose="020B0604030504040204" pitchFamily="34" charset="0"/>
                <a:cs typeface="Tahoma" panose="020B0604030504040204" pitchFamily="34" charset="0"/>
              </a:rPr>
              <a:t>No one can come to me unless drawn by the Father who sent me, and I will raise that person up on the last day. </a:t>
            </a:r>
            <a:r>
              <a:rPr lang="en-US" sz="2800" b="1" i="0" baseline="30000" dirty="0">
                <a:effectLst/>
                <a:ea typeface="Tahoma" panose="020B0604030504040204" pitchFamily="34" charset="0"/>
                <a:cs typeface="Tahoma" panose="020B0604030504040204" pitchFamily="34" charset="0"/>
              </a:rPr>
              <a:t>45 </a:t>
            </a:r>
            <a:r>
              <a:rPr lang="en-US" sz="2800" b="0" i="0" dirty="0">
                <a:effectLst/>
                <a:ea typeface="Tahoma" panose="020B0604030504040204" pitchFamily="34" charset="0"/>
                <a:cs typeface="Tahoma" panose="020B0604030504040204" pitchFamily="34" charset="0"/>
              </a:rPr>
              <a:t>It is written in the prophets, ‘And they shall all be taught by God.’ Everyone who has heard and learned from the Father comes to me. </a:t>
            </a:r>
            <a:r>
              <a:rPr lang="en-US" sz="2800" b="1" i="0" baseline="30000" dirty="0">
                <a:effectLst/>
                <a:ea typeface="Tahoma" panose="020B0604030504040204" pitchFamily="34" charset="0"/>
                <a:cs typeface="Tahoma" panose="020B0604030504040204" pitchFamily="34" charset="0"/>
              </a:rPr>
              <a:t>46 </a:t>
            </a:r>
            <a:r>
              <a:rPr lang="en-US" sz="2800" b="0" i="0" dirty="0">
                <a:effectLst/>
                <a:ea typeface="Tahoma" panose="020B0604030504040204" pitchFamily="34" charset="0"/>
                <a:cs typeface="Tahoma" panose="020B0604030504040204" pitchFamily="34" charset="0"/>
              </a:rPr>
              <a:t>Not that anyone has seen the Father except the one who is from God; he has seen the Father. </a:t>
            </a:r>
            <a:r>
              <a:rPr lang="en-US" sz="2800" b="1" i="0" baseline="30000" dirty="0">
                <a:effectLst/>
                <a:ea typeface="Tahoma" panose="020B0604030504040204" pitchFamily="34" charset="0"/>
                <a:cs typeface="Tahoma" panose="020B0604030504040204" pitchFamily="34" charset="0"/>
              </a:rPr>
              <a:t>47 </a:t>
            </a:r>
            <a:r>
              <a:rPr lang="en-US" sz="2800" b="0" i="0" dirty="0">
                <a:effectLst/>
                <a:ea typeface="Tahoma" panose="020B0604030504040204" pitchFamily="34" charset="0"/>
                <a:cs typeface="Tahoma" panose="020B0604030504040204" pitchFamily="34" charset="0"/>
              </a:rPr>
              <a:t>Very truly, I tell you, whoever believes has eternal life. </a:t>
            </a:r>
            <a:r>
              <a:rPr lang="en-US" sz="2800" b="1" i="0" baseline="30000" dirty="0">
                <a:effectLst/>
                <a:ea typeface="Tahoma" panose="020B0604030504040204" pitchFamily="34" charset="0"/>
                <a:cs typeface="Tahoma" panose="020B0604030504040204" pitchFamily="34" charset="0"/>
              </a:rPr>
              <a:t>48 </a:t>
            </a:r>
            <a:r>
              <a:rPr lang="en-US" sz="2800" b="0" i="0" dirty="0">
                <a:effectLst/>
                <a:ea typeface="Tahoma" panose="020B0604030504040204" pitchFamily="34" charset="0"/>
                <a:cs typeface="Tahoma" panose="020B0604030504040204" pitchFamily="34" charset="0"/>
              </a:rPr>
              <a:t>I am the bread of life.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49 </a:t>
            </a:r>
            <a:r>
              <a:rPr lang="en-US" sz="2800" b="0" i="0" dirty="0">
                <a:effectLst/>
                <a:ea typeface="Tahoma" panose="020B0604030504040204" pitchFamily="34" charset="0"/>
                <a:cs typeface="Tahoma" panose="020B0604030504040204" pitchFamily="34" charset="0"/>
              </a:rPr>
              <a:t>Your ancestors ate the manna in the wilderness, and they died. </a:t>
            </a:r>
            <a:r>
              <a:rPr lang="en-US" sz="2800" b="1" i="0" baseline="30000" dirty="0">
                <a:effectLst/>
                <a:ea typeface="Tahoma" panose="020B0604030504040204" pitchFamily="34" charset="0"/>
                <a:cs typeface="Tahoma" panose="020B0604030504040204" pitchFamily="34" charset="0"/>
              </a:rPr>
              <a:t>50 </a:t>
            </a:r>
            <a:r>
              <a:rPr lang="en-US" sz="2800" b="0" i="0" dirty="0">
                <a:effectLst/>
                <a:ea typeface="Tahoma" panose="020B0604030504040204" pitchFamily="34" charset="0"/>
                <a:cs typeface="Tahoma" panose="020B0604030504040204" pitchFamily="34" charset="0"/>
              </a:rPr>
              <a:t>This is the bread that comes down from heaven, so that one may eat of it and not die. </a:t>
            </a:r>
            <a:r>
              <a:rPr lang="en-US" sz="2800" b="1" i="0" baseline="30000" dirty="0">
                <a:effectLst/>
                <a:ea typeface="Tahoma" panose="020B0604030504040204" pitchFamily="34" charset="0"/>
                <a:cs typeface="Tahoma" panose="020B0604030504040204" pitchFamily="34" charset="0"/>
              </a:rPr>
              <a:t>51 </a:t>
            </a:r>
            <a:r>
              <a:rPr lang="en-US" sz="2800" b="0" i="0" dirty="0">
                <a:effectLst/>
                <a:ea typeface="Tahoma" panose="020B0604030504040204" pitchFamily="34" charset="0"/>
                <a:cs typeface="Tahoma" panose="020B0604030504040204" pitchFamily="34" charset="0"/>
              </a:rPr>
              <a:t>I am the living bread that came down from heaven. Whoever eats of this bread will live forever, and the bread that I will give for the life of the world is my flesh.”</a:t>
            </a:r>
          </a:p>
          <a:p>
            <a:pPr indent="171450" algn="just">
              <a:lnSpc>
                <a:spcPct val="150000"/>
              </a:lnSpc>
              <a:buNone/>
            </a:pPr>
            <a:r>
              <a:rPr lang="en-US" sz="2800" b="1" i="0" baseline="30000" dirty="0">
                <a:effectLst/>
                <a:ea typeface="Tahoma" panose="020B0604030504040204" pitchFamily="34" charset="0"/>
                <a:cs typeface="Tahoma" panose="020B0604030504040204" pitchFamily="34" charset="0"/>
              </a:rPr>
              <a:t>52 </a:t>
            </a:r>
            <a:r>
              <a:rPr lang="en-US" sz="2800" b="0" i="0" dirty="0">
                <a:effectLst/>
                <a:ea typeface="Tahoma" panose="020B0604030504040204" pitchFamily="34" charset="0"/>
                <a:cs typeface="Tahoma" panose="020B0604030504040204" pitchFamily="34" charset="0"/>
              </a:rPr>
              <a:t>The Jews then disputed among themselves, saying, “How can this man give us his flesh to eat?” </a:t>
            </a:r>
            <a:r>
              <a:rPr lang="en-US" sz="2800" b="1" i="0" baseline="30000" dirty="0">
                <a:effectLst/>
                <a:ea typeface="Tahoma" panose="020B0604030504040204" pitchFamily="34" charset="0"/>
                <a:cs typeface="Tahoma" panose="020B0604030504040204" pitchFamily="34" charset="0"/>
              </a:rPr>
              <a:t>53 </a:t>
            </a:r>
            <a:r>
              <a:rPr lang="en-US" sz="2800" b="0" i="0" dirty="0">
                <a:effectLst/>
                <a:ea typeface="Tahoma" panose="020B0604030504040204" pitchFamily="34" charset="0"/>
                <a:cs typeface="Tahoma" panose="020B0604030504040204" pitchFamily="34" charset="0"/>
              </a:rPr>
              <a:t>So Jesus said to them, “Very truly,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4921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ea typeface="Tahoma" panose="020B0604030504040204" pitchFamily="34" charset="0"/>
                <a:cs typeface="Tahoma" panose="020B0604030504040204" pitchFamily="34" charset="0"/>
              </a:rPr>
              <a:t>I tell you, unless you eat the flesh of the Son of Man and drink his blood, you have no life in you. </a:t>
            </a:r>
            <a:r>
              <a:rPr lang="en-US" sz="2800" b="1" i="0" baseline="30000" dirty="0">
                <a:effectLst/>
                <a:ea typeface="Tahoma" panose="020B0604030504040204" pitchFamily="34" charset="0"/>
                <a:cs typeface="Tahoma" panose="020B0604030504040204" pitchFamily="34" charset="0"/>
              </a:rPr>
              <a:t>54 </a:t>
            </a:r>
            <a:r>
              <a:rPr lang="en-US" sz="2800" b="0" i="0" dirty="0">
                <a:effectLst/>
                <a:ea typeface="Tahoma" panose="020B0604030504040204" pitchFamily="34" charset="0"/>
                <a:cs typeface="Tahoma" panose="020B0604030504040204" pitchFamily="34" charset="0"/>
              </a:rPr>
              <a:t>Those who eat my flesh and drink my blood have eternal life, and I will raise them up on the last day, </a:t>
            </a:r>
            <a:r>
              <a:rPr lang="en-US" sz="2800" b="1" i="0" baseline="30000" dirty="0">
                <a:effectLst/>
                <a:ea typeface="Tahoma" panose="020B0604030504040204" pitchFamily="34" charset="0"/>
                <a:cs typeface="Tahoma" panose="020B0604030504040204" pitchFamily="34" charset="0"/>
              </a:rPr>
              <a:t>55 </a:t>
            </a:r>
            <a:r>
              <a:rPr lang="en-US" sz="2800" b="0" i="0" dirty="0">
                <a:effectLst/>
                <a:ea typeface="Tahoma" panose="020B0604030504040204" pitchFamily="34" charset="0"/>
                <a:cs typeface="Tahoma" panose="020B0604030504040204" pitchFamily="34" charset="0"/>
              </a:rPr>
              <a:t>for my flesh is true food, and my blood is true drink. </a:t>
            </a:r>
            <a:r>
              <a:rPr lang="en-US" sz="2800" b="1" i="0" baseline="30000" dirty="0">
                <a:effectLst/>
                <a:ea typeface="Tahoma" panose="020B0604030504040204" pitchFamily="34" charset="0"/>
                <a:cs typeface="Tahoma" panose="020B0604030504040204" pitchFamily="34" charset="0"/>
              </a:rPr>
              <a:t>56 </a:t>
            </a:r>
            <a:r>
              <a:rPr lang="en-US" sz="2800" b="0" i="0" dirty="0">
                <a:effectLst/>
                <a:ea typeface="Tahoma" panose="020B0604030504040204" pitchFamily="34" charset="0"/>
                <a:cs typeface="Tahoma" panose="020B0604030504040204" pitchFamily="34" charset="0"/>
              </a:rPr>
              <a:t>Those who eat my flesh and drink my blood abide in me and I in them. </a:t>
            </a:r>
            <a:r>
              <a:rPr lang="en-US" sz="2800" b="1" i="0" baseline="30000" dirty="0">
                <a:effectLst/>
                <a:ea typeface="Tahoma" panose="020B0604030504040204" pitchFamily="34" charset="0"/>
                <a:cs typeface="Tahoma" panose="020B0604030504040204" pitchFamily="34" charset="0"/>
              </a:rPr>
              <a:t>57 </a:t>
            </a:r>
            <a:r>
              <a:rPr lang="en-US" sz="2800" b="0" i="0" dirty="0">
                <a:effectLst/>
                <a:ea typeface="Tahoma" panose="020B0604030504040204" pitchFamily="34" charset="0"/>
                <a:cs typeface="Tahoma" panose="020B0604030504040204" pitchFamily="34" charset="0"/>
              </a:rPr>
              <a:t>Just as the living Father sent me and I live because of the Father, so whoever eats me will live because of me. </a:t>
            </a:r>
            <a:r>
              <a:rPr lang="en-US" sz="2800" b="1" i="0" baseline="30000" dirty="0">
                <a:effectLst/>
                <a:ea typeface="Tahoma" panose="020B0604030504040204" pitchFamily="34" charset="0"/>
                <a:cs typeface="Tahoma" panose="020B0604030504040204" pitchFamily="34" charset="0"/>
              </a:rPr>
              <a:t>58 </a:t>
            </a:r>
            <a:r>
              <a:rPr lang="en-US" sz="2800" b="0" i="0" dirty="0">
                <a:effectLst/>
                <a:ea typeface="Tahoma" panose="020B0604030504040204" pitchFamily="34" charset="0"/>
                <a:cs typeface="Tahoma" panose="020B0604030504040204" pitchFamily="34" charset="0"/>
              </a:rPr>
              <a:t>This is the bread that came down from heaven,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336558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b="0" i="0" dirty="0">
                <a:effectLst/>
                <a:ea typeface="Tahoma" panose="020B0604030504040204" pitchFamily="34" charset="0"/>
                <a:cs typeface="Tahoma" panose="020B0604030504040204" pitchFamily="34" charset="0"/>
              </a:rPr>
              <a:t>not like that which the ancestors ate, and they died. But the one who eats this bread will live forever.” </a:t>
            </a:r>
            <a:r>
              <a:rPr lang="en-US" sz="2800" b="1" i="0" baseline="30000" dirty="0">
                <a:effectLst/>
                <a:ea typeface="Tahoma" panose="020B0604030504040204" pitchFamily="34" charset="0"/>
                <a:cs typeface="Tahoma" panose="020B0604030504040204" pitchFamily="34" charset="0"/>
              </a:rPr>
              <a:t>59 </a:t>
            </a:r>
            <a:r>
              <a:rPr lang="en-US" sz="2800" b="0" i="0" dirty="0">
                <a:effectLst/>
                <a:ea typeface="Tahoma" panose="020B0604030504040204" pitchFamily="34" charset="0"/>
                <a:cs typeface="Tahoma" panose="020B0604030504040204" pitchFamily="34" charset="0"/>
              </a:rPr>
              <a:t>He said these things while he was teaching in a synagogue at Capernaum.</a:t>
            </a:r>
          </a:p>
        </p:txBody>
      </p:sp>
    </p:spTree>
    <p:extLst>
      <p:ext uri="{BB962C8B-B14F-4D97-AF65-F5344CB8AC3E}">
        <p14:creationId xmlns:p14="http://schemas.microsoft.com/office/powerpoint/2010/main" val="1711058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143000" y="1485900"/>
            <a:ext cx="6705600" cy="3467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fontScale="92500" lnSpcReduction="20000"/>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Creeds, Confessions, and Catechisms:</a:t>
            </a:r>
          </a:p>
          <a:p>
            <a:pPr algn="ctr" eaLnBrk="1" hangingPunct="1">
              <a:lnSpc>
                <a:spcPct val="150000"/>
              </a:lnSpc>
              <a:spcBef>
                <a:spcPct val="0"/>
              </a:spcBef>
              <a:spcAft>
                <a:spcPts val="600"/>
              </a:spcAft>
              <a:buClrTx/>
              <a:buSzTx/>
              <a:buNone/>
              <a:tabLst>
                <a:tab pos="7543800" algn="r"/>
              </a:tabLst>
            </a:pPr>
            <a:r>
              <a:rPr lang="en-US" sz="2800" i="1" kern="1400" dirty="0">
                <a:effectLst/>
                <a:latin typeface="Tahoma" panose="020B0604030504040204" pitchFamily="34" charset="0"/>
                <a:ea typeface="Times New Roman" panose="02020603050405020304" pitchFamily="18" charset="0"/>
              </a:rPr>
              <a:t>The Barmen Declaration: </a:t>
            </a:r>
          </a:p>
          <a:p>
            <a:pPr algn="ctr" eaLnBrk="1" hangingPunct="1">
              <a:lnSpc>
                <a:spcPct val="150000"/>
              </a:lnSpc>
              <a:spcBef>
                <a:spcPct val="0"/>
              </a:spcBef>
              <a:spcAft>
                <a:spcPts val="600"/>
              </a:spcAft>
              <a:buClrTx/>
              <a:buSzTx/>
              <a:buNone/>
              <a:tabLst>
                <a:tab pos="7543800" algn="r"/>
              </a:tabLst>
            </a:pPr>
            <a:r>
              <a:rPr lang="en-US" sz="2800" i="1" kern="1400" dirty="0">
                <a:effectLst/>
                <a:latin typeface="Tahoma" panose="020B0604030504040204" pitchFamily="34" charset="0"/>
                <a:ea typeface="Times New Roman" panose="02020603050405020304" pitchFamily="18" charset="0"/>
              </a:rPr>
              <a:t>VII. Witnesses of the Word</a:t>
            </a:r>
            <a:endParaRPr lang="en-US" altLang="en-US" sz="4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8873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0"/>
            <a:ext cx="8534400" cy="6327758"/>
          </a:xfrm>
          <a:prstGeom prst="rect">
            <a:avLst/>
          </a:prstGeom>
        </p:spPr>
        <p:txBody>
          <a:bodyPr wrap="square">
            <a:spAutoFit/>
          </a:bodyPr>
          <a:lstStyle/>
          <a:p>
            <a:pPr algn="ctr" eaLnBrk="1" hangingPunct="1">
              <a:defRPr/>
            </a:pPr>
            <a:r>
              <a:rPr lang="en-US" sz="3200" b="1" dirty="0">
                <a:cs typeface="Arial" charset="0"/>
              </a:rPr>
              <a:t>RESPONDING TO GOD’S WORD</a:t>
            </a:r>
          </a:p>
          <a:p>
            <a:pPr eaLnBrk="1" hangingPunct="1">
              <a:defRPr/>
            </a:pPr>
            <a:endParaRPr lang="en-US" sz="1000" b="0" dirty="0">
              <a:cs typeface="Arial" charset="0"/>
            </a:endParaRPr>
          </a:p>
          <a:p>
            <a:pPr marL="0" marR="0" indent="-114300">
              <a:lnSpc>
                <a:spcPct val="150000"/>
              </a:lnSpc>
              <a:spcBef>
                <a:spcPts val="0"/>
              </a:spcBef>
              <a:spcAft>
                <a:spcPts val="0"/>
              </a:spcAft>
              <a:tabLst>
                <a:tab pos="5486400" algn="r"/>
              </a:tabLst>
            </a:pPr>
            <a:r>
              <a:rPr lang="en-US" sz="22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200" b="0" i="1" kern="1400" dirty="0">
                <a:latin typeface="Tahoma" panose="020B0604030504040204" pitchFamily="34" charset="0"/>
                <a:ea typeface="Tahoma" panose="020B0604030504040204" pitchFamily="34" charset="0"/>
                <a:cs typeface="Tahoma" panose="020B0604030504040204" pitchFamily="34" charset="0"/>
              </a:rPr>
              <a:t>The Barmen Declaration, </a:t>
            </a:r>
            <a:r>
              <a:rPr lang="en-US" sz="2000" b="0" i="1" kern="1400" dirty="0">
                <a:latin typeface="Tahoma" panose="020B0604030504040204" pitchFamily="34" charset="0"/>
                <a:ea typeface="Tahoma" panose="020B0604030504040204" pitchFamily="34" charset="0"/>
                <a:cs typeface="Tahoma" panose="020B0604030504040204" pitchFamily="34" charset="0"/>
              </a:rPr>
              <a:t>(8.11–8.14, 16)</a:t>
            </a:r>
            <a:endParaRPr lang="en-US" sz="2200" b="0" i="1" kern="1400" dirty="0">
              <a:latin typeface="Tahoma" panose="020B0604030504040204" pitchFamily="34" charset="0"/>
              <a:ea typeface="Tahoma" panose="020B0604030504040204" pitchFamily="34" charset="0"/>
              <a:cs typeface="Tahoma" panose="020B0604030504040204" pitchFamily="34" charset="0"/>
            </a:endParaRP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believe Jesus Christ, as he is attested for us in Holy Scripture, is the one Word of God which we have to bear and which we have to trust and obey in life and in death. We reject the false doctrine, as though the church could and would have to acknowledge . . .</a:t>
            </a:r>
            <a:endParaRPr lang="en-US" sz="3200" dirty="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a source of its proclamation, apart from and besides this one Word of God, still other events and powers, figures and truths, as God’s revelation.</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Jesus Christ is God’s assurance of the forgiveness of all our sins, so in the same way and with the same seriousness is he also God’s mighty claim upon our whole life. . . .</a:t>
            </a:r>
          </a:p>
        </p:txBody>
      </p:sp>
    </p:spTree>
    <p:extLst>
      <p:ext uri="{BB962C8B-B14F-4D97-AF65-F5344CB8AC3E}">
        <p14:creationId xmlns:p14="http://schemas.microsoft.com/office/powerpoint/2010/main" val="220100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Through him befalls us a joyful deliverance from the godless fetters of this world for a free, grateful service to all Christ’s creatures.</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 “Rather speaking the truth in love, we are to grow up in every way into him which is the head, into Christ, from whom the whole body is joined and knit together.” Amen.</a:t>
            </a:r>
          </a:p>
        </p:txBody>
      </p:sp>
    </p:spTree>
    <p:extLst>
      <p:ext uri="{BB962C8B-B14F-4D97-AF65-F5344CB8AC3E}">
        <p14:creationId xmlns:p14="http://schemas.microsoft.com/office/powerpoint/2010/main" val="97724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71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423	  Jesus Shall Reign </a:t>
            </a:r>
            <a:r>
              <a:rPr lang="en-US" altLang="en-US" sz="2200" b="0" i="1" dirty="0" err="1">
                <a:effectLst>
                  <a:outerShdw blurRad="38100" dist="38100" dir="2700000" algn="tl">
                    <a:srgbClr val="000000">
                      <a:alpha val="43137"/>
                    </a:srgbClr>
                  </a:outerShdw>
                </a:effectLst>
              </a:rPr>
              <a:t>Where’er</a:t>
            </a:r>
            <a:r>
              <a:rPr lang="en-US" altLang="en-US" sz="2200" b="0" i="1" dirty="0">
                <a:effectLst>
                  <a:outerShdw blurRad="38100" dist="38100" dir="2700000" algn="tl">
                    <a:srgbClr val="000000">
                      <a:alpha val="43137"/>
                    </a:srgbClr>
                  </a:outerShdw>
                </a:effectLst>
              </a:rPr>
              <a:t> the Sun	  vv. 1, 2, 3, 5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shall reign </a:t>
            </a:r>
            <a:r>
              <a:rPr lang="en-US" altLang="en-US" b="1" i="1" dirty="0" err="1">
                <a:effectLst>
                  <a:outerShdw blurRad="38100" dist="38100" dir="2700000" algn="tl">
                    <a:srgbClr val="000000">
                      <a:alpha val="43137"/>
                    </a:srgbClr>
                  </a:outerShdw>
                </a:effectLst>
              </a:rPr>
              <a:t>where’er</a:t>
            </a:r>
            <a:r>
              <a:rPr lang="en-US" altLang="en-US" b="1" i="1" dirty="0">
                <a:effectLst>
                  <a:outerShdw blurRad="38100" dist="38100" dir="2700000" algn="tl">
                    <a:srgbClr val="000000">
                      <a:alpha val="43137"/>
                    </a:srgbClr>
                  </a:outerShdw>
                </a:effectLst>
              </a:rPr>
              <a:t> the sun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Does its successive journeys run,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kingdom stretch from shore to shore,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moons shall wax and wane no more.</a:t>
            </a:r>
          </a:p>
          <a:p>
            <a:pPr algn="ctr" eaLnBrk="1" hangingPunct="1">
              <a:lnSpc>
                <a:spcPct val="150000"/>
              </a:lnSpc>
              <a:spcBef>
                <a:spcPct val="0"/>
              </a:spcBef>
              <a:buClrTx/>
              <a:buSzTx/>
              <a:buFontTx/>
              <a:buNone/>
              <a:defRPr/>
            </a:pPr>
            <a:endParaRPr lang="en-US" altLang="en-US" sz="14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Him shall endless prayer be made,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praises throng to crown His 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name, like sweet perfume shall rise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every morning sacrifice.       </a:t>
            </a: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87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No. 333   Seek Ye First	</a:t>
            </a:r>
            <a:endParaRPr lang="en-US" altLang="en-US" sz="2000" b="0" i="1" dirty="0"/>
          </a:p>
          <a:p>
            <a:pPr marL="292100" algn="ctr">
              <a:lnSpc>
                <a:spcPct val="150000"/>
              </a:lnSpc>
              <a:spcBef>
                <a:spcPct val="0"/>
              </a:spcBef>
              <a:buClrTx/>
              <a:buSzTx/>
              <a:buFontTx/>
              <a:buNone/>
              <a:tabLst>
                <a:tab pos="863600" algn="l"/>
                <a:tab pos="8636000" algn="r"/>
              </a:tabLst>
              <a:defRPr/>
            </a:pPr>
            <a:r>
              <a:rPr lang="en-US" altLang="en-US" b="1" i="1" dirty="0"/>
              <a:t>Seek ye first the kingdom of God </a:t>
            </a:r>
          </a:p>
          <a:p>
            <a:pPr marL="292100" algn="ctr">
              <a:lnSpc>
                <a:spcPct val="150000"/>
              </a:lnSpc>
              <a:spcBef>
                <a:spcPct val="0"/>
              </a:spcBef>
              <a:buClrTx/>
              <a:buSzTx/>
              <a:buFontTx/>
              <a:buNone/>
              <a:tabLst>
                <a:tab pos="863600" algn="l"/>
                <a:tab pos="8636000" algn="r"/>
              </a:tabLst>
              <a:defRPr/>
            </a:pPr>
            <a:r>
              <a:rPr lang="en-US" altLang="en-US" b="1" i="1" dirty="0"/>
              <a:t>and His righteousness,</a:t>
            </a:r>
          </a:p>
          <a:p>
            <a:pPr marL="292100" algn="ctr">
              <a:lnSpc>
                <a:spcPct val="150000"/>
              </a:lnSpc>
              <a:spcBef>
                <a:spcPct val="0"/>
              </a:spcBef>
              <a:buClrTx/>
              <a:buSzTx/>
              <a:buFontTx/>
              <a:buNone/>
              <a:tabLst>
                <a:tab pos="863600" algn="l"/>
                <a:tab pos="8636000" algn="r"/>
              </a:tabLst>
              <a:defRPr/>
            </a:pPr>
            <a:r>
              <a:rPr lang="en-US" altLang="en-US" b="1" i="1" dirty="0"/>
              <a:t>And all these things shall be added unto you. 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marL="292100" algn="ctr">
              <a:lnSpc>
                <a:spcPct val="150000"/>
              </a:lnSpc>
              <a:spcBef>
                <a:spcPct val="0"/>
              </a:spcBef>
              <a:buClrTx/>
              <a:buSzTx/>
              <a:buFontTx/>
              <a:buNone/>
              <a:tabLst>
                <a:tab pos="863600" algn="l"/>
                <a:tab pos="8636000" algn="r"/>
              </a:tabLst>
              <a:defRPr/>
            </a:pPr>
            <a:endParaRPr lang="en-US" altLang="en-US" sz="1000" b="1" i="1" dirty="0"/>
          </a:p>
          <a:p>
            <a:pPr marL="292100" algn="ctr">
              <a:lnSpc>
                <a:spcPct val="150000"/>
              </a:lnSpc>
              <a:spcBef>
                <a:spcPct val="0"/>
              </a:spcBef>
              <a:buClrTx/>
              <a:buSzTx/>
              <a:buFontTx/>
              <a:buNone/>
              <a:tabLst>
                <a:tab pos="863600" algn="l"/>
                <a:tab pos="8636000" algn="r"/>
              </a:tabLst>
              <a:defRPr/>
            </a:pPr>
            <a:r>
              <a:rPr lang="en-US" altLang="en-US" b="1" i="1" dirty="0"/>
              <a:t>Ask and it shall be given unto you,</a:t>
            </a:r>
          </a:p>
          <a:p>
            <a:pPr marL="292100" algn="ctr">
              <a:lnSpc>
                <a:spcPct val="150000"/>
              </a:lnSpc>
              <a:spcBef>
                <a:spcPct val="0"/>
              </a:spcBef>
              <a:buClrTx/>
              <a:buSzTx/>
              <a:buFontTx/>
              <a:buNone/>
              <a:tabLst>
                <a:tab pos="863600" algn="l"/>
                <a:tab pos="8636000" algn="r"/>
              </a:tabLst>
              <a:defRPr/>
            </a:pPr>
            <a:r>
              <a:rPr lang="en-US" altLang="en-US" b="1" i="1" dirty="0"/>
              <a:t>Seek and ye shall find, Knock and the door</a:t>
            </a:r>
          </a:p>
          <a:p>
            <a:pPr marL="292100" algn="ctr">
              <a:lnSpc>
                <a:spcPct val="150000"/>
              </a:lnSpc>
              <a:spcBef>
                <a:spcPct val="0"/>
              </a:spcBef>
              <a:buClrTx/>
              <a:buSzTx/>
              <a:buFontTx/>
              <a:buNone/>
              <a:tabLst>
                <a:tab pos="863600" algn="l"/>
                <a:tab pos="8636000" algn="r"/>
              </a:tabLst>
              <a:defRPr/>
            </a:pPr>
            <a:r>
              <a:rPr lang="en-US" altLang="en-US" b="1" i="1" dirty="0"/>
              <a:t>Shall be opened unto you</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People and realms of every tongue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Dwell on His love with sweetest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infant voices shall proclaim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Their early blessings on His name.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every creature rise and bring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Peculiar honors to our King;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Angels descend with songs again,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earth repeat the loud amen!</a:t>
            </a:r>
          </a:p>
        </p:txBody>
      </p:sp>
    </p:spTree>
    <p:extLst>
      <p:ext uri="{BB962C8B-B14F-4D97-AF65-F5344CB8AC3E}">
        <p14:creationId xmlns:p14="http://schemas.microsoft.com/office/powerpoint/2010/main" val="801358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dirty="0">
                <a:effectLst>
                  <a:outerShdw blurRad="38100" dist="38100" dir="2700000" algn="tl">
                    <a:srgbClr val="000000">
                      <a:alpha val="43137"/>
                    </a:srgbClr>
                  </a:outerShdw>
                </a:effectLst>
              </a:rPr>
              <a:t>PRAYER OF THANKSGIVING, OF THE PEOPLE, &amp; THE LORD’S PRAYER:</a:t>
            </a:r>
            <a:r>
              <a:rPr lang="en-US" altLang="en-US"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28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42172"/>
            <a:ext cx="9220200" cy="705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281		Guide Me, O Thou Great Jehovah</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Guide me, O Thou great Jehovah,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Pilgrim through this barren land;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am weak, but Thou art mighty;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Hold me with Thy powerful hand;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Bread of heaven, bread of heaven,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Feed me till I want no more,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Feed me till I want no more.</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815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Open now the crystal fountain,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Whence the healing stream doth flow;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the fire and cloudy pillar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Lead me all my journey through;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Strong deliverer, strong deliverer,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still my strength and shield,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still my strength and shield.</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71736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When I tread the verge of Jordan,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Bid my anxious fears subside;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Death of death, and hell’s destruction,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Land me safe on Canaan’s side;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Songs of praises, songs of praises,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ever give to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ever give to Thee.</a:t>
            </a:r>
          </a:p>
        </p:txBody>
      </p:sp>
    </p:spTree>
    <p:extLst>
      <p:ext uri="{BB962C8B-B14F-4D97-AF65-F5344CB8AC3E}">
        <p14:creationId xmlns:p14="http://schemas.microsoft.com/office/powerpoint/2010/main" val="2494621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Praise the Lord.</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I will give thanks to the Lord with my whole heart.</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In the company of the upright, with mind, heart, and soul,</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Praise the Lord, give thanks to the Lord, remember the Lord.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Remember, God is full of honor and majesty, renowned by his wonder deeds; </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God has commanded his divine covenant forever. Holy and awesome is God’s name.</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With joyful praise in our lives, let us worship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285  God, You Spin the Whirling Planets</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 spin the whirling planets,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the seas and spread the plain.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Mold the mountains, fashion blossoms,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 forth sunshine, wind, and rain.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created in Your image,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Would a true reflection be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Your justice, grace, and mercy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truth that makes us free.</a:t>
            </a: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76200" y="151179"/>
            <a:ext cx="9067800" cy="655564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have called us to be faithful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our life and ministry.</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respond in grateful worship </a:t>
            </a:r>
          </a:p>
          <a:p>
            <a:pPr marL="0" indent="0" algn="ctr">
              <a:lnSpc>
                <a:spcPct val="150000"/>
              </a:lnSpc>
              <a:spcBef>
                <a:spcPts val="0"/>
              </a:spcBef>
              <a:buFont typeface="Wingdings" panose="05000000000000000000" pitchFamily="2" charset="2"/>
              <a:buNone/>
              <a:defRPr/>
            </a:pPr>
            <a:r>
              <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Joined in one community.</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we blur Your gracious image,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Focus us and make us whole.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Healed and strengthened as Your people,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move onward toward Your goal.  </a:t>
            </a: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3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6230680"/>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Your word is still creating,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Calling us to life made new.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reveal to us fresh vistas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there’s work to dare and do.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Keep us clear of all distortion.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Polish us with loving care.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Thus, new creatures in Your image, </a:t>
            </a:r>
          </a:p>
          <a:p>
            <a:pPr marL="0" indent="0" algn="ctr">
              <a:lnSpc>
                <a:spcPct val="150000"/>
              </a:lnSpc>
              <a:spcBef>
                <a:spcPts val="0"/>
              </a:spcBef>
              <a:buFont typeface="Wingdings" panose="05000000000000000000" pitchFamily="2" charset="2"/>
              <a:buNone/>
              <a:defRPr/>
            </a:pPr>
            <a:r>
              <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proclaim Christ everywhere.</a:t>
            </a:r>
          </a:p>
        </p:txBody>
      </p:sp>
    </p:spTree>
    <p:extLst>
      <p:ext uri="{BB962C8B-B14F-4D97-AF65-F5344CB8AC3E}">
        <p14:creationId xmlns:p14="http://schemas.microsoft.com/office/powerpoint/2010/main" val="304177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9916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eternal, almighty, and merciful, you of all beings are our ultimate concern, and you only are worthy of our thoughts and praise. In your presence, we confess our failure to be what you created us to be. In wandering from your ways, in wasting our gifts, in forgetting your love, </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5901231"/>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estrange ourselves from your eternal and all-embracing love. </a:t>
            </a: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are blind to your love and negligent of living into your blessing. By your loving mercy, lead us into your love and grant us grace to walk in your ways; in the name of your Son and our Savior, Jesus, we pray. Amen.</a:t>
            </a:r>
          </a:p>
        </p:txBody>
      </p:sp>
    </p:spTree>
    <p:extLst>
      <p:ext uri="{BB962C8B-B14F-4D97-AF65-F5344CB8AC3E}">
        <p14:creationId xmlns:p14="http://schemas.microsoft.com/office/powerpoint/2010/main" val="3186957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34961</TotalTime>
  <Words>2502</Words>
  <Application>Microsoft Office PowerPoint</Application>
  <PresentationFormat>Letter Paper (8.5x11 in)</PresentationFormat>
  <Paragraphs>208</Paragraphs>
  <Slides>35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 Narrow</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1296</cp:revision>
  <cp:lastPrinted>2024-06-19T14:44:10Z</cp:lastPrinted>
  <dcterms:created xsi:type="dcterms:W3CDTF">2009-07-01T23:04:59Z</dcterms:created>
  <dcterms:modified xsi:type="dcterms:W3CDTF">2024-08-15T19:18:40Z</dcterms:modified>
</cp:coreProperties>
</file>