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31"/>
  </p:notesMasterIdLst>
  <p:handoutMasterIdLst>
    <p:handoutMasterId r:id="rId32"/>
  </p:handoutMasterIdLst>
  <p:sldIdLst>
    <p:sldId id="1097" r:id="rId2"/>
    <p:sldId id="955" r:id="rId3"/>
    <p:sldId id="1111" r:id="rId4"/>
    <p:sldId id="1027" r:id="rId5"/>
    <p:sldId id="874" r:id="rId6"/>
    <p:sldId id="900" r:id="rId7"/>
    <p:sldId id="721" r:id="rId8"/>
    <p:sldId id="1151" r:id="rId9"/>
    <p:sldId id="259" r:id="rId10"/>
    <p:sldId id="1098" r:id="rId11"/>
    <p:sldId id="993" r:id="rId12"/>
    <p:sldId id="1113" r:id="rId13"/>
    <p:sldId id="1114" r:id="rId14"/>
    <p:sldId id="905" r:id="rId15"/>
    <p:sldId id="920" r:id="rId16"/>
    <p:sldId id="921" r:id="rId17"/>
    <p:sldId id="1120" r:id="rId18"/>
    <p:sldId id="1124" r:id="rId19"/>
    <p:sldId id="1146" r:id="rId20"/>
    <p:sldId id="1145" r:id="rId21"/>
    <p:sldId id="810" r:id="rId22"/>
    <p:sldId id="1110" r:id="rId23"/>
    <p:sldId id="1147" r:id="rId24"/>
    <p:sldId id="1141" r:id="rId25"/>
    <p:sldId id="1005" r:id="rId26"/>
    <p:sldId id="1007" r:id="rId27"/>
    <p:sldId id="1148" r:id="rId28"/>
    <p:sldId id="1150" r:id="rId29"/>
    <p:sldId id="531" r:id="rId30"/>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E8CB0-6457-4212-91CA-9D5AA321EB0C}" v="15" dt="2024-07-31T17:06:51.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8CAE8CB0-6457-4212-91CA-9D5AA321EB0C}"/>
    <pc:docChg chg="undo custSel addSld delSld modSld">
      <pc:chgData name="First Presbyterian Church, Blairstown, NJ" userId="96d466b960cbaa79" providerId="LiveId" clId="{8CAE8CB0-6457-4212-91CA-9D5AA321EB0C}" dt="2024-08-01T16:08:32.970" v="307"/>
      <pc:docMkLst>
        <pc:docMk/>
      </pc:docMkLst>
      <pc:sldChg chg="modSp mod">
        <pc:chgData name="First Presbyterian Church, Blairstown, NJ" userId="96d466b960cbaa79" providerId="LiveId" clId="{8CAE8CB0-6457-4212-91CA-9D5AA321EB0C}" dt="2024-07-31T14:00:31.494" v="57" actId="6549"/>
        <pc:sldMkLst>
          <pc:docMk/>
          <pc:sldMk cId="99436591" sldId="259"/>
        </pc:sldMkLst>
        <pc:spChg chg="mod">
          <ac:chgData name="First Presbyterian Church, Blairstown, NJ" userId="96d466b960cbaa79" providerId="LiveId" clId="{8CAE8CB0-6457-4212-91CA-9D5AA321EB0C}" dt="2024-07-31T14:00:31.494" v="57" actId="6549"/>
          <ac:spMkLst>
            <pc:docMk/>
            <pc:sldMk cId="99436591" sldId="259"/>
            <ac:spMk id="8194" creationId="{BC6D61EA-6048-4BEF-91FB-A3938ABBBFCE}"/>
          </ac:spMkLst>
        </pc:spChg>
      </pc:sldChg>
      <pc:sldChg chg="modSp mod">
        <pc:chgData name="First Presbyterian Church, Blairstown, NJ" userId="96d466b960cbaa79" providerId="LiveId" clId="{8CAE8CB0-6457-4212-91CA-9D5AA321EB0C}" dt="2024-07-31T13:58:39.996" v="54" actId="14100"/>
        <pc:sldMkLst>
          <pc:docMk/>
          <pc:sldMk cId="0" sldId="721"/>
        </pc:sldMkLst>
        <pc:spChg chg="mod">
          <ac:chgData name="First Presbyterian Church, Blairstown, NJ" userId="96d466b960cbaa79" providerId="LiveId" clId="{8CAE8CB0-6457-4212-91CA-9D5AA321EB0C}" dt="2024-07-31T13:58:39.996" v="54" actId="14100"/>
          <ac:spMkLst>
            <pc:docMk/>
            <pc:sldMk cId="0" sldId="721"/>
            <ac:spMk id="82948" creationId="{4CF610CB-4F8E-432E-8410-39C18A313456}"/>
          </ac:spMkLst>
        </pc:spChg>
      </pc:sldChg>
      <pc:sldChg chg="modSp mod">
        <pc:chgData name="First Presbyterian Church, Blairstown, NJ" userId="96d466b960cbaa79" providerId="LiveId" clId="{8CAE8CB0-6457-4212-91CA-9D5AA321EB0C}" dt="2024-07-31T14:11:01.710" v="181" actId="20577"/>
        <pc:sldMkLst>
          <pc:docMk/>
          <pc:sldMk cId="0" sldId="810"/>
        </pc:sldMkLst>
        <pc:spChg chg="mod">
          <ac:chgData name="First Presbyterian Church, Blairstown, NJ" userId="96d466b960cbaa79" providerId="LiveId" clId="{8CAE8CB0-6457-4212-91CA-9D5AA321EB0C}" dt="2024-07-31T14:11:01.710" v="181" actId="20577"/>
          <ac:spMkLst>
            <pc:docMk/>
            <pc:sldMk cId="0" sldId="810"/>
            <ac:spMk id="2" creationId="{B02FA93B-BAF4-47FB-8D2F-693B023BBD2F}"/>
          </ac:spMkLst>
        </pc:spChg>
      </pc:sldChg>
      <pc:sldChg chg="modSp mod">
        <pc:chgData name="First Presbyterian Church, Blairstown, NJ" userId="96d466b960cbaa79" providerId="LiveId" clId="{8CAE8CB0-6457-4212-91CA-9D5AA321EB0C}" dt="2024-07-31T13:58:07.827" v="36" actId="20577"/>
        <pc:sldMkLst>
          <pc:docMk/>
          <pc:sldMk cId="0" sldId="874"/>
        </pc:sldMkLst>
        <pc:spChg chg="mod">
          <ac:chgData name="First Presbyterian Church, Blairstown, NJ" userId="96d466b960cbaa79" providerId="LiveId" clId="{8CAE8CB0-6457-4212-91CA-9D5AA321EB0C}" dt="2024-07-31T13:58:07.827" v="36" actId="20577"/>
          <ac:spMkLst>
            <pc:docMk/>
            <pc:sldMk cId="0" sldId="874"/>
            <ac:spMk id="66563" creationId="{062664F7-ADEA-4839-0D92-F44B66176060}"/>
          </ac:spMkLst>
        </pc:spChg>
      </pc:sldChg>
      <pc:sldChg chg="modSp mod">
        <pc:chgData name="First Presbyterian Church, Blairstown, NJ" userId="96d466b960cbaa79" providerId="LiveId" clId="{8CAE8CB0-6457-4212-91CA-9D5AA321EB0C}" dt="2024-07-31T13:58:03.619" v="33" actId="6549"/>
        <pc:sldMkLst>
          <pc:docMk/>
          <pc:sldMk cId="2120049896" sldId="900"/>
        </pc:sldMkLst>
        <pc:spChg chg="mod">
          <ac:chgData name="First Presbyterian Church, Blairstown, NJ" userId="96d466b960cbaa79" providerId="LiveId" clId="{8CAE8CB0-6457-4212-91CA-9D5AA321EB0C}" dt="2024-07-31T13:58:03.619" v="33" actId="6549"/>
          <ac:spMkLst>
            <pc:docMk/>
            <pc:sldMk cId="2120049896" sldId="900"/>
            <ac:spMk id="66563" creationId="{062664F7-ADEA-4839-0D92-F44B66176060}"/>
          </ac:spMkLst>
        </pc:spChg>
      </pc:sldChg>
      <pc:sldChg chg="modSp mod">
        <pc:chgData name="First Presbyterian Church, Blairstown, NJ" userId="96d466b960cbaa79" providerId="LiveId" clId="{8CAE8CB0-6457-4212-91CA-9D5AA321EB0C}" dt="2024-07-31T14:06:24.824" v="95" actId="6549"/>
        <pc:sldMkLst>
          <pc:docMk/>
          <pc:sldMk cId="1174558784" sldId="905"/>
        </pc:sldMkLst>
        <pc:spChg chg="mod">
          <ac:chgData name="First Presbyterian Church, Blairstown, NJ" userId="96d466b960cbaa79" providerId="LiveId" clId="{8CAE8CB0-6457-4212-91CA-9D5AA321EB0C}" dt="2024-07-31T14:06:24.824" v="95" actId="6549"/>
          <ac:spMkLst>
            <pc:docMk/>
            <pc:sldMk cId="1174558784" sldId="905"/>
            <ac:spMk id="17410" creationId="{4532FAAA-3A0F-4CF3-BD4A-7E5B879733B0}"/>
          </ac:spMkLst>
        </pc:spChg>
      </pc:sldChg>
      <pc:sldChg chg="modSp mod">
        <pc:chgData name="First Presbyterian Church, Blairstown, NJ" userId="96d466b960cbaa79" providerId="LiveId" clId="{8CAE8CB0-6457-4212-91CA-9D5AA321EB0C}" dt="2024-07-31T14:06:36.105" v="107" actId="1036"/>
        <pc:sldMkLst>
          <pc:docMk/>
          <pc:sldMk cId="533685851" sldId="920"/>
        </pc:sldMkLst>
        <pc:spChg chg="mod">
          <ac:chgData name="First Presbyterian Church, Blairstown, NJ" userId="96d466b960cbaa79" providerId="LiveId" clId="{8CAE8CB0-6457-4212-91CA-9D5AA321EB0C}" dt="2024-07-31T14:06:36.105" v="107" actId="1036"/>
          <ac:spMkLst>
            <pc:docMk/>
            <pc:sldMk cId="533685851" sldId="920"/>
            <ac:spMk id="17410" creationId="{4532FAAA-3A0F-4CF3-BD4A-7E5B879733B0}"/>
          </ac:spMkLst>
        </pc:spChg>
      </pc:sldChg>
      <pc:sldChg chg="modSp mod">
        <pc:chgData name="First Presbyterian Church, Blairstown, NJ" userId="96d466b960cbaa79" providerId="LiveId" clId="{8CAE8CB0-6457-4212-91CA-9D5AA321EB0C}" dt="2024-07-31T14:08:20.492" v="128" actId="20577"/>
        <pc:sldMkLst>
          <pc:docMk/>
          <pc:sldMk cId="2704173309" sldId="921"/>
        </pc:sldMkLst>
        <pc:spChg chg="mod">
          <ac:chgData name="First Presbyterian Church, Blairstown, NJ" userId="96d466b960cbaa79" providerId="LiveId" clId="{8CAE8CB0-6457-4212-91CA-9D5AA321EB0C}" dt="2024-07-31T14:08:20.492" v="128" actId="20577"/>
          <ac:spMkLst>
            <pc:docMk/>
            <pc:sldMk cId="2704173309" sldId="921"/>
            <ac:spMk id="17410" creationId="{4532FAAA-3A0F-4CF3-BD4A-7E5B879733B0}"/>
          </ac:spMkLst>
        </pc:spChg>
      </pc:sldChg>
      <pc:sldChg chg="del">
        <pc:chgData name="First Presbyterian Church, Blairstown, NJ" userId="96d466b960cbaa79" providerId="LiveId" clId="{8CAE8CB0-6457-4212-91CA-9D5AA321EB0C}" dt="2024-07-31T14:19:08.089" v="234" actId="47"/>
        <pc:sldMkLst>
          <pc:docMk/>
          <pc:sldMk cId="76890057" sldId="932"/>
        </pc:sldMkLst>
      </pc:sldChg>
      <pc:sldChg chg="del">
        <pc:chgData name="First Presbyterian Church, Blairstown, NJ" userId="96d466b960cbaa79" providerId="LiveId" clId="{8CAE8CB0-6457-4212-91CA-9D5AA321EB0C}" dt="2024-07-31T14:20:14.573" v="264" actId="47"/>
        <pc:sldMkLst>
          <pc:docMk/>
          <pc:sldMk cId="3099346118" sldId="995"/>
        </pc:sldMkLst>
      </pc:sldChg>
      <pc:sldChg chg="modSp mod">
        <pc:chgData name="First Presbyterian Church, Blairstown, NJ" userId="96d466b960cbaa79" providerId="LiveId" clId="{8CAE8CB0-6457-4212-91CA-9D5AA321EB0C}" dt="2024-07-31T14:22:42.503" v="298" actId="6549"/>
        <pc:sldMkLst>
          <pc:docMk/>
          <pc:sldMk cId="801358499" sldId="1005"/>
        </pc:sldMkLst>
        <pc:spChg chg="mod">
          <ac:chgData name="First Presbyterian Church, Blairstown, NJ" userId="96d466b960cbaa79" providerId="LiveId" clId="{8CAE8CB0-6457-4212-91CA-9D5AA321EB0C}" dt="2024-07-31T14:22:42.503" v="298" actId="6549"/>
          <ac:spMkLst>
            <pc:docMk/>
            <pc:sldMk cId="801358499" sldId="1005"/>
            <ac:spMk id="14338" creationId="{F4BB6259-B2D4-0138-20C8-1D4E14188C0B}"/>
          </ac:spMkLst>
        </pc:spChg>
      </pc:sldChg>
      <pc:sldChg chg="del">
        <pc:chgData name="First Presbyterian Church, Blairstown, NJ" userId="96d466b960cbaa79" providerId="LiveId" clId="{8CAE8CB0-6457-4212-91CA-9D5AA321EB0C}" dt="2024-07-31T14:19:08.089" v="234" actId="47"/>
        <pc:sldMkLst>
          <pc:docMk/>
          <pc:sldMk cId="3948931829" sldId="1008"/>
        </pc:sldMkLst>
      </pc:sldChg>
      <pc:sldChg chg="modSp del mod">
        <pc:chgData name="First Presbyterian Church, Blairstown, NJ" userId="96d466b960cbaa79" providerId="LiveId" clId="{8CAE8CB0-6457-4212-91CA-9D5AA321EB0C}" dt="2024-07-31T17:06:53.687" v="306" actId="47"/>
        <pc:sldMkLst>
          <pc:docMk/>
          <pc:sldMk cId="3977046603" sldId="1012"/>
        </pc:sldMkLst>
        <pc:spChg chg="mod">
          <ac:chgData name="First Presbyterian Church, Blairstown, NJ" userId="96d466b960cbaa79" providerId="LiveId" clId="{8CAE8CB0-6457-4212-91CA-9D5AA321EB0C}" dt="2024-07-31T13:58:33.815" v="53"/>
          <ac:spMkLst>
            <pc:docMk/>
            <pc:sldMk cId="3977046603" sldId="1012"/>
            <ac:spMk id="82948" creationId="{3D4B35FA-816A-F2D8-27C0-05AA7752813B}"/>
          </ac:spMkLst>
        </pc:spChg>
      </pc:sldChg>
      <pc:sldChg chg="modSp mod">
        <pc:chgData name="First Presbyterian Church, Blairstown, NJ" userId="96d466b960cbaa79" providerId="LiveId" clId="{8CAE8CB0-6457-4212-91CA-9D5AA321EB0C}" dt="2024-07-31T13:56:23.246" v="25" actId="179"/>
        <pc:sldMkLst>
          <pc:docMk/>
          <pc:sldMk cId="0" sldId="1027"/>
        </pc:sldMkLst>
        <pc:spChg chg="mod">
          <ac:chgData name="First Presbyterian Church, Blairstown, NJ" userId="96d466b960cbaa79" providerId="LiveId" clId="{8CAE8CB0-6457-4212-91CA-9D5AA321EB0C}" dt="2024-07-31T13:56:23.246" v="25" actId="179"/>
          <ac:spMkLst>
            <pc:docMk/>
            <pc:sldMk cId="0" sldId="1027"/>
            <ac:spMk id="7170" creationId="{8EF1FF12-5DC1-4FF4-9F10-6F883AD9071E}"/>
          </ac:spMkLst>
        </pc:spChg>
      </pc:sldChg>
      <pc:sldChg chg="del">
        <pc:chgData name="First Presbyterian Church, Blairstown, NJ" userId="96d466b960cbaa79" providerId="LiveId" clId="{8CAE8CB0-6457-4212-91CA-9D5AA321EB0C}" dt="2024-07-31T14:06:41.919" v="108" actId="47"/>
        <pc:sldMkLst>
          <pc:docMk/>
          <pc:sldMk cId="985135262" sldId="1083"/>
        </pc:sldMkLst>
      </pc:sldChg>
      <pc:sldChg chg="modSp mod">
        <pc:chgData name="First Presbyterian Church, Blairstown, NJ" userId="96d466b960cbaa79" providerId="LiveId" clId="{8CAE8CB0-6457-4212-91CA-9D5AA321EB0C}" dt="2024-07-31T14:38:05.799" v="304" actId="20577"/>
        <pc:sldMkLst>
          <pc:docMk/>
          <pc:sldMk cId="0" sldId="1097"/>
        </pc:sldMkLst>
        <pc:spChg chg="mod">
          <ac:chgData name="First Presbyterian Church, Blairstown, NJ" userId="96d466b960cbaa79" providerId="LiveId" clId="{8CAE8CB0-6457-4212-91CA-9D5AA321EB0C}" dt="2024-07-31T14:38:05.799" v="304" actId="20577"/>
          <ac:spMkLst>
            <pc:docMk/>
            <pc:sldMk cId="0" sldId="1097"/>
            <ac:spMk id="6" creationId="{4C1FB20E-DC42-6193-819D-B0400F94C588}"/>
          </ac:spMkLst>
        </pc:spChg>
      </pc:sldChg>
      <pc:sldChg chg="modSp mod">
        <pc:chgData name="First Presbyterian Church, Blairstown, NJ" userId="96d466b960cbaa79" providerId="LiveId" clId="{8CAE8CB0-6457-4212-91CA-9D5AA321EB0C}" dt="2024-07-31T14:01:55.452" v="70" actId="6549"/>
        <pc:sldMkLst>
          <pc:docMk/>
          <pc:sldMk cId="0" sldId="1098"/>
        </pc:sldMkLst>
        <pc:spChg chg="mod">
          <ac:chgData name="First Presbyterian Church, Blairstown, NJ" userId="96d466b960cbaa79" providerId="LiveId" clId="{8CAE8CB0-6457-4212-91CA-9D5AA321EB0C}" dt="2024-07-31T14:01:55.452" v="70" actId="6549"/>
          <ac:spMkLst>
            <pc:docMk/>
            <pc:sldMk cId="0" sldId="1098"/>
            <ac:spMk id="8194" creationId="{F31512E2-F393-4D44-A63D-55F78F8B5DAA}"/>
          </ac:spMkLst>
        </pc:spChg>
      </pc:sldChg>
      <pc:sldChg chg="del">
        <pc:chgData name="First Presbyterian Church, Blairstown, NJ" userId="96d466b960cbaa79" providerId="LiveId" clId="{8CAE8CB0-6457-4212-91CA-9D5AA321EB0C}" dt="2024-07-31T14:20:14.573" v="264" actId="47"/>
        <pc:sldMkLst>
          <pc:docMk/>
          <pc:sldMk cId="1161057808" sldId="1102"/>
        </pc:sldMkLst>
      </pc:sldChg>
      <pc:sldChg chg="modSp mod">
        <pc:chgData name="First Presbyterian Church, Blairstown, NJ" userId="96d466b960cbaa79" providerId="LiveId" clId="{8CAE8CB0-6457-4212-91CA-9D5AA321EB0C}" dt="2024-07-31T14:11:16.133" v="190" actId="20577"/>
        <pc:sldMkLst>
          <pc:docMk/>
          <pc:sldMk cId="2201003250" sldId="1110"/>
        </pc:sldMkLst>
        <pc:spChg chg="mod">
          <ac:chgData name="First Presbyterian Church, Blairstown, NJ" userId="96d466b960cbaa79" providerId="LiveId" clId="{8CAE8CB0-6457-4212-91CA-9D5AA321EB0C}" dt="2024-07-31T14:11:16.133" v="190" actId="20577"/>
          <ac:spMkLst>
            <pc:docMk/>
            <pc:sldMk cId="2201003250" sldId="1110"/>
            <ac:spMk id="2" creationId="{B02FA93B-BAF4-47FB-8D2F-693B023BBD2F}"/>
          </ac:spMkLst>
        </pc:spChg>
      </pc:sldChg>
      <pc:sldChg chg="modSp mod">
        <pc:chgData name="First Presbyterian Church, Blairstown, NJ" userId="96d466b960cbaa79" providerId="LiveId" clId="{8CAE8CB0-6457-4212-91CA-9D5AA321EB0C}" dt="2024-07-31T13:55:03.957" v="3" actId="20577"/>
        <pc:sldMkLst>
          <pc:docMk/>
          <pc:sldMk cId="2863064506" sldId="1111"/>
        </pc:sldMkLst>
        <pc:spChg chg="mod">
          <ac:chgData name="First Presbyterian Church, Blairstown, NJ" userId="96d466b960cbaa79" providerId="LiveId" clId="{8CAE8CB0-6457-4212-91CA-9D5AA321EB0C}" dt="2024-07-31T13:55:03.957" v="3" actId="20577"/>
          <ac:spMkLst>
            <pc:docMk/>
            <pc:sldMk cId="2863064506" sldId="1111"/>
            <ac:spMk id="7172" creationId="{CF3D2530-5B93-AA39-6862-E0E85C7C24F3}"/>
          </ac:spMkLst>
        </pc:spChg>
      </pc:sldChg>
      <pc:sldChg chg="modSp mod">
        <pc:chgData name="First Presbyterian Church, Blairstown, NJ" userId="96d466b960cbaa79" providerId="LiveId" clId="{8CAE8CB0-6457-4212-91CA-9D5AA321EB0C}" dt="2024-07-31T14:02:53.800" v="75" actId="20577"/>
        <pc:sldMkLst>
          <pc:docMk/>
          <pc:sldMk cId="593901029" sldId="1113"/>
        </pc:sldMkLst>
        <pc:spChg chg="mod">
          <ac:chgData name="First Presbyterian Church, Blairstown, NJ" userId="96d466b960cbaa79" providerId="LiveId" clId="{8CAE8CB0-6457-4212-91CA-9D5AA321EB0C}" dt="2024-07-31T14:02:53.800" v="75" actId="20577"/>
          <ac:spMkLst>
            <pc:docMk/>
            <pc:sldMk cId="593901029" sldId="1113"/>
            <ac:spMk id="11266" creationId="{6241354C-3F84-FB44-61EF-E95BD43172DD}"/>
          </ac:spMkLst>
        </pc:spChg>
      </pc:sldChg>
      <pc:sldChg chg="modSp mod">
        <pc:chgData name="First Presbyterian Church, Blairstown, NJ" userId="96d466b960cbaa79" providerId="LiveId" clId="{8CAE8CB0-6457-4212-91CA-9D5AA321EB0C}" dt="2024-07-31T14:08:33.976" v="131" actId="20577"/>
        <pc:sldMkLst>
          <pc:docMk/>
          <pc:sldMk cId="949214826" sldId="1120"/>
        </pc:sldMkLst>
        <pc:spChg chg="mod">
          <ac:chgData name="First Presbyterian Church, Blairstown, NJ" userId="96d466b960cbaa79" providerId="LiveId" clId="{8CAE8CB0-6457-4212-91CA-9D5AA321EB0C}" dt="2024-07-31T14:08:33.976" v="131" actId="20577"/>
          <ac:spMkLst>
            <pc:docMk/>
            <pc:sldMk cId="949214826" sldId="1120"/>
            <ac:spMk id="17410" creationId="{4532FAAA-3A0F-4CF3-BD4A-7E5B879733B0}"/>
          </ac:spMkLst>
        </pc:spChg>
      </pc:sldChg>
      <pc:sldChg chg="modSp mod">
        <pc:chgData name="First Presbyterian Church, Blairstown, NJ" userId="96d466b960cbaa79" providerId="LiveId" clId="{8CAE8CB0-6457-4212-91CA-9D5AA321EB0C}" dt="2024-07-31T14:09:02.480" v="143" actId="20577"/>
        <pc:sldMkLst>
          <pc:docMk/>
          <pc:sldMk cId="3365586049" sldId="1124"/>
        </pc:sldMkLst>
        <pc:spChg chg="mod">
          <ac:chgData name="First Presbyterian Church, Blairstown, NJ" userId="96d466b960cbaa79" providerId="LiveId" clId="{8CAE8CB0-6457-4212-91CA-9D5AA321EB0C}" dt="2024-07-31T14:09:02.480" v="143" actId="20577"/>
          <ac:spMkLst>
            <pc:docMk/>
            <pc:sldMk cId="3365586049" sldId="1124"/>
            <ac:spMk id="17410" creationId="{4532FAAA-3A0F-4CF3-BD4A-7E5B879733B0}"/>
          </ac:spMkLst>
        </pc:spChg>
      </pc:sldChg>
      <pc:sldChg chg="del">
        <pc:chgData name="First Presbyterian Church, Blairstown, NJ" userId="96d466b960cbaa79" providerId="LiveId" clId="{8CAE8CB0-6457-4212-91CA-9D5AA321EB0C}" dt="2024-07-31T14:09:16.319" v="145" actId="47"/>
        <pc:sldMkLst>
          <pc:docMk/>
          <pc:sldMk cId="3188737223" sldId="1128"/>
        </pc:sldMkLst>
      </pc:sldChg>
      <pc:sldChg chg="del">
        <pc:chgData name="First Presbyterian Church, Blairstown, NJ" userId="96d466b960cbaa79" providerId="LiveId" clId="{8CAE8CB0-6457-4212-91CA-9D5AA321EB0C}" dt="2024-07-31T14:06:41.919" v="108" actId="47"/>
        <pc:sldMkLst>
          <pc:docMk/>
          <pc:sldMk cId="3651616807" sldId="1136"/>
        </pc:sldMkLst>
      </pc:sldChg>
      <pc:sldChg chg="del">
        <pc:chgData name="First Presbyterian Church, Blairstown, NJ" userId="96d466b960cbaa79" providerId="LiveId" clId="{8CAE8CB0-6457-4212-91CA-9D5AA321EB0C}" dt="2024-07-31T14:19:40.623" v="236" actId="47"/>
        <pc:sldMkLst>
          <pc:docMk/>
          <pc:sldMk cId="0" sldId="1138"/>
        </pc:sldMkLst>
      </pc:sldChg>
      <pc:sldChg chg="del">
        <pc:chgData name="First Presbyterian Church, Blairstown, NJ" userId="96d466b960cbaa79" providerId="LiveId" clId="{8CAE8CB0-6457-4212-91CA-9D5AA321EB0C}" dt="2024-07-31T14:06:41.919" v="108" actId="47"/>
        <pc:sldMkLst>
          <pc:docMk/>
          <pc:sldMk cId="1221578950" sldId="1139"/>
        </pc:sldMkLst>
      </pc:sldChg>
      <pc:sldChg chg="del">
        <pc:chgData name="First Presbyterian Church, Blairstown, NJ" userId="96d466b960cbaa79" providerId="LiveId" clId="{8CAE8CB0-6457-4212-91CA-9D5AA321EB0C}" dt="2024-07-31T14:06:41.919" v="108" actId="47"/>
        <pc:sldMkLst>
          <pc:docMk/>
          <pc:sldMk cId="497048053" sldId="1140"/>
        </pc:sldMkLst>
      </pc:sldChg>
      <pc:sldChg chg="modSp mod">
        <pc:chgData name="First Presbyterian Church, Blairstown, NJ" userId="96d466b960cbaa79" providerId="LiveId" clId="{8CAE8CB0-6457-4212-91CA-9D5AA321EB0C}" dt="2024-07-31T14:22:36.573" v="295" actId="21"/>
        <pc:sldMkLst>
          <pc:docMk/>
          <pc:sldMk cId="0" sldId="1141"/>
        </pc:sldMkLst>
        <pc:spChg chg="mod">
          <ac:chgData name="First Presbyterian Church, Blairstown, NJ" userId="96d466b960cbaa79" providerId="LiveId" clId="{8CAE8CB0-6457-4212-91CA-9D5AA321EB0C}" dt="2024-07-31T14:22:36.573" v="295" actId="21"/>
          <ac:spMkLst>
            <pc:docMk/>
            <pc:sldMk cId="0" sldId="1141"/>
            <ac:spMk id="14338" creationId="{E04D0EAF-1FA6-B6FF-EDAC-308F48DD72D2}"/>
          </ac:spMkLst>
        </pc:spChg>
      </pc:sldChg>
      <pc:sldChg chg="del">
        <pc:chgData name="First Presbyterian Church, Blairstown, NJ" userId="96d466b960cbaa79" providerId="LiveId" clId="{8CAE8CB0-6457-4212-91CA-9D5AA321EB0C}" dt="2024-07-31T14:19:08.089" v="234" actId="47"/>
        <pc:sldMkLst>
          <pc:docMk/>
          <pc:sldMk cId="0" sldId="1142"/>
        </pc:sldMkLst>
      </pc:sldChg>
      <pc:sldChg chg="del">
        <pc:chgData name="First Presbyterian Church, Blairstown, NJ" userId="96d466b960cbaa79" providerId="LiveId" clId="{8CAE8CB0-6457-4212-91CA-9D5AA321EB0C}" dt="2024-07-31T14:19:08.089" v="234" actId="47"/>
        <pc:sldMkLst>
          <pc:docMk/>
          <pc:sldMk cId="44244613" sldId="1143"/>
        </pc:sldMkLst>
      </pc:sldChg>
      <pc:sldChg chg="del">
        <pc:chgData name="First Presbyterian Church, Blairstown, NJ" userId="96d466b960cbaa79" providerId="LiveId" clId="{8CAE8CB0-6457-4212-91CA-9D5AA321EB0C}" dt="2024-07-31T14:20:14.573" v="264" actId="47"/>
        <pc:sldMkLst>
          <pc:docMk/>
          <pc:sldMk cId="2543879498" sldId="1144"/>
        </pc:sldMkLst>
      </pc:sldChg>
      <pc:sldChg chg="modSp mod">
        <pc:chgData name="First Presbyterian Church, Blairstown, NJ" userId="96d466b960cbaa79" providerId="LiveId" clId="{8CAE8CB0-6457-4212-91CA-9D5AA321EB0C}" dt="2024-08-01T16:08:32.970" v="307"/>
        <pc:sldMkLst>
          <pc:docMk/>
          <pc:sldMk cId="3625067862" sldId="1145"/>
        </pc:sldMkLst>
        <pc:spChg chg="mod">
          <ac:chgData name="First Presbyterian Church, Blairstown, NJ" userId="96d466b960cbaa79" providerId="LiveId" clId="{8CAE8CB0-6457-4212-91CA-9D5AA321EB0C}" dt="2024-08-01T16:08:32.970" v="307"/>
          <ac:spMkLst>
            <pc:docMk/>
            <pc:sldMk cId="3625067862" sldId="1145"/>
            <ac:spMk id="20482" creationId="{C80FA143-5C2D-9F78-FA4B-0A8D485387E3}"/>
          </ac:spMkLst>
        </pc:spChg>
      </pc:sldChg>
      <pc:sldChg chg="modSp add mod">
        <pc:chgData name="First Presbyterian Church, Blairstown, NJ" userId="96d466b960cbaa79" providerId="LiveId" clId="{8CAE8CB0-6457-4212-91CA-9D5AA321EB0C}" dt="2024-07-31T14:09:06.248" v="144" actId="6549"/>
        <pc:sldMkLst>
          <pc:docMk/>
          <pc:sldMk cId="1711058405" sldId="1146"/>
        </pc:sldMkLst>
        <pc:spChg chg="mod">
          <ac:chgData name="First Presbyterian Church, Blairstown, NJ" userId="96d466b960cbaa79" providerId="LiveId" clId="{8CAE8CB0-6457-4212-91CA-9D5AA321EB0C}" dt="2024-07-31T14:09:06.248" v="144" actId="6549"/>
          <ac:spMkLst>
            <pc:docMk/>
            <pc:sldMk cId="1711058405" sldId="1146"/>
            <ac:spMk id="17410" creationId="{4532FAAA-3A0F-4CF3-BD4A-7E5B879733B0}"/>
          </ac:spMkLst>
        </pc:spChg>
      </pc:sldChg>
      <pc:sldChg chg="modSp add mod">
        <pc:chgData name="First Presbyterian Church, Blairstown, NJ" userId="96d466b960cbaa79" providerId="LiveId" clId="{8CAE8CB0-6457-4212-91CA-9D5AA321EB0C}" dt="2024-07-31T14:11:44.806" v="196" actId="20577"/>
        <pc:sldMkLst>
          <pc:docMk/>
          <pc:sldMk cId="977242318" sldId="1147"/>
        </pc:sldMkLst>
        <pc:spChg chg="mod">
          <ac:chgData name="First Presbyterian Church, Blairstown, NJ" userId="96d466b960cbaa79" providerId="LiveId" clId="{8CAE8CB0-6457-4212-91CA-9D5AA321EB0C}" dt="2024-07-31T14:11:44.806" v="196" actId="20577"/>
          <ac:spMkLst>
            <pc:docMk/>
            <pc:sldMk cId="977242318" sldId="1147"/>
            <ac:spMk id="2" creationId="{B02FA93B-BAF4-47FB-8D2F-693B023BBD2F}"/>
          </ac:spMkLst>
        </pc:spChg>
      </pc:sldChg>
      <pc:sldChg chg="modSp add mod">
        <pc:chgData name="First Presbyterian Church, Blairstown, NJ" userId="96d466b960cbaa79" providerId="LiveId" clId="{8CAE8CB0-6457-4212-91CA-9D5AA321EB0C}" dt="2024-07-31T14:21:38.501" v="287"/>
        <pc:sldMkLst>
          <pc:docMk/>
          <pc:sldMk cId="3269815577" sldId="1148"/>
        </pc:sldMkLst>
        <pc:spChg chg="mod">
          <ac:chgData name="First Presbyterian Church, Blairstown, NJ" userId="96d466b960cbaa79" providerId="LiveId" clId="{8CAE8CB0-6457-4212-91CA-9D5AA321EB0C}" dt="2024-07-31T14:21:38.501" v="287"/>
          <ac:spMkLst>
            <pc:docMk/>
            <pc:sldMk cId="3269815577" sldId="1148"/>
            <ac:spMk id="14338" creationId="{E04D0EAF-1FA6-B6FF-EDAC-308F48DD72D2}"/>
          </ac:spMkLst>
        </pc:spChg>
      </pc:sldChg>
      <pc:sldChg chg="add del">
        <pc:chgData name="First Presbyterian Church, Blairstown, NJ" userId="96d466b960cbaa79" providerId="LiveId" clId="{8CAE8CB0-6457-4212-91CA-9D5AA321EB0C}" dt="2024-07-31T14:21:09.833" v="278" actId="47"/>
        <pc:sldMkLst>
          <pc:docMk/>
          <pc:sldMk cId="1658139478" sldId="1149"/>
        </pc:sldMkLst>
      </pc:sldChg>
      <pc:sldChg chg="add">
        <pc:chgData name="First Presbyterian Church, Blairstown, NJ" userId="96d466b960cbaa79" providerId="LiveId" clId="{8CAE8CB0-6457-4212-91CA-9D5AA321EB0C}" dt="2024-07-31T14:21:05.109" v="277"/>
        <pc:sldMkLst>
          <pc:docMk/>
          <pc:sldMk cId="717366102" sldId="1150"/>
        </pc:sldMkLst>
      </pc:sldChg>
      <pc:sldChg chg="add">
        <pc:chgData name="First Presbyterian Church, Blairstown, NJ" userId="96d466b960cbaa79" providerId="LiveId" clId="{8CAE8CB0-6457-4212-91CA-9D5AA321EB0C}" dt="2024-07-31T17:06:51.928" v="305"/>
        <pc:sldMkLst>
          <pc:docMk/>
          <pc:sldMk cId="3186957133" sldId="11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08/01/2024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extLst>
      <p:ext uri="{BB962C8B-B14F-4D97-AF65-F5344CB8AC3E}">
        <p14:creationId xmlns:p14="http://schemas.microsoft.com/office/powerpoint/2010/main" val="410583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08/01/2024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64D486-54C4-92C2-D768-08DC64ACF983}"/>
              </a:ext>
            </a:extLst>
          </p:cNvPr>
          <p:cNvPicPr>
            <a:picLocks noChangeAspect="1"/>
          </p:cNvPicPr>
          <p:nvPr/>
        </p:nvPicPr>
        <p:blipFill>
          <a:blip r:embed="rId2">
            <a:extLst>
              <a:ext uri="{28A0092B-C50C-407E-A947-70E740481C1C}">
                <a14:useLocalDpi xmlns:a14="http://schemas.microsoft.com/office/drawing/2010/main" val="0"/>
              </a:ext>
            </a:extLst>
          </a:blip>
          <a:srcRect t="7741" b="7741"/>
          <a:stretch/>
        </p:blipFill>
        <p:spPr>
          <a:xfrm>
            <a:off x="355233" y="914400"/>
            <a:ext cx="8433534" cy="4751930"/>
          </a:xfrm>
          <a:prstGeom prst="rect">
            <a:avLst/>
          </a:prstGeom>
        </p:spPr>
      </p:pic>
      <p:grpSp>
        <p:nvGrpSpPr>
          <p:cNvPr id="8" name="Group 7">
            <a:extLst>
              <a:ext uri="{FF2B5EF4-FFF2-40B4-BE49-F238E27FC236}">
                <a16:creationId xmlns:a16="http://schemas.microsoft.com/office/drawing/2014/main" id="{4FE31091-5372-C018-E36F-33545889EA4A}"/>
              </a:ext>
            </a:extLst>
          </p:cNvPr>
          <p:cNvGrpSpPr/>
          <p:nvPr/>
        </p:nvGrpSpPr>
        <p:grpSpPr>
          <a:xfrm>
            <a:off x="457200" y="5791200"/>
            <a:ext cx="8229600" cy="941582"/>
            <a:chOff x="152400" y="5744904"/>
            <a:chExt cx="8229600" cy="913071"/>
          </a:xfrm>
        </p:grpSpPr>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1524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4"/>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
        <p:nvSpPr>
          <p:cNvPr id="6" name="TextBox 5">
            <a:extLst>
              <a:ext uri="{FF2B5EF4-FFF2-40B4-BE49-F238E27FC236}">
                <a16:creationId xmlns:a16="http://schemas.microsoft.com/office/drawing/2014/main" id="{4C1FB20E-DC42-6193-819D-B0400F94C588}"/>
              </a:ext>
            </a:extLst>
          </p:cNvPr>
          <p:cNvSpPr txBox="1"/>
          <p:nvPr/>
        </p:nvSpPr>
        <p:spPr>
          <a:xfrm>
            <a:off x="457200" y="144268"/>
            <a:ext cx="8077200" cy="769441"/>
          </a:xfrm>
          <a:prstGeom prst="rect">
            <a:avLst/>
          </a:prstGeom>
          <a:noFill/>
        </p:spPr>
        <p:txBody>
          <a:bodyPr wrap="square">
            <a:spAutoFit/>
          </a:bodyPr>
          <a:lstStyle/>
          <a:p>
            <a:pPr algn="ctr"/>
            <a:r>
              <a:rPr lang="en-US" sz="4400" b="1" kern="1400" spc="100" dirty="0">
                <a:latin typeface="Gabriola" panose="04040605051002020D02" pitchFamily="82" charset="0"/>
                <a:ea typeface="Times New Roman" panose="02020603050405020304" pitchFamily="18" charset="0"/>
                <a:cs typeface="Times New Roman" panose="02020603050405020304" pitchFamily="18" charset="0"/>
              </a:rPr>
              <a:t>Twelft</a:t>
            </a:r>
            <a:r>
              <a:rPr lang="en-US" sz="4400" b="1" kern="1400" spc="100" dirty="0">
                <a:effectLst/>
                <a:latin typeface="Gabriola" panose="04040605051002020D02" pitchFamily="82" charset="0"/>
                <a:ea typeface="Times New Roman" panose="02020603050405020304" pitchFamily="18" charset="0"/>
                <a:cs typeface="Times New Roman" panose="02020603050405020304" pitchFamily="18" charset="0"/>
              </a:rPr>
              <a:t>h Sunday after Pentecost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466          v. 1</a:t>
            </a:r>
          </a:p>
          <a:p>
            <a:pPr marL="0" indent="0" algn="ctr">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for a Thousand Tongues to Sing</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for a thousand tongues to sing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dear Redeemer’s praise,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glories of my God and King,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triumphs of God's grace!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609600" y="228600"/>
            <a:ext cx="84582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50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Leader: The peace of Christ be with you.     </a:t>
            </a: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04800" y="16002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r>
              <a:rPr lang="en-US" altLang="en-US" sz="2400" b="0" dirty="0">
                <a:effectLst>
                  <a:outerShdw blurRad="38100" dist="38100" dir="2700000" algn="tl">
                    <a:srgbClr val="000000">
                      <a:alpha val="43137"/>
                    </a:srgbClr>
                  </a:outerShdw>
                </a:effectLst>
              </a:rPr>
              <a:t>GIVING OF OUR GIFTS &amp; OFFERTORY:</a:t>
            </a:r>
          </a:p>
          <a:p>
            <a:pPr algn="ctr" eaLnBrk="1" hangingPunct="1">
              <a:lnSpc>
                <a:spcPct val="150000"/>
              </a:lnSpc>
              <a:spcBef>
                <a:spcPct val="0"/>
              </a:spcBef>
              <a:buClrTx/>
              <a:buSzTx/>
              <a:buNone/>
              <a:defRPr/>
            </a:pPr>
            <a:endParaRPr lang="en-US" altLang="en-US" sz="2400" b="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en-US" altLang="en-US" sz="2400" b="0" dirty="0">
              <a:effectLst>
                <a:outerShdw blurRad="38100" dist="38100" dir="2700000" algn="tl">
                  <a:srgbClr val="000000">
                    <a:alpha val="43137"/>
                  </a:srgbClr>
                </a:outerShdw>
              </a:effectLst>
            </a:endParaRPr>
          </a:p>
          <a:p>
            <a:pPr algn="ctr" eaLnBrk="1" hangingPunct="1">
              <a:spcBef>
                <a:spcPct val="0"/>
              </a:spcBef>
              <a:spcAft>
                <a:spcPts val="600"/>
              </a:spcAft>
              <a:buClrTx/>
              <a:buSzTx/>
              <a:buFontTx/>
              <a:buNone/>
              <a:defRPr/>
            </a:pPr>
            <a:endParaRPr lang="en-US" altLang="en-US" sz="2000" b="0" i="1" dirty="0">
              <a:effectLst>
                <a:outerShdw blurRad="38100" dist="38100" dir="2700000" algn="tl">
                  <a:srgbClr val="000000">
                    <a:alpha val="43137"/>
                  </a:srgbClr>
                </a:outerShdw>
              </a:effectLst>
              <a:latin typeface="+mj-lt"/>
            </a:endParaRP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1800" b="0" i="1" dirty="0">
              <a:effectLst>
                <a:outerShdw blurRad="38100" dist="38100" dir="2700000" algn="tl">
                  <a:srgbClr val="000000">
                    <a:alpha val="43137"/>
                  </a:srgbClr>
                </a:outerShdw>
              </a:effectLst>
            </a:endParaRPr>
          </a:p>
          <a:p>
            <a:pPr algn="ctr" eaLnBrk="1" hangingPunct="1">
              <a:spcBef>
                <a:spcPct val="0"/>
              </a:spcBef>
              <a:spcAft>
                <a:spcPts val="600"/>
              </a:spcAft>
              <a:buClrTx/>
              <a:buSzTx/>
              <a:buFontTx/>
              <a:buNone/>
              <a:defRPr/>
            </a:pPr>
            <a:endParaRPr lang="en-US" altLang="en-US" sz="1800" i="1" dirty="0">
              <a:effectLst>
                <a:outerShdw blurRad="38100" dist="38100" dir="2700000" algn="tl">
                  <a:srgbClr val="000000">
                    <a:alpha val="43137"/>
                  </a:srgbClr>
                </a:outerShdw>
              </a:effectLst>
            </a:endParaRPr>
          </a:p>
          <a:p>
            <a:pPr algn="ctr" eaLnBrk="1" hangingPunct="1">
              <a:spcBef>
                <a:spcPct val="0"/>
              </a:spcBef>
              <a:spcAft>
                <a:spcPts val="600"/>
              </a:spcAft>
              <a:buClrTx/>
              <a:buSzTx/>
              <a:buFontTx/>
              <a:buNone/>
              <a:defRPr/>
            </a:pPr>
            <a:endParaRPr lang="en-US" altLang="en-US" sz="18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0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mailing your offering to the church: P.O. Box 385, Blairstown, NJ.</a:t>
            </a:r>
          </a:p>
        </p:txBody>
      </p:sp>
    </p:spTree>
    <p:extLst>
      <p:ext uri="{BB962C8B-B14F-4D97-AF65-F5344CB8AC3E}">
        <p14:creationId xmlns:p14="http://schemas.microsoft.com/office/powerpoint/2010/main" val="593901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18D379B-1776-4E20-869C-FAA25FE77D6D}"/>
              </a:ext>
            </a:extLst>
          </p:cNvPr>
          <p:cNvSpPr txBox="1">
            <a:spLocks noChangeArrowheads="1"/>
          </p:cNvSpPr>
          <p:nvPr/>
        </p:nvSpPr>
        <p:spPr bwMode="auto">
          <a:xfrm>
            <a:off x="228600" y="0"/>
            <a:ext cx="88392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2400" b="0" i="1" dirty="0">
              <a:effectLst>
                <a:outerShdw blurRad="38100" dist="38100" dir="2700000" algn="tl">
                  <a:srgbClr val="000000">
                    <a:alpha val="43137"/>
                  </a:srgbClr>
                </a:outerShdw>
              </a:effectLst>
              <a:latin typeface="Arial Narrow" panose="020B0606020202030204" pitchFamily="34" charset="0"/>
            </a:endParaRPr>
          </a:p>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algn="ctr" eaLnBrk="1" hangingPunct="1">
              <a:lnSpc>
                <a:spcPct val="150000"/>
              </a:lnSpc>
              <a:spcBef>
                <a:spcPct val="0"/>
              </a:spcBef>
              <a:buClrTx/>
              <a:buSzTx/>
              <a:buFont typeface="Wingdings" pitchFamily="2" charset="2"/>
              <a:buNone/>
              <a:defRPr/>
            </a:pPr>
            <a:r>
              <a:rPr lang="en-US" altLang="en-US" sz="3200" b="1" i="1" dirty="0"/>
              <a:t>Praise God, from whom all blessings flow;  Praise God all creatures here below; </a:t>
            </a:r>
          </a:p>
          <a:p>
            <a:pPr algn="ctr" eaLnBrk="1" hangingPunct="1">
              <a:lnSpc>
                <a:spcPct val="150000"/>
              </a:lnSpc>
              <a:spcBef>
                <a:spcPct val="0"/>
              </a:spcBef>
              <a:buClrTx/>
              <a:buSzTx/>
              <a:buFont typeface="Wingdings" pitchFamily="2" charset="2"/>
              <a:buNone/>
              <a:defRPr/>
            </a:pPr>
            <a:r>
              <a:rPr lang="en-US" altLang="en-US" sz="3200" b="1" i="1" dirty="0"/>
              <a:t>Praise God above, ye heavenly host; </a:t>
            </a:r>
          </a:p>
          <a:p>
            <a:pPr algn="ctr" eaLnBrk="1" hangingPunct="1">
              <a:lnSpc>
                <a:spcPct val="150000"/>
              </a:lnSpc>
              <a:spcBef>
                <a:spcPct val="0"/>
              </a:spcBef>
              <a:buClrTx/>
              <a:buSzTx/>
              <a:buFont typeface="Wingdings" pitchFamily="2" charset="2"/>
              <a:buNone/>
              <a:defRPr/>
            </a:pPr>
            <a:r>
              <a:rPr lang="en-US" altLang="en-US" sz="3200" b="1" i="1" dirty="0"/>
              <a:t>Praise Father, Son, and Holy Ghost. Amen.</a:t>
            </a:r>
          </a:p>
          <a:p>
            <a:pPr eaLnBrk="1" hangingPunct="1">
              <a:spcBef>
                <a:spcPct val="0"/>
              </a:spcBef>
              <a:buClrTx/>
              <a:buSzTx/>
              <a:buFontTx/>
              <a:buNone/>
              <a:defRPr/>
            </a:pPr>
            <a:endParaRPr lang="en-US" altLang="en-US" sz="2000" dirty="0"/>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None/>
              <a:tabLst>
                <a:tab pos="8686800" algn="r"/>
              </a:tabLst>
              <a:defRPr/>
            </a:pPr>
            <a:r>
              <a:rPr lang="en-US" altLang="en-US" sz="2400" b="0" dirty="0">
                <a:effectLst>
                  <a:outerShdw blurRad="38100" dist="38100" dir="2700000" algn="tl">
                    <a:srgbClr val="000000">
                      <a:alpha val="43137"/>
                    </a:srgbClr>
                  </a:outerShdw>
                </a:effectLst>
              </a:rPr>
              <a:t>* PRAYER OF DEDICATION</a:t>
            </a: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86800" cy="678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EPISTLE LESSON: Ephesians 4: 17–18, 29–5:2 </a:t>
            </a:r>
          </a:p>
          <a:p>
            <a:pPr algn="ctr">
              <a:buNone/>
              <a:defRPr/>
            </a:pPr>
            <a:r>
              <a:rPr lang="en-US" sz="2400" b="0" dirty="0">
                <a:effectLst>
                  <a:outerShdw blurRad="38100" dist="38100" dir="2700000" algn="tl">
                    <a:srgbClr val="000000">
                      <a:alpha val="43137"/>
                    </a:srgbClr>
                  </a:outerShdw>
                </a:effectLst>
                <a:cs typeface="Arial" pitchFamily="34" charset="0"/>
              </a:rPr>
              <a:t>Life lived as Christ’s light.</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this I affirm and insist on in the Lord: you must no longer walk as the gentiles walk, in the futility of their minds;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are darkened in their understanding, alienated from the life of God because of their ignorance and hardness of heart.</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Let no evil talk come out of your mouths but only what is good for building up, as there is need, so that your words may give grace to those who hear.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455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85404"/>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do not grieve the Holy Spirit of God, with which you were marked with a seal for the day of redemption.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Put away from you all bitterness and wrath and anger and wrangling and slander, together with all malice.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 kind to one another, tenderhearted, forgiving one another, as God in Christ has forgiven you. </a:t>
            </a: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Therefore be imitators of God, as beloved children,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walk in love, as Christ loved us and gave himself up for us, a fragrant offering and sacrifice to God.</a:t>
            </a:r>
          </a:p>
        </p:txBody>
      </p:sp>
    </p:spTree>
    <p:extLst>
      <p:ext uri="{BB962C8B-B14F-4D97-AF65-F5344CB8AC3E}">
        <p14:creationId xmlns:p14="http://schemas.microsoft.com/office/powerpoint/2010/main" val="53368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105846"/>
            <a:ext cx="8686800" cy="6646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a typeface="Tahoma" panose="020B0604030504040204" pitchFamily="34" charset="0"/>
                <a:cs typeface="Tahoma" panose="020B0604030504040204" pitchFamily="34" charset="0"/>
              </a:rPr>
              <a:t>EPISTLE LESSON:  Romans 15: 1–13   </a:t>
            </a:r>
          </a:p>
          <a:p>
            <a:pPr marR="0" indent="342900" algn="ctr">
              <a:spcBef>
                <a:spcPts val="0"/>
              </a:spcBef>
              <a:spcAft>
                <a:spcPts val="0"/>
              </a:spcAft>
              <a:buNone/>
            </a:pPr>
            <a:r>
              <a:rPr lang="en-US" sz="2400" b="0" dirty="0">
                <a:ea typeface="Tahoma" panose="020B0604030504040204" pitchFamily="34" charset="0"/>
                <a:cs typeface="Tahoma" panose="020B0604030504040204" pitchFamily="34" charset="0"/>
              </a:rPr>
              <a:t>Welcome One Another.</a:t>
            </a:r>
          </a:p>
          <a:p>
            <a:pPr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who are strong ought to put up with the failings of the weak and not to please ourselves.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Each of us must please our neighbor for the good purpose of building up the neighbor.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Christ did not please himself, but, as it is written, “The insults of those who insult you have fallen on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whatever was written in former days was written for our instruction, so that by steadfastness and by the encouragement of the scriptures . . .</a:t>
            </a:r>
          </a:p>
        </p:txBody>
      </p:sp>
    </p:spTree>
    <p:extLst>
      <p:ext uri="{BB962C8B-B14F-4D97-AF65-F5344CB8AC3E}">
        <p14:creationId xmlns:p14="http://schemas.microsoft.com/office/powerpoint/2010/main" val="2704173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105846"/>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might have hope.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May the God of steadfastness and encouragement grant you to live in harmony with one another, in accordance with Christ Jesus,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that together you may with one voice glorify the God and Father of our Lord Jesus Christ.</a:t>
            </a:r>
          </a:p>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Welcome one another, therefore, just as Christ has welcomed you, for the glory of God.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I tell you that Christ has become a servant of the circumcised on behalf of the truth of God in order that he might confirm the promises given to the ancestors . . .</a:t>
            </a:r>
          </a:p>
        </p:txBody>
      </p:sp>
    </p:spTree>
    <p:extLst>
      <p:ext uri="{BB962C8B-B14F-4D97-AF65-F5344CB8AC3E}">
        <p14:creationId xmlns:p14="http://schemas.microsoft.com/office/powerpoint/2010/main" val="949214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105846"/>
            <a:ext cx="8534400" cy="625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that the gentiles might glorify God for his mercy. As it is written,</a:t>
            </a:r>
          </a:p>
          <a:p>
            <a:pP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“Therefore I will confess you among the gentiles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sing praises to your name”;</a:t>
            </a:r>
          </a:p>
          <a:p>
            <a:pPr>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again he says,</a:t>
            </a:r>
          </a:p>
          <a:p>
            <a:pP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“Rejoice, O gentiles, with his people”;</a:t>
            </a:r>
          </a:p>
          <a:p>
            <a:pPr>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again,</a:t>
            </a:r>
          </a:p>
          <a:p>
            <a:pP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“Praise the Lord, all you gentiles,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let all the peoples praise him”; . . .</a:t>
            </a:r>
          </a:p>
        </p:txBody>
      </p:sp>
    </p:spTree>
    <p:extLst>
      <p:ext uri="{BB962C8B-B14F-4D97-AF65-F5344CB8AC3E}">
        <p14:creationId xmlns:p14="http://schemas.microsoft.com/office/powerpoint/2010/main" val="3365586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105846"/>
            <a:ext cx="8534400" cy="470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again Isaiah says,</a:t>
            </a:r>
          </a:p>
          <a:p>
            <a:pPr>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root of Jesse shall come,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 one who rises to rule the gentiles;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him the gentiles shall hope.”</a:t>
            </a:r>
          </a:p>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May the God of hope fill you with all joy and peace in believing, so that you may abound in hope by the power of the Holy Spirit.</a:t>
            </a:r>
          </a:p>
        </p:txBody>
      </p:sp>
    </p:spTree>
    <p:extLst>
      <p:ext uri="{BB962C8B-B14F-4D97-AF65-F5344CB8AC3E}">
        <p14:creationId xmlns:p14="http://schemas.microsoft.com/office/powerpoint/2010/main" val="171105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457200" y="838200"/>
            <a:ext cx="3338512"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PASTOR DAVID’S MEDITATION:  </a:t>
            </a:r>
            <a:endPar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endParaRPr lang="en-US" altLang="en-US" sz="31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r>
              <a:rPr lang="en-US" altLang="en-US" sz="31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Joyful </a:t>
            </a:r>
            <a:br>
              <a:rPr lang="en-US" altLang="en-US" sz="31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br>
            <a:r>
              <a:rPr lang="en-US" altLang="en-US" sz="31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Hospitality</a:t>
            </a:r>
          </a:p>
        </p:txBody>
      </p:sp>
      <p:sp>
        <p:nvSpPr>
          <p:cNvPr id="2" name="TextBox 1">
            <a:extLst>
              <a:ext uri="{FF2B5EF4-FFF2-40B4-BE49-F238E27FC236}">
                <a16:creationId xmlns:a16="http://schemas.microsoft.com/office/drawing/2014/main" id="{B323B671-D4AC-59EA-6866-38E0D209273D}"/>
              </a:ext>
            </a:extLst>
          </p:cNvPr>
          <p:cNvSpPr txBox="1"/>
          <p:nvPr/>
        </p:nvSpPr>
        <p:spPr>
          <a:xfrm>
            <a:off x="4267200" y="152400"/>
            <a:ext cx="4724400" cy="6613734"/>
          </a:xfrm>
          <a:prstGeom prst="rect">
            <a:avLst/>
          </a:prstGeom>
          <a:ln>
            <a:solidFill>
              <a:schemeClr val="accent3">
                <a:lumMod val="20000"/>
                <a:lumOff val="80000"/>
              </a:schemeClr>
            </a:solidFill>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8000" dirty="0">
                <a:solidFill>
                  <a:schemeClr val="tx1"/>
                </a:solidFill>
                <a:latin typeface="Rastanty Cortez" panose="02000506000000020003" pitchFamily="2" charset="0"/>
              </a:rPr>
              <a:t>Be Kind . . .</a:t>
            </a:r>
          </a:p>
          <a:p>
            <a:pPr algn="ctr">
              <a:lnSpc>
                <a:spcPct val="150000"/>
              </a:lnSpc>
            </a:pPr>
            <a:r>
              <a:rPr lang="en-US" sz="2400" dirty="0">
                <a:solidFill>
                  <a:schemeClr val="tx1"/>
                </a:solidFill>
              </a:rPr>
              <a:t>“No act of kindness or compassion ever goes unnoticed </a:t>
            </a:r>
          </a:p>
          <a:p>
            <a:pPr algn="ctr">
              <a:lnSpc>
                <a:spcPct val="150000"/>
              </a:lnSpc>
            </a:pPr>
            <a:r>
              <a:rPr lang="en-US" sz="2400" dirty="0">
                <a:solidFill>
                  <a:schemeClr val="tx1"/>
                </a:solidFill>
              </a:rPr>
              <a:t>by the eyes of God.</a:t>
            </a:r>
          </a:p>
          <a:p>
            <a:pPr algn="ctr">
              <a:lnSpc>
                <a:spcPct val="150000"/>
              </a:lnSpc>
            </a:pPr>
            <a:r>
              <a:rPr lang="en-US" sz="2400" dirty="0">
                <a:solidFill>
                  <a:schemeClr val="tx1"/>
                </a:solidFill>
              </a:rPr>
              <a:t>Every loving deed you do</a:t>
            </a:r>
          </a:p>
          <a:p>
            <a:pPr algn="ctr">
              <a:lnSpc>
                <a:spcPct val="150000"/>
              </a:lnSpc>
            </a:pPr>
            <a:r>
              <a:rPr lang="en-US" sz="2400" dirty="0">
                <a:solidFill>
                  <a:schemeClr val="tx1"/>
                </a:solidFill>
              </a:rPr>
              <a:t>is etched into the hallways </a:t>
            </a:r>
          </a:p>
          <a:p>
            <a:pPr algn="ctr">
              <a:lnSpc>
                <a:spcPct val="150000"/>
              </a:lnSpc>
            </a:pPr>
            <a:r>
              <a:rPr lang="en-US" sz="2400" dirty="0">
                <a:solidFill>
                  <a:schemeClr val="tx1"/>
                </a:solidFill>
              </a:rPr>
              <a:t>of Heaven by an </a:t>
            </a:r>
          </a:p>
          <a:p>
            <a:pPr algn="ctr">
              <a:lnSpc>
                <a:spcPts val="9700"/>
              </a:lnSpc>
            </a:pPr>
            <a:r>
              <a:rPr lang="en-US" sz="9600" dirty="0">
                <a:solidFill>
                  <a:schemeClr val="tx1"/>
                </a:solidFill>
                <a:latin typeface="Rastanty Cortez" panose="02000506000000020003" pitchFamily="2" charset="0"/>
              </a:rPr>
              <a:t>Angel’s </a:t>
            </a:r>
          </a:p>
          <a:p>
            <a:pPr algn="ctr">
              <a:lnSpc>
                <a:spcPct val="150000"/>
              </a:lnSpc>
            </a:pPr>
            <a:r>
              <a:rPr lang="en-US" sz="2400" dirty="0">
                <a:solidFill>
                  <a:schemeClr val="tx1"/>
                </a:solidFill>
              </a:rPr>
              <a:t>graceful hand.”</a:t>
            </a:r>
          </a:p>
        </p:txBody>
      </p:sp>
    </p:spTree>
    <p:extLst>
      <p:ext uri="{BB962C8B-B14F-4D97-AF65-F5344CB8AC3E}">
        <p14:creationId xmlns:p14="http://schemas.microsoft.com/office/powerpoint/2010/main" val="3625067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0"/>
            <a:ext cx="8534400" cy="6327758"/>
          </a:xfrm>
          <a:prstGeom prst="rect">
            <a:avLst/>
          </a:prstGeom>
        </p:spPr>
        <p:txBody>
          <a:bodyPr wrap="square">
            <a:spAutoFit/>
          </a:bodyPr>
          <a:lstStyle/>
          <a:p>
            <a:pPr algn="ctr" eaLnBrk="1" hangingPunct="1">
              <a:defRPr/>
            </a:pPr>
            <a:r>
              <a:rPr lang="en-US" sz="3200" b="1" dirty="0">
                <a:cs typeface="Arial" charset="0"/>
              </a:rPr>
              <a:t>RESPONDING TO GOD’S WORD</a:t>
            </a:r>
          </a:p>
          <a:p>
            <a:pPr eaLnBrk="1" hangingPunct="1">
              <a:defRPr/>
            </a:pPr>
            <a:endParaRPr lang="en-US" sz="1000" b="0" dirty="0">
              <a:cs typeface="Arial" charset="0"/>
            </a:endParaRPr>
          </a:p>
          <a:p>
            <a:pPr marL="0" marR="0" indent="-114300">
              <a:lnSpc>
                <a:spcPct val="150000"/>
              </a:lnSpc>
              <a:spcBef>
                <a:spcPts val="0"/>
              </a:spcBef>
              <a:spcAft>
                <a:spcPts val="0"/>
              </a:spcAft>
              <a:tabLst>
                <a:tab pos="5486400" algn="r"/>
              </a:tabLst>
            </a:pPr>
            <a:r>
              <a:rPr lang="en-US" sz="2200" b="0" kern="1400" dirty="0">
                <a:latin typeface="Tahoma" panose="020B0604030504040204" pitchFamily="34" charset="0"/>
                <a:ea typeface="Tahoma" panose="020B0604030504040204" pitchFamily="34" charset="0"/>
                <a:cs typeface="Tahoma" panose="020B0604030504040204" pitchFamily="34" charset="0"/>
              </a:rPr>
              <a:t>* AFFIRMATION OF FAITH: </a:t>
            </a:r>
            <a:r>
              <a:rPr lang="en-US" sz="2200" b="0" i="1" kern="1400" dirty="0">
                <a:latin typeface="Tahoma" panose="020B0604030504040204" pitchFamily="34" charset="0"/>
                <a:ea typeface="Tahoma" panose="020B0604030504040204" pitchFamily="34" charset="0"/>
                <a:cs typeface="Tahoma" panose="020B0604030504040204" pitchFamily="34" charset="0"/>
              </a:rPr>
              <a:t>The Barmen Declaration, </a:t>
            </a:r>
            <a:r>
              <a:rPr lang="en-US" sz="2000" b="0" i="1" kern="1400" dirty="0">
                <a:latin typeface="Tahoma" panose="020B0604030504040204" pitchFamily="34" charset="0"/>
                <a:ea typeface="Tahoma" panose="020B0604030504040204" pitchFamily="34" charset="0"/>
                <a:cs typeface="Tahoma" panose="020B0604030504040204" pitchFamily="34" charset="0"/>
              </a:rPr>
              <a:t>(8.11–8.14, 16)</a:t>
            </a:r>
            <a:endParaRPr lang="en-US" sz="2200" b="0" i="1" kern="1400" dirty="0">
              <a:latin typeface="Tahoma" panose="020B0604030504040204" pitchFamily="34" charset="0"/>
              <a:ea typeface="Tahoma" panose="020B0604030504040204" pitchFamily="34" charset="0"/>
              <a:cs typeface="Tahoma" panose="020B0604030504040204" pitchFamily="34" charset="0"/>
            </a:endParaRPr>
          </a:p>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We believe Jesus Christ, as he is attested for us in Holy Scripture, is the one Word of God which we have to bear and which we have to trust and obey in life and in death. We reject the false doctrine, as though the church could and would have to acknowledge . . .</a:t>
            </a:r>
            <a:endParaRPr lang="en-US" sz="3200" dirty="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19050"/>
            <a:ext cx="8382000" cy="6639895"/>
          </a:xfrm>
          <a:prstGeom prst="rect">
            <a:avLst/>
          </a:prstGeom>
        </p:spPr>
        <p:txBody>
          <a:bodyPr wrap="square">
            <a:spAutoFit/>
          </a:bodyPr>
          <a:lstStyle/>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as a source of its proclamation, apart from and besides this one Word of God, still other events and powers, figures and truths, as God’s revelation.</a:t>
            </a:r>
          </a:p>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As Jesus Christ is God’s assurance of the forgiveness of all our sins, so in the same way and with the same seriousness is he also God’s mighty claim upon our whole life. . . .</a:t>
            </a:r>
          </a:p>
        </p:txBody>
      </p:sp>
    </p:spTree>
    <p:extLst>
      <p:ext uri="{BB962C8B-B14F-4D97-AF65-F5344CB8AC3E}">
        <p14:creationId xmlns:p14="http://schemas.microsoft.com/office/powerpoint/2010/main" val="2201003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19050"/>
            <a:ext cx="8382000" cy="6639895"/>
          </a:xfrm>
          <a:prstGeom prst="rect">
            <a:avLst/>
          </a:prstGeom>
        </p:spPr>
        <p:txBody>
          <a:bodyPr wrap="square">
            <a:spAutoFit/>
          </a:bodyPr>
          <a:lstStyle/>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Through him befalls us a joyful deliverance from the godless fetters of this world for a free, grateful service to all Christ’s creatures.</a:t>
            </a:r>
          </a:p>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 “Rather speaking the truth in love, we are to grow up in every way into him which is the head, into Christ, from whom the whole body is joined and knit together.” Amen.</a:t>
            </a:r>
          </a:p>
        </p:txBody>
      </p:sp>
    </p:spTree>
    <p:extLst>
      <p:ext uri="{BB962C8B-B14F-4D97-AF65-F5344CB8AC3E}">
        <p14:creationId xmlns:p14="http://schemas.microsoft.com/office/powerpoint/2010/main" val="977242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144		Alleluia! Sing to Jesus!	vv. 1 &amp; 4	</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Sing to Jesus!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the scepter, His the throne.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His the triumph,</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the victory alone!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Hark! the songs of peaceful Zion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Thunder like a mighty flood;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out of every nation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Hath redeemed us by His blood.</a:t>
            </a: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endParaRPr lang="en-US" altLang="en-US" b="1" i="1" dirty="0">
              <a:effectLst>
                <a:outerShdw blurRad="38100" dist="38100" dir="2700000" algn="tl">
                  <a:srgbClr val="000000">
                    <a:alpha val="43137"/>
                  </a:srgbClr>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King eternal,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Thee the Lord of lords we own;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Alleluia! born of Mary,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Earth Thy footstool, heaven Thy throne.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 within the veil hast entered,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Robed in flesh our great High Priest;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 on earth both priest and victim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the Eucharistic feast.</a:t>
            </a:r>
            <a:endParaRPr lang="en-US" altLang="en-US" sz="4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1358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04800" y="76200"/>
            <a:ext cx="8534400" cy="6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spcAft>
                <a:spcPts val="300"/>
              </a:spcAft>
              <a:buClrTx/>
              <a:buSzTx/>
              <a:buFontTx/>
              <a:buNone/>
            </a:pPr>
            <a:r>
              <a:rPr lang="en-US" altLang="en-US" sz="2800" dirty="0">
                <a:effectLst>
                  <a:outerShdw blurRad="38100" dist="38100" dir="2700000" algn="tl">
                    <a:srgbClr val="000000">
                      <a:alpha val="43137"/>
                    </a:srgbClr>
                  </a:outerShdw>
                </a:effectLst>
              </a:rPr>
              <a:t>PRAYER OF THANKSGIVING, OF THE PEOPLE, &amp; THE LORD’S PRAYER:</a:t>
            </a:r>
            <a:r>
              <a:rPr lang="en-US" altLang="en-US" b="1" dirty="0">
                <a:effectLst>
                  <a:outerShdw blurRad="38100" dist="38100" dir="2700000" algn="tl">
                    <a:srgbClr val="000000">
                      <a:alpha val="43137"/>
                    </a:srgbClr>
                  </a:outerShdw>
                </a:effectLst>
              </a:rPr>
              <a:t> </a:t>
            </a:r>
          </a:p>
          <a:p>
            <a:pPr algn="ctr">
              <a:spcBef>
                <a:spcPct val="0"/>
              </a:spcBef>
              <a:spcAft>
                <a:spcPts val="300"/>
              </a:spcAft>
              <a:buClrTx/>
              <a:buSzTx/>
              <a:buFontTx/>
              <a:buNone/>
            </a:pPr>
            <a:endParaRPr lang="en-US" altLang="en-US" sz="2800" b="1" dirty="0">
              <a:effectLst>
                <a:outerShdw blurRad="38100" dist="38100" dir="2700000" algn="tl">
                  <a:srgbClr val="000000">
                    <a:alpha val="43137"/>
                  </a:srgbClr>
                </a:outerShdw>
              </a:effectLst>
            </a:endParaRPr>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228600"/>
            <a:ext cx="9220200" cy="694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r>
              <a:rPr lang="en-US" sz="2400"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151 	Crown Him with Many Crowns	vv. 1 &amp; 3 	</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Crown Him with many crowns,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Lamb upon His throne;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Hark, how the heavenly anthem drowns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music but its own!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Awake, my soul, and 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 Him who died for thee,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hail Him as thy matchless King</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Through all eternity.              </a:t>
            </a:r>
            <a:r>
              <a:rPr lang="en-US" altLang="en-US" sz="2800" b="1" i="1" dirty="0">
                <a:effectLst>
                  <a:outerShdw blurRad="38100" dist="38100" dir="2700000" algn="tl">
                    <a:srgbClr val="000000">
                      <a:alpha val="43137"/>
                    </a:srgbClr>
                  </a:outerShdw>
                </a:effectLst>
              </a:rPr>
              <a:t>. . .</a:t>
            </a: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9815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Crown Him the Lord of peace;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Whose power a scepter sways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From pole to pole, that wars may cease,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Absorbed in prayer and praise: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reign shall know no end;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round His </a:t>
            </a:r>
            <a:r>
              <a:rPr lang="en-US" altLang="en-US" b="1" i="1" dirty="0" err="1">
                <a:effectLst>
                  <a:outerShdw blurRad="38100" dist="38100" dir="2700000" algn="tl">
                    <a:srgbClr val="000000">
                      <a:alpha val="43137"/>
                    </a:srgbClr>
                  </a:outerShdw>
                </a:effectLst>
              </a:rPr>
              <a:t>piercèd</a:t>
            </a:r>
            <a:r>
              <a:rPr lang="en-US" altLang="en-US" b="1" i="1" dirty="0">
                <a:effectLst>
                  <a:outerShdw blurRad="38100" dist="38100" dir="2700000" algn="tl">
                    <a:srgbClr val="000000">
                      <a:alpha val="43137"/>
                    </a:srgbClr>
                  </a:outerShdw>
                </a:effectLst>
              </a:rPr>
              <a:t> feet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Fair flowers of paradise extend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Their fragrance ever sweet.</a:t>
            </a:r>
          </a:p>
        </p:txBody>
      </p:sp>
    </p:spTree>
    <p:extLst>
      <p:ext uri="{BB962C8B-B14F-4D97-AF65-F5344CB8AC3E}">
        <p14:creationId xmlns:p14="http://schemas.microsoft.com/office/powerpoint/2010/main" val="717366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6" name="Rectangle 38915">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7" name="Rectangle 38916">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3" name="Rectangle 38922">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67197" y="1128898"/>
            <a:ext cx="2686838" cy="45625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 CHARGE TO THE PEOPLE &amp; BENEDICTION</a:t>
            </a:r>
          </a:p>
          <a:p>
            <a:pPr marL="214884" indent="-214884" defTabSz="429768" eaLnBrk="1" hangingPunct="1">
              <a:spcAft>
                <a:spcPts val="564"/>
              </a:spcAft>
              <a:buClr>
                <a:schemeClr val="tx2"/>
              </a:buClr>
              <a:buNone/>
            </a:pPr>
            <a:endPar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    POSTLUDE</a:t>
            </a:r>
            <a:endParaRPr lang="en-US" sz="2256" i="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tabLst>
                <a:tab pos="4821997" algn="r"/>
              </a:tabLst>
              <a:defRPr/>
            </a:pPr>
            <a:endParaRPr lang="en-US" altLang="en-US" sz="2256" i="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28600" indent="-228600" eaLnBrk="1" hangingPunct="1">
              <a:spcAft>
                <a:spcPts val="600"/>
              </a:spcAft>
              <a:buClr>
                <a:schemeClr val="tx2"/>
              </a:buClr>
              <a:buFont typeface="Wingdings 2" charset="2"/>
              <a:buNone/>
              <a:defRPr/>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3">
            <a:extLst>
              <a:ext uri="{28A0092B-C50C-407E-A947-70E740481C1C}">
                <a14:useLocalDpi xmlns:a14="http://schemas.microsoft.com/office/drawing/2010/main" val="0"/>
              </a:ext>
            </a:extLst>
          </a:blip>
          <a:srcRect l="12881" r="3866" b="-3"/>
          <a:stretch/>
        </p:blipFill>
        <p:spPr>
          <a:xfrm>
            <a:off x="4153911" y="1090798"/>
            <a:ext cx="4024741" cy="3625911"/>
          </a:xfrm>
          <a:prstGeom prst="rect">
            <a:avLst/>
          </a:prstGeom>
        </p:spPr>
      </p:pic>
      <p:sp>
        <p:nvSpPr>
          <p:cNvPr id="7" name="TextBox 6">
            <a:extLst>
              <a:ext uri="{FF2B5EF4-FFF2-40B4-BE49-F238E27FC236}">
                <a16:creationId xmlns:a16="http://schemas.microsoft.com/office/drawing/2014/main" id="{6B644979-DC75-1607-2100-577B412B0468}"/>
              </a:ext>
            </a:extLst>
          </p:cNvPr>
          <p:cNvSpPr txBox="1"/>
          <p:nvPr/>
        </p:nvSpPr>
        <p:spPr>
          <a:xfrm>
            <a:off x="4030664" y="5105401"/>
            <a:ext cx="4446139" cy="786626"/>
          </a:xfrm>
          <a:prstGeom prst="rect">
            <a:avLst/>
          </a:prstGeom>
          <a:noFill/>
        </p:spPr>
        <p:txBody>
          <a:bodyPr wrap="square">
            <a:spAutoFit/>
          </a:bodyPr>
          <a:lstStyle/>
          <a:p>
            <a:pPr marL="214884" indent="-214884" algn="ctr" defTabSz="429768">
              <a:spcAft>
                <a:spcPts val="564"/>
              </a:spcAft>
              <a:buClr>
                <a:schemeClr val="tx2"/>
              </a:buClr>
              <a:defRPr/>
            </a:pPr>
            <a:r>
              <a:rPr lang="en-US" altLang="en-US" sz="2256" b="1" i="1" kern="120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Our worship has ended—our Christian Witness begins!</a:t>
            </a:r>
            <a:endParaRPr lang="en-US" altLang="en-US" sz="2400" b="1" i="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963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200000"/>
              </a:lnSpc>
              <a:spcBef>
                <a:spcPct val="0"/>
              </a:spcBef>
              <a:buClrTx/>
              <a:buSzTx/>
              <a:buFontTx/>
              <a:buNone/>
              <a:tabLst>
                <a:tab pos="863600" algn="l"/>
                <a:tab pos="8636000" algn="r"/>
              </a:tabLst>
              <a:defRPr/>
            </a:pPr>
            <a:r>
              <a:rPr lang="en-US" altLang="en-US" sz="2400" b="0" dirty="0"/>
              <a:t>* SONG OF PRAISE:  </a:t>
            </a:r>
            <a:r>
              <a:rPr lang="en-US" altLang="en-US" sz="2400" b="0" i="1" dirty="0"/>
              <a:t>No. 333   Seek Ye First	v. 1</a:t>
            </a:r>
            <a:endParaRPr lang="en-US" altLang="en-US" sz="2000" b="0" i="1" dirty="0"/>
          </a:p>
          <a:p>
            <a:pPr marL="292100" algn="ctr">
              <a:lnSpc>
                <a:spcPct val="200000"/>
              </a:lnSpc>
              <a:spcBef>
                <a:spcPct val="0"/>
              </a:spcBef>
              <a:buClrTx/>
              <a:buSzTx/>
              <a:buFontTx/>
              <a:buNone/>
              <a:tabLst>
                <a:tab pos="863600" algn="l"/>
                <a:tab pos="8636000" algn="r"/>
              </a:tabLst>
              <a:defRPr/>
            </a:pPr>
            <a:r>
              <a:rPr lang="en-US" altLang="en-US" b="1" i="1" dirty="0"/>
              <a:t>Seek ye first the kingdom of God </a:t>
            </a:r>
          </a:p>
          <a:p>
            <a:pPr marL="292100" algn="ctr">
              <a:lnSpc>
                <a:spcPct val="200000"/>
              </a:lnSpc>
              <a:spcBef>
                <a:spcPct val="0"/>
              </a:spcBef>
              <a:buClrTx/>
              <a:buSzTx/>
              <a:buFontTx/>
              <a:buNone/>
              <a:tabLst>
                <a:tab pos="863600" algn="l"/>
                <a:tab pos="8636000" algn="r"/>
              </a:tabLst>
              <a:defRPr/>
            </a:pPr>
            <a:r>
              <a:rPr lang="en-US" altLang="en-US" b="1" i="1" dirty="0"/>
              <a:t>and His righteousness,</a:t>
            </a:r>
          </a:p>
          <a:p>
            <a:pPr marL="292100" algn="ctr">
              <a:lnSpc>
                <a:spcPct val="200000"/>
              </a:lnSpc>
              <a:spcBef>
                <a:spcPct val="0"/>
              </a:spcBef>
              <a:buClrTx/>
              <a:buSzTx/>
              <a:buFontTx/>
              <a:buNone/>
              <a:tabLst>
                <a:tab pos="863600" algn="l"/>
                <a:tab pos="8636000" algn="r"/>
              </a:tabLst>
              <a:defRPr/>
            </a:pPr>
            <a:r>
              <a:rPr lang="en-US" altLang="en-US" b="1" i="1" dirty="0"/>
              <a:t>And all these things shall be added unto you. Al-le-</a:t>
            </a:r>
            <a:r>
              <a:rPr lang="en-US" altLang="en-US" b="1" i="1" dirty="0" err="1"/>
              <a:t>lu</a:t>
            </a:r>
            <a:r>
              <a:rPr lang="en-US" altLang="en-US" b="1" i="1" dirty="0"/>
              <a:t>, al-le-</a:t>
            </a:r>
            <a:r>
              <a:rPr lang="en-US" altLang="en-US" b="1" i="1" dirty="0" err="1"/>
              <a:t>lu</a:t>
            </a:r>
            <a:r>
              <a:rPr lang="en-US" altLang="en-US" b="1" i="1" dirty="0"/>
              <a:t>-</a:t>
            </a:r>
            <a:r>
              <a:rPr lang="en-US" altLang="en-US" b="1" i="1" dirty="0" err="1"/>
              <a:t>ia</a:t>
            </a:r>
            <a:r>
              <a:rPr lang="en-US" altLang="en-US" b="1" i="1" dirty="0"/>
              <a:t>!</a:t>
            </a:r>
          </a:p>
          <a:p>
            <a:pPr marL="292100" algn="ctr">
              <a:lnSpc>
                <a:spcPct val="200000"/>
              </a:lnSpc>
              <a:spcBef>
                <a:spcPct val="0"/>
              </a:spcBef>
              <a:buClrTx/>
              <a:buSzTx/>
              <a:buFontTx/>
              <a:buNone/>
              <a:tabLst>
                <a:tab pos="863600" algn="l"/>
                <a:tab pos="8636000" algn="r"/>
              </a:tabLst>
              <a:defRPr/>
            </a:pPr>
            <a:endParaRPr lang="en-US" altLang="en-US" b="1" i="1" dirty="0"/>
          </a:p>
          <a:p>
            <a:pPr marL="292100" algn="ctr">
              <a:spcBef>
                <a:spcPct val="0"/>
              </a:spcBef>
              <a:buClrTx/>
              <a:buSzTx/>
              <a:buFontTx/>
              <a:buNone/>
              <a:tabLst>
                <a:tab pos="863600" algn="l"/>
                <a:tab pos="8636000" algn="r"/>
              </a:tabLst>
              <a:defRPr/>
            </a:pPr>
            <a:endParaRPr lang="en-US" altLang="en-US" sz="2800" b="0" dirty="0"/>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3064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152400" y="0"/>
            <a:ext cx="891540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Among the gods there is none like you, O Lord, our God.</a:t>
            </a:r>
          </a:p>
          <a:p>
            <a:pPr marL="914400" indent="-800100" eaLnBrk="1" hangingPunct="1">
              <a:spcBef>
                <a:spcPct val="0"/>
              </a:spcBef>
              <a:spcAft>
                <a:spcPts val="1200"/>
              </a:spcAft>
              <a:buClrTx/>
              <a:buSzTx/>
              <a:buFont typeface="Wingdings" pitchFamily="2" charset="2"/>
              <a:buNone/>
              <a:defRPr/>
            </a:pPr>
            <a:r>
              <a:rPr lang="en-US" b="1" dirty="0">
                <a:effectLst>
                  <a:outerShdw blurRad="38100" dist="38100" dir="2700000" algn="tl">
                    <a:srgbClr val="000000">
                      <a:alpha val="43137"/>
                    </a:srgbClr>
                  </a:outerShdw>
                </a:effectLst>
              </a:rPr>
              <a:t>P:	All the nations you have made will come and worship before you, God!</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For you are great and do marvelous deeds</a:t>
            </a:r>
          </a:p>
          <a:p>
            <a:pPr marL="914400" indent="-800100" eaLnBrk="1" hangingPunct="1">
              <a:spcBef>
                <a:spcPct val="0"/>
              </a:spcBef>
              <a:spcAft>
                <a:spcPts val="1200"/>
              </a:spcAft>
              <a:buClrTx/>
              <a:buSzTx/>
              <a:buFont typeface="Wingdings" pitchFamily="2" charset="2"/>
              <a:buNone/>
              <a:defRPr/>
            </a:pPr>
            <a:r>
              <a:rPr lang="en-US" sz="2400" b="1" dirty="0">
                <a:effectLst>
                  <a:outerShdw blurRad="38100" dist="38100" dir="2700000" algn="tl">
                    <a:srgbClr val="000000">
                      <a:alpha val="43137"/>
                    </a:srgbClr>
                  </a:outerShdw>
                </a:effectLst>
              </a:rPr>
              <a:t>P</a:t>
            </a:r>
            <a:r>
              <a:rPr lang="en-US" b="1" dirty="0">
                <a:effectLst>
                  <a:outerShdw blurRad="38100" dist="38100" dir="2700000" algn="tl">
                    <a:srgbClr val="000000">
                      <a:alpha val="43137"/>
                    </a:srgbClr>
                  </a:outerShdw>
                </a:effectLst>
              </a:rPr>
              <a:t>:	You alone are God.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Great is your love for us.</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You alone are God, sovereign and majestic in Being!</a:t>
            </a:r>
          </a:p>
          <a:p>
            <a:pPr marL="914400" indent="-800100" eaLnBrk="1" hangingPunct="1">
              <a:spcBef>
                <a:spcPct val="0"/>
              </a:spcBef>
              <a:spcAft>
                <a:spcPts val="1200"/>
              </a:spcAft>
              <a:buClrTx/>
              <a:buSzTx/>
              <a:buFont typeface="Wingdings" pitchFamily="2" charset="2"/>
              <a:buNone/>
              <a:defRPr/>
            </a:pPr>
            <a:r>
              <a:rPr lang="en-US" b="1" dirty="0">
                <a:effectLst>
                  <a:outerShdw blurRad="38100" dist="38100" dir="2700000" algn="tl">
                    <a:srgbClr val="000000">
                      <a:alpha val="43137"/>
                    </a:srgbClr>
                  </a:outerShdw>
                </a:effectLst>
              </a:rPr>
              <a:t>P:	You, O Lord, are compassionate and gracious, slow to anger, abounding in love and faithfulness.</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With joyful praise in our lives, let us worship God!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241300" y="0"/>
            <a:ext cx="8826500" cy="5715000"/>
          </a:xfrm>
        </p:spPr>
        <p:txBody>
          <a:bodyPr>
            <a:normAutofit fontScale="92500" lnSpcReduction="20000"/>
          </a:bodyPr>
          <a:lstStyle/>
          <a:p>
            <a:pPr marL="0" indent="0">
              <a:lnSpc>
                <a:spcPct val="120000"/>
              </a:lnSpc>
              <a:spcBef>
                <a:spcPts val="0"/>
              </a:spcBef>
              <a:spcAft>
                <a:spcPts val="0"/>
              </a:spcAft>
              <a:buFont typeface="Wingdings" panose="05000000000000000000" pitchFamily="2" charset="2"/>
              <a:buNone/>
              <a:defRPr/>
            </a:pPr>
            <a:r>
              <a:rPr lang="en-US" sz="20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  </a:t>
            </a:r>
            <a:r>
              <a:rPr lang="en-US" sz="20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142 All Hail the Power of Jesus’ Name! 	vv. 1 &amp; 4</a:t>
            </a:r>
            <a:endParaRPr lang="en-US" sz="11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70000"/>
              </a:lnSpc>
              <a:spcBef>
                <a:spcPts val="0"/>
              </a:spcBef>
              <a:spcAft>
                <a:spcPts val="0"/>
              </a:spcAft>
              <a:buFont typeface="Wingdings" panose="05000000000000000000" pitchFamily="2" charset="2"/>
              <a:buNone/>
              <a:defRPr/>
            </a:pPr>
            <a:endPar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hail the power of Jesus’ Name!</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angels prostrate fall;</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Bring forth the royal diadem,</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crown Him Lord of all!</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Bring forth the royal diadem,</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crown Him Lord of all!</a:t>
            </a:r>
          </a:p>
          <a:p>
            <a:pPr algn="r">
              <a:lnSpc>
                <a:spcPct val="12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158750" y="381000"/>
            <a:ext cx="8826500" cy="5715000"/>
          </a:xfrm>
        </p:spPr>
        <p:txBody>
          <a:bodyPr/>
          <a:lstStyle/>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that with yonder sacred throng</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at His feet may fall!</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We'll join the everlasting song,</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crown Him Lord of all!</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We'll join the everlasting song,</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crown Him Lord of all!</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212004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152400" y="-76200"/>
            <a:ext cx="87630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Faithful God, we confess that our doubts and insecurities often keep us from doing what is right. And yet you do not abandon us when we become too self absorbed and unable to recognize your presence with us. Forgive us for our lack of faith and courage.</a:t>
            </a:r>
          </a:p>
          <a:p>
            <a:pPr marR="0" indent="344488" algn="r">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EC5C-D56F-5663-33D7-597B381E77AF}"/>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D4B35FA-816A-F2D8-27C0-05AA7752813B}"/>
              </a:ext>
            </a:extLst>
          </p:cNvPr>
          <p:cNvSpPr>
            <a:spLocks noChangeArrowheads="1"/>
          </p:cNvSpPr>
          <p:nvPr/>
        </p:nvSpPr>
        <p:spPr bwMode="auto">
          <a:xfrm>
            <a:off x="285750" y="304800"/>
            <a:ext cx="8572500" cy="3685240"/>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Grant us grace to accept ourselves as acceptable by you. Hold us in your eternal keeping. Grant us confidence to do and live your will in the world. In Jesus’ name. Amen.</a:t>
            </a:r>
          </a:p>
        </p:txBody>
      </p:sp>
    </p:spTree>
    <p:extLst>
      <p:ext uri="{BB962C8B-B14F-4D97-AF65-F5344CB8AC3E}">
        <p14:creationId xmlns:p14="http://schemas.microsoft.com/office/powerpoint/2010/main" val="3186957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152400" y="0"/>
            <a:ext cx="8610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 hear and believe the good news of the gospel and live into the joy of Christ’s kingdom on earth.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085850" indent="-79375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a:t>
            </a:r>
          </a:p>
          <a:p>
            <a:pPr marL="1085850" indent="-793750" algn="just">
              <a:lnSpc>
                <a:spcPct val="150000"/>
              </a:lnSpc>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436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34937</TotalTime>
  <Words>1892</Words>
  <Application>Microsoft Office PowerPoint</Application>
  <PresentationFormat>Letter Paper (8.5x11 in)</PresentationFormat>
  <Paragraphs>197</Paragraphs>
  <Slides>29</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Arial Narrow</vt:lpstr>
      <vt:lpstr>Bodoni MT</vt:lpstr>
      <vt:lpstr>Calibri</vt:lpstr>
      <vt:lpstr>Calisto MT</vt:lpstr>
      <vt:lpstr>Gabriola</vt:lpstr>
      <vt:lpstr>Rastanty Cortez</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1295</cp:revision>
  <cp:lastPrinted>2024-06-19T14:44:10Z</cp:lastPrinted>
  <dcterms:created xsi:type="dcterms:W3CDTF">2009-07-01T23:04:59Z</dcterms:created>
  <dcterms:modified xsi:type="dcterms:W3CDTF">2024-08-01T16:08:34Z</dcterms:modified>
</cp:coreProperties>
</file>