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10" ContentType="audio/unknown"/>
  <Default Extension="X42" ContentType="audio/unknown"/>
  <Default Extension="X52" ContentType="audio/unknown"/>
  <Default Extension="X53" ContentType="audio/unknown"/>
  <Default Extension="X56" ContentType="audio/unknown"/>
  <Default Extension="X67" ContentType="audi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1"/>
  </p:notesMasterIdLst>
  <p:handoutMasterIdLst>
    <p:handoutMasterId r:id="rId32"/>
  </p:handoutMasterIdLst>
  <p:sldIdLst>
    <p:sldId id="1097" r:id="rId2"/>
    <p:sldId id="955" r:id="rId3"/>
    <p:sldId id="1111" r:id="rId4"/>
    <p:sldId id="1027" r:id="rId5"/>
    <p:sldId id="874" r:id="rId6"/>
    <p:sldId id="900" r:id="rId7"/>
    <p:sldId id="721" r:id="rId8"/>
    <p:sldId id="1012" r:id="rId9"/>
    <p:sldId id="259" r:id="rId10"/>
    <p:sldId id="1098" r:id="rId11"/>
    <p:sldId id="993" r:id="rId12"/>
    <p:sldId id="1113" r:id="rId13"/>
    <p:sldId id="1114" r:id="rId14"/>
    <p:sldId id="905" r:id="rId15"/>
    <p:sldId id="920" r:id="rId16"/>
    <p:sldId id="921" r:id="rId17"/>
    <p:sldId id="1120" r:id="rId18"/>
    <p:sldId id="1124" r:id="rId19"/>
    <p:sldId id="1146" r:id="rId20"/>
    <p:sldId id="1145" r:id="rId21"/>
    <p:sldId id="810" r:id="rId22"/>
    <p:sldId id="1110" r:id="rId23"/>
    <p:sldId id="1147" r:id="rId24"/>
    <p:sldId id="1141" r:id="rId25"/>
    <p:sldId id="1005" r:id="rId26"/>
    <p:sldId id="1007" r:id="rId27"/>
    <p:sldId id="1148" r:id="rId28"/>
    <p:sldId id="1150" r:id="rId29"/>
    <p:sldId id="531" r:id="rId3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396D2-5ED6-4ABB-8016-D48E50E4C0E2}" v="13" dt="2024-07-31T14:45:06.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2C3396D2-5ED6-4ABB-8016-D48E50E4C0E2}"/>
    <pc:docChg chg="custSel modSld">
      <pc:chgData name="First Presbyterian Church, Blairstown, NJ" userId="96d466b960cbaa79" providerId="LiveId" clId="{2C3396D2-5ED6-4ABB-8016-D48E50E4C0E2}" dt="2024-08-01T16:08:22.554" v="49" actId="20577"/>
      <pc:docMkLst>
        <pc:docMk/>
      </pc:docMkLst>
      <pc:sldChg chg="addSp modSp mod modAnim">
        <pc:chgData name="First Presbyterian Church, Blairstown, NJ" userId="96d466b960cbaa79" providerId="LiveId" clId="{2C3396D2-5ED6-4ABB-8016-D48E50E4C0E2}" dt="2024-07-31T14:52:01.087" v="18" actId="20577"/>
        <pc:sldMkLst>
          <pc:docMk/>
          <pc:sldMk cId="0" sldId="874"/>
        </pc:sldMkLst>
        <pc:spChg chg="mod">
          <ac:chgData name="First Presbyterian Church, Blairstown, NJ" userId="96d466b960cbaa79" providerId="LiveId" clId="{2C3396D2-5ED6-4ABB-8016-D48E50E4C0E2}" dt="2024-07-31T14:52:01.087" v="18" actId="20577"/>
          <ac:spMkLst>
            <pc:docMk/>
            <pc:sldMk cId="0" sldId="874"/>
            <ac:spMk id="66563" creationId="{062664F7-ADEA-4839-0D92-F44B66176060}"/>
          </ac:spMkLst>
        </pc:spChg>
        <pc:picChg chg="add mod">
          <ac:chgData name="First Presbyterian Church, Blairstown, NJ" userId="96d466b960cbaa79" providerId="LiveId" clId="{2C3396D2-5ED6-4ABB-8016-D48E50E4C0E2}" dt="2024-07-31T14:39:20.359" v="4" actId="1076"/>
          <ac:picMkLst>
            <pc:docMk/>
            <pc:sldMk cId="0" sldId="874"/>
            <ac:picMk id="3" creationId="{323A611E-A20A-E9E5-BCCD-77CA768833EA}"/>
          </ac:picMkLst>
        </pc:picChg>
      </pc:sldChg>
      <pc:sldChg chg="modSp mod">
        <pc:chgData name="First Presbyterian Church, Blairstown, NJ" userId="96d466b960cbaa79" providerId="LiveId" clId="{2C3396D2-5ED6-4ABB-8016-D48E50E4C0E2}" dt="2024-07-31T17:06:29.843" v="30" actId="20577"/>
        <pc:sldMkLst>
          <pc:docMk/>
          <pc:sldMk cId="3977046603" sldId="1012"/>
        </pc:sldMkLst>
        <pc:spChg chg="mod">
          <ac:chgData name="First Presbyterian Church, Blairstown, NJ" userId="96d466b960cbaa79" providerId="LiveId" clId="{2C3396D2-5ED6-4ABB-8016-D48E50E4C0E2}" dt="2024-07-31T17:06:29.843" v="30" actId="20577"/>
          <ac:spMkLst>
            <pc:docMk/>
            <pc:sldMk cId="3977046603" sldId="1012"/>
            <ac:spMk id="82948" creationId="{3D4B35FA-816A-F2D8-27C0-05AA7752813B}"/>
          </ac:spMkLst>
        </pc:spChg>
      </pc:sldChg>
      <pc:sldChg chg="addSp modSp mod modAnim">
        <pc:chgData name="First Presbyterian Church, Blairstown, NJ" userId="96d466b960cbaa79" providerId="LiveId" clId="{2C3396D2-5ED6-4ABB-8016-D48E50E4C0E2}" dt="2024-07-31T14:39:39.179" v="6" actId="1076"/>
        <pc:sldMkLst>
          <pc:docMk/>
          <pc:sldMk cId="0" sldId="1098"/>
        </pc:sldMkLst>
        <pc:picChg chg="add mod">
          <ac:chgData name="First Presbyterian Church, Blairstown, NJ" userId="96d466b960cbaa79" providerId="LiveId" clId="{2C3396D2-5ED6-4ABB-8016-D48E50E4C0E2}" dt="2024-07-31T14:39:39.179" v="6" actId="1076"/>
          <ac:picMkLst>
            <pc:docMk/>
            <pc:sldMk cId="0" sldId="1098"/>
            <ac:picMk id="2" creationId="{21517A72-FC40-86A2-0E9E-3338A898BEB3}"/>
          </ac:picMkLst>
        </pc:picChg>
      </pc:sldChg>
      <pc:sldChg chg="addSp modSp mod modAnim">
        <pc:chgData name="First Presbyterian Church, Blairstown, NJ" userId="96d466b960cbaa79" providerId="LiveId" clId="{2C3396D2-5ED6-4ABB-8016-D48E50E4C0E2}" dt="2024-07-31T14:38:53.101" v="1" actId="1076"/>
        <pc:sldMkLst>
          <pc:docMk/>
          <pc:sldMk cId="2863064506" sldId="1111"/>
        </pc:sldMkLst>
        <pc:picChg chg="add mod">
          <ac:chgData name="First Presbyterian Church, Blairstown, NJ" userId="96d466b960cbaa79" providerId="LiveId" clId="{2C3396D2-5ED6-4ABB-8016-D48E50E4C0E2}" dt="2024-07-31T14:38:53.101" v="1" actId="1076"/>
          <ac:picMkLst>
            <pc:docMk/>
            <pc:sldMk cId="2863064506" sldId="1111"/>
            <ac:picMk id="2" creationId="{AF503B08-D18D-D97F-AE95-34C2A8FE118A}"/>
          </ac:picMkLst>
        </pc:picChg>
      </pc:sldChg>
      <pc:sldChg chg="addSp delSp modSp mod delAnim modAnim">
        <pc:chgData name="First Presbyterian Church, Blairstown, NJ" userId="96d466b960cbaa79" providerId="LiveId" clId="{2C3396D2-5ED6-4ABB-8016-D48E50E4C0E2}" dt="2024-07-31T14:40:11.140" v="10" actId="1076"/>
        <pc:sldMkLst>
          <pc:docMk/>
          <pc:sldMk cId="0" sldId="1114"/>
        </pc:sldMkLst>
        <pc:picChg chg="add del mod">
          <ac:chgData name="First Presbyterian Church, Blairstown, NJ" userId="96d466b960cbaa79" providerId="LiveId" clId="{2C3396D2-5ED6-4ABB-8016-D48E50E4C0E2}" dt="2024-07-31T14:39:55.540" v="8" actId="478"/>
          <ac:picMkLst>
            <pc:docMk/>
            <pc:sldMk cId="0" sldId="1114"/>
            <ac:picMk id="2" creationId="{A8E87F57-3AD0-0E68-A6AE-C10AE19868D7}"/>
          </ac:picMkLst>
        </pc:picChg>
        <pc:picChg chg="add mod">
          <ac:chgData name="First Presbyterian Church, Blairstown, NJ" userId="96d466b960cbaa79" providerId="LiveId" clId="{2C3396D2-5ED6-4ABB-8016-D48E50E4C0E2}" dt="2024-07-31T14:40:11.140" v="10" actId="1076"/>
          <ac:picMkLst>
            <pc:docMk/>
            <pc:sldMk cId="0" sldId="1114"/>
            <ac:picMk id="3" creationId="{2E167978-D1C5-0F55-E214-21347C1083D1}"/>
          </ac:picMkLst>
        </pc:picChg>
      </pc:sldChg>
      <pc:sldChg chg="addSp modSp mod modAnim">
        <pc:chgData name="First Presbyterian Church, Blairstown, NJ" userId="96d466b960cbaa79" providerId="LiveId" clId="{2C3396D2-5ED6-4ABB-8016-D48E50E4C0E2}" dt="2024-07-31T14:40:39.690" v="13" actId="1076"/>
        <pc:sldMkLst>
          <pc:docMk/>
          <pc:sldMk cId="0" sldId="1141"/>
        </pc:sldMkLst>
        <pc:picChg chg="add mod">
          <ac:chgData name="First Presbyterian Church, Blairstown, NJ" userId="96d466b960cbaa79" providerId="LiveId" clId="{2C3396D2-5ED6-4ABB-8016-D48E50E4C0E2}" dt="2024-07-31T14:40:39.690" v="13" actId="1076"/>
          <ac:picMkLst>
            <pc:docMk/>
            <pc:sldMk cId="0" sldId="1141"/>
            <ac:picMk id="2" creationId="{9DDF9BEF-D276-793F-C253-5C1B4989BBA0}"/>
          </ac:picMkLst>
        </pc:picChg>
      </pc:sldChg>
      <pc:sldChg chg="modSp mod">
        <pc:chgData name="First Presbyterian Church, Blairstown, NJ" userId="96d466b960cbaa79" providerId="LiveId" clId="{2C3396D2-5ED6-4ABB-8016-D48E50E4C0E2}" dt="2024-08-01T16:08:22.554" v="49" actId="20577"/>
        <pc:sldMkLst>
          <pc:docMk/>
          <pc:sldMk cId="3625067862" sldId="1145"/>
        </pc:sldMkLst>
        <pc:spChg chg="mod">
          <ac:chgData name="First Presbyterian Church, Blairstown, NJ" userId="96d466b960cbaa79" providerId="LiveId" clId="{2C3396D2-5ED6-4ABB-8016-D48E50E4C0E2}" dt="2024-08-01T16:08:22.554" v="49" actId="20577"/>
          <ac:spMkLst>
            <pc:docMk/>
            <pc:sldMk cId="3625067862" sldId="1145"/>
            <ac:spMk id="20482" creationId="{C80FA143-5C2D-9F78-FA4B-0A8D485387E3}"/>
          </ac:spMkLst>
        </pc:spChg>
      </pc:sldChg>
      <pc:sldChg chg="addSp modSp mod modAnim">
        <pc:chgData name="First Presbyterian Church, Blairstown, NJ" userId="96d466b960cbaa79" providerId="LiveId" clId="{2C3396D2-5ED6-4ABB-8016-D48E50E4C0E2}" dt="2024-07-31T14:40:57.219" v="16" actId="1076"/>
        <pc:sldMkLst>
          <pc:docMk/>
          <pc:sldMk cId="3269815577" sldId="1148"/>
        </pc:sldMkLst>
        <pc:picChg chg="add mod">
          <ac:chgData name="First Presbyterian Church, Blairstown, NJ" userId="96d466b960cbaa79" providerId="LiveId" clId="{2C3396D2-5ED6-4ABB-8016-D48E50E4C0E2}" dt="2024-07-31T14:40:57.219" v="16" actId="1076"/>
          <ac:picMkLst>
            <pc:docMk/>
            <pc:sldMk cId="3269815577" sldId="1148"/>
            <ac:picMk id="2" creationId="{361684E5-CCDE-DD7E-5049-C3A9AA3DAB3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08/01/2024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08/01/2024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X42"/><Relationship Id="rId1" Type="http://schemas.microsoft.com/office/2007/relationships/media" Target="../media/media3.X42"/><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X67"/><Relationship Id="rId1" Type="http://schemas.microsoft.com/office/2007/relationships/media" Target="../media/media4.X67"/><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X53"/><Relationship Id="rId1" Type="http://schemas.microsoft.com/office/2007/relationships/media" Target="../media/media5.X53"/><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X56"/><Relationship Id="rId1" Type="http://schemas.microsoft.com/office/2007/relationships/media" Target="../media/media6.X56"/><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X10"/><Relationship Id="rId1" Type="http://schemas.openxmlformats.org/officeDocument/2006/relationships/audio" Target="NULL"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X52"/><Relationship Id="rId1" Type="http://schemas.microsoft.com/office/2007/relationships/media" Target="../media/media2.X52"/><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7741" b="7741"/>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
        <p:nvSpPr>
          <p:cNvPr id="6" name="TextBox 5">
            <a:extLst>
              <a:ext uri="{FF2B5EF4-FFF2-40B4-BE49-F238E27FC236}">
                <a16:creationId xmlns:a16="http://schemas.microsoft.com/office/drawing/2014/main" id="{4C1FB20E-DC42-6193-819D-B0400F94C588}"/>
              </a:ext>
            </a:extLst>
          </p:cNvPr>
          <p:cNvSpPr txBox="1"/>
          <p:nvPr/>
        </p:nvSpPr>
        <p:spPr>
          <a:xfrm>
            <a:off x="457200" y="144268"/>
            <a:ext cx="8077200" cy="769441"/>
          </a:xfrm>
          <a:prstGeom prst="rect">
            <a:avLst/>
          </a:prstGeom>
          <a:noFill/>
        </p:spPr>
        <p:txBody>
          <a:bodyPr wrap="square">
            <a:spAutoFit/>
          </a:bodyPr>
          <a:lstStyle/>
          <a:p>
            <a:pPr algn="ctr"/>
            <a:r>
              <a:rPr lang="en-US" sz="4400" b="1" kern="1400" spc="100" dirty="0">
                <a:latin typeface="Gabriola" panose="04040605051002020D02" pitchFamily="82" charset="0"/>
                <a:ea typeface="Times New Roman" panose="02020603050405020304" pitchFamily="18" charset="0"/>
                <a:cs typeface="Times New Roman" panose="02020603050405020304" pitchFamily="18" charset="0"/>
              </a:rPr>
              <a:t>Twelft</a:t>
            </a:r>
            <a:r>
              <a:rPr lang="en-US" sz="4400" b="1" kern="1400" spc="100" dirty="0">
                <a:effectLst/>
                <a:latin typeface="Gabriola" panose="04040605051002020D02" pitchFamily="82" charset="0"/>
                <a:ea typeface="Times New Roman" panose="02020603050405020304" pitchFamily="18" charset="0"/>
                <a:cs typeface="Times New Roman" panose="02020603050405020304" pitchFamily="18" charset="0"/>
              </a:rPr>
              <a:t>h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pic>
        <p:nvPicPr>
          <p:cNvPr id="2" name="466">
            <a:hlinkClick r:id="" action="ppaction://media"/>
            <a:extLst>
              <a:ext uri="{FF2B5EF4-FFF2-40B4-BE49-F238E27FC236}">
                <a16:creationId xmlns:a16="http://schemas.microsoft.com/office/drawing/2014/main" id="{21517A72-FC40-86A2-0E9E-3338A898BE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857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lnSpc>
                <a:spcPct val="150000"/>
              </a:lnSpc>
              <a:spcBef>
                <a:spcPct val="0"/>
              </a:spcBef>
              <a:buClrTx/>
              <a:buSz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pic>
        <p:nvPicPr>
          <p:cNvPr id="3" name="592">
            <a:hlinkClick r:id="" action="ppaction://media"/>
            <a:extLst>
              <a:ext uri="{FF2B5EF4-FFF2-40B4-BE49-F238E27FC236}">
                <a16:creationId xmlns:a16="http://schemas.microsoft.com/office/drawing/2014/main" id="{2E167978-D1C5-0F55-E214-21347C1083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190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Ephesians 4: 17–18, 29–5:2 </a:t>
            </a:r>
          </a:p>
          <a:p>
            <a:pPr algn="ctr">
              <a:buNone/>
              <a:defRPr/>
            </a:pPr>
            <a:r>
              <a:rPr lang="en-US" sz="2400" b="0" dirty="0">
                <a:effectLst>
                  <a:outerShdw blurRad="38100" dist="38100" dir="2700000" algn="tl">
                    <a:srgbClr val="000000">
                      <a:alpha val="43137"/>
                    </a:srgbClr>
                  </a:outerShdw>
                </a:effectLst>
                <a:cs typeface="Arial" pitchFamily="34" charset="0"/>
              </a:rPr>
              <a:t>Life lived as Christ’s light.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this I affirm and insist on in the Lord: you must no longer walk as the gentiles walk, in the futility of their minds;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are darkened in their understanding, alienated from the life of God because of their ignorance and hardness of heart.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no evil talk come out of your mouths but only what is good for building up, as there is need, so that your words may give grace to those who hear.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do not grieve the Holy Spirit of God, with which you were marked with a seal for the day of redemption.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Put away from you all bitterness and wrath and anger and wrangling and slander, together with all malice.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 kind to one another, tenderhearted, forgiving one another, as God in Christ has forgiven you. </a:t>
            </a: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be imitators of God, as beloved children,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walk in love, as Christ loved us and gave himself up for us, a fragrant offering and sacrifice to God.</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EPISTLE LESSON:  Romans 15: 1–13   </a:t>
            </a:r>
          </a:p>
          <a:p>
            <a:pPr marR="0" indent="342900" algn="ctr">
              <a:spcBef>
                <a:spcPts val="0"/>
              </a:spcBef>
              <a:spcAft>
                <a:spcPts val="0"/>
              </a:spcAft>
              <a:buNone/>
            </a:pPr>
            <a:r>
              <a:rPr lang="en-US" sz="2400" b="0" dirty="0">
                <a:ea typeface="Tahoma" panose="020B0604030504040204" pitchFamily="34" charset="0"/>
                <a:cs typeface="Tahoma" panose="020B0604030504040204" pitchFamily="34" charset="0"/>
              </a:rPr>
              <a:t>Welcome One Another.</a:t>
            </a: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who are strong ought to put up with the failings of the weak and not to please ourselves.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Each of us must please our neighbor for the good purpose of building up the neighbor.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Christ did not please himself, but, as it is written, “The insults of those who insult you have fallen on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whatever was written in former days was written for our instruction, so that by steadfastness and by the encouragement of the scriptures . . .</a:t>
            </a:r>
          </a:p>
        </p:txBody>
      </p:sp>
    </p:spTree>
    <p:extLst>
      <p:ext uri="{BB962C8B-B14F-4D97-AF65-F5344CB8AC3E}">
        <p14:creationId xmlns:p14="http://schemas.microsoft.com/office/powerpoint/2010/main" val="270417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might have hope.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May the God of steadfastness and encouragement grant you to live in harmony with one another, in accordance with Christ Jesus,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that together you may with one voice glorify the God and Father of our Lord Jesus Christ.</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Welcome one another, therefore, just as Christ has welcomed you, for the glory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tell you that Christ has become a servant of the circumcised on behalf of the truth of God in order that he might confirm the promises given to the ancestors . . .</a:t>
            </a:r>
          </a:p>
        </p:txBody>
      </p:sp>
    </p:spTree>
    <p:extLst>
      <p:ext uri="{BB962C8B-B14F-4D97-AF65-F5344CB8AC3E}">
        <p14:creationId xmlns:p14="http://schemas.microsoft.com/office/powerpoint/2010/main" val="94921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25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that the gentiles might glorify God for his mercy. As it is written,</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I will confess you among the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sing praises to your name”;</a:t>
            </a:r>
          </a:p>
          <a:p>
            <a:pPr>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 he says,</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O gentiles, with his people”;</a:t>
            </a:r>
          </a:p>
          <a:p>
            <a:pPr>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“Praise the Lord, all you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let all the peoples praise him”; . . .</a:t>
            </a:r>
          </a:p>
        </p:txBody>
      </p:sp>
    </p:spTree>
    <p:extLst>
      <p:ext uri="{BB962C8B-B14F-4D97-AF65-F5344CB8AC3E}">
        <p14:creationId xmlns:p14="http://schemas.microsoft.com/office/powerpoint/2010/main" val="336558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47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 Isaiah says,</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root of Jesse shall come,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one who rises to rule the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him the gentiles shall hope.”</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May the God of hope fill you with all joy and peace in believing, so that you may abound in hope by the power of the Holy Spirit.</a:t>
            </a:r>
          </a:p>
        </p:txBody>
      </p:sp>
    </p:spTree>
    <p:extLst>
      <p:ext uri="{BB962C8B-B14F-4D97-AF65-F5344CB8AC3E}">
        <p14:creationId xmlns:p14="http://schemas.microsoft.com/office/powerpoint/2010/main" val="171105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57200" y="838200"/>
            <a:ext cx="3338512"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Joyful </a:t>
            </a:r>
            <a:b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b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Hospitality</a:t>
            </a:r>
          </a:p>
        </p:txBody>
      </p:sp>
      <p:sp>
        <p:nvSpPr>
          <p:cNvPr id="2" name="TextBox 1">
            <a:extLst>
              <a:ext uri="{FF2B5EF4-FFF2-40B4-BE49-F238E27FC236}">
                <a16:creationId xmlns:a16="http://schemas.microsoft.com/office/drawing/2014/main" id="{B323B671-D4AC-59EA-6866-38E0D209273D}"/>
              </a:ext>
            </a:extLst>
          </p:cNvPr>
          <p:cNvSpPr txBox="1"/>
          <p:nvPr/>
        </p:nvSpPr>
        <p:spPr>
          <a:xfrm>
            <a:off x="4267200" y="152400"/>
            <a:ext cx="4724400" cy="6613734"/>
          </a:xfrm>
          <a:prstGeom prst="rect">
            <a:avLst/>
          </a:prstGeom>
          <a:ln>
            <a:solidFill>
              <a:schemeClr val="accent3">
                <a:lumMod val="20000"/>
                <a:lumOff val="80000"/>
              </a:schemeClr>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8000" dirty="0">
                <a:solidFill>
                  <a:schemeClr val="tx1"/>
                </a:solidFill>
                <a:latin typeface="Rastanty Cortez" panose="02000506000000020003" pitchFamily="2" charset="0"/>
              </a:rPr>
              <a:t>Be Kind . . .</a:t>
            </a:r>
          </a:p>
          <a:p>
            <a:pPr algn="ctr">
              <a:lnSpc>
                <a:spcPct val="150000"/>
              </a:lnSpc>
            </a:pPr>
            <a:r>
              <a:rPr lang="en-US" sz="2400" dirty="0">
                <a:solidFill>
                  <a:schemeClr val="tx1"/>
                </a:solidFill>
              </a:rPr>
              <a:t>“No act of kindness or compassion ever goes unnoticed </a:t>
            </a:r>
          </a:p>
          <a:p>
            <a:pPr algn="ctr">
              <a:lnSpc>
                <a:spcPct val="150000"/>
              </a:lnSpc>
            </a:pPr>
            <a:r>
              <a:rPr lang="en-US" sz="2400" dirty="0">
                <a:solidFill>
                  <a:schemeClr val="tx1"/>
                </a:solidFill>
              </a:rPr>
              <a:t>by the eyes of God.</a:t>
            </a:r>
          </a:p>
          <a:p>
            <a:pPr algn="ctr">
              <a:lnSpc>
                <a:spcPct val="150000"/>
              </a:lnSpc>
            </a:pPr>
            <a:r>
              <a:rPr lang="en-US" sz="2400" dirty="0">
                <a:solidFill>
                  <a:schemeClr val="tx1"/>
                </a:solidFill>
              </a:rPr>
              <a:t>Every loving deed you do</a:t>
            </a:r>
          </a:p>
          <a:p>
            <a:pPr algn="ctr">
              <a:lnSpc>
                <a:spcPct val="150000"/>
              </a:lnSpc>
            </a:pPr>
            <a:r>
              <a:rPr lang="en-US" sz="2400" dirty="0">
                <a:solidFill>
                  <a:schemeClr val="tx1"/>
                </a:solidFill>
              </a:rPr>
              <a:t>is etched into the hallways </a:t>
            </a:r>
          </a:p>
          <a:p>
            <a:pPr algn="ctr">
              <a:lnSpc>
                <a:spcPct val="150000"/>
              </a:lnSpc>
            </a:pPr>
            <a:r>
              <a:rPr lang="en-US" sz="2400" dirty="0">
                <a:solidFill>
                  <a:schemeClr val="tx1"/>
                </a:solidFill>
              </a:rPr>
              <a:t>of Heaven by an </a:t>
            </a:r>
          </a:p>
          <a:p>
            <a:pPr algn="ctr">
              <a:lnSpc>
                <a:spcPts val="9700"/>
              </a:lnSpc>
            </a:pPr>
            <a:r>
              <a:rPr lang="en-US" sz="9600" dirty="0">
                <a:solidFill>
                  <a:schemeClr val="tx1"/>
                </a:solidFill>
                <a:latin typeface="Rastanty Cortez" panose="02000506000000020003" pitchFamily="2" charset="0"/>
              </a:rPr>
              <a:t>Angel’s </a:t>
            </a:r>
          </a:p>
          <a:p>
            <a:pPr algn="ctr">
              <a:lnSpc>
                <a:spcPct val="150000"/>
              </a:lnSpc>
            </a:pPr>
            <a:r>
              <a:rPr lang="en-US" sz="2400" dirty="0">
                <a:solidFill>
                  <a:schemeClr val="tx1"/>
                </a:solidFill>
              </a:rPr>
              <a:t>graceful hand.”</a:t>
            </a:r>
          </a:p>
        </p:txBody>
      </p:sp>
    </p:spTree>
    <p:extLst>
      <p:ext uri="{BB962C8B-B14F-4D97-AF65-F5344CB8AC3E}">
        <p14:creationId xmlns:p14="http://schemas.microsoft.com/office/powerpoint/2010/main" val="362506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0"/>
            <a:ext cx="8534400" cy="6327758"/>
          </a:xfrm>
          <a:prstGeom prst="rect">
            <a:avLst/>
          </a:prstGeom>
        </p:spPr>
        <p:txBody>
          <a:bodyPr wrap="square">
            <a:spAutoFit/>
          </a:bodyPr>
          <a:lstStyle/>
          <a:p>
            <a:pPr algn="ctr" eaLnBrk="1" hangingPunct="1">
              <a:defRPr/>
            </a:pPr>
            <a:r>
              <a:rPr lang="en-US" sz="3200" b="1" dirty="0">
                <a:cs typeface="Arial" charset="0"/>
              </a:rPr>
              <a:t>RESPONDING TO GOD’S WORD</a:t>
            </a:r>
          </a:p>
          <a:p>
            <a:pPr eaLnBrk="1" hangingPunct="1">
              <a:defRPr/>
            </a:pPr>
            <a:endParaRPr lang="en-US" sz="1000" b="0" dirty="0">
              <a:cs typeface="Arial" charset="0"/>
            </a:endParaRPr>
          </a:p>
          <a:p>
            <a:pPr marL="0" marR="0" indent="-114300">
              <a:lnSpc>
                <a:spcPct val="150000"/>
              </a:lnSpc>
              <a:spcBef>
                <a:spcPts val="0"/>
              </a:spcBef>
              <a:spcAft>
                <a:spcPts val="0"/>
              </a:spcAft>
              <a:tabLst>
                <a:tab pos="5486400" algn="r"/>
              </a:tabLst>
            </a:pPr>
            <a:r>
              <a:rPr lang="en-US" sz="22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200" b="0" i="1" kern="1400" dirty="0">
                <a:latin typeface="Tahoma" panose="020B0604030504040204" pitchFamily="34" charset="0"/>
                <a:ea typeface="Tahoma" panose="020B0604030504040204" pitchFamily="34" charset="0"/>
                <a:cs typeface="Tahoma" panose="020B0604030504040204" pitchFamily="34" charset="0"/>
              </a:rPr>
              <a:t>The Barmen Declaration, </a:t>
            </a:r>
            <a:r>
              <a:rPr lang="en-US" sz="2000" b="0" i="1" kern="1400" dirty="0">
                <a:latin typeface="Tahoma" panose="020B0604030504040204" pitchFamily="34" charset="0"/>
                <a:ea typeface="Tahoma" panose="020B0604030504040204" pitchFamily="34" charset="0"/>
                <a:cs typeface="Tahoma" panose="020B0604030504040204" pitchFamily="34" charset="0"/>
              </a:rPr>
              <a:t>(8.11–8.14, 16)</a:t>
            </a:r>
            <a:endParaRPr lang="en-US" sz="2200" b="0" i="1" kern="1400" dirty="0">
              <a:latin typeface="Tahoma" panose="020B0604030504040204" pitchFamily="34" charset="0"/>
              <a:ea typeface="Tahoma" panose="020B0604030504040204" pitchFamily="34" charset="0"/>
              <a:cs typeface="Tahoma" panose="020B0604030504040204" pitchFamily="34" charset="0"/>
            </a:endParaRP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believe Jesus Christ, as he is attested for us in Holy Scripture, is the one Word of God which we have to bear and which we have to trust and obey in life and in death. We reject the false doctrine, as though the church could and would have to acknowledge . . .</a:t>
            </a:r>
            <a:endParaRPr lang="en-US" sz="3200" dirty="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a source of its proclamation, apart from and besides this one Word of God, still other events and powers, figures and truths, as God’s revelation.</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Jesus Christ is God’s assurance of the forgiveness of all our sins, so in the same way and with the same seriousness is he also God’s mighty claim upon our whole life. . . .</a:t>
            </a:r>
          </a:p>
        </p:txBody>
      </p:sp>
    </p:spTree>
    <p:extLst>
      <p:ext uri="{BB962C8B-B14F-4D97-AF65-F5344CB8AC3E}">
        <p14:creationId xmlns:p14="http://schemas.microsoft.com/office/powerpoint/2010/main" val="220100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Through him befalls us a joyful deliverance from the godless fetters of this world for a free, grateful service to all Christ’s creatures.</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 “Rather speaking the truth in love, we are to grow up in every way into him which is the head, into Christ, from whom the whole body is joined and knit together.” Amen.</a:t>
            </a:r>
          </a:p>
        </p:txBody>
      </p:sp>
    </p:spTree>
    <p:extLst>
      <p:ext uri="{BB962C8B-B14F-4D97-AF65-F5344CB8AC3E}">
        <p14:creationId xmlns:p14="http://schemas.microsoft.com/office/powerpoint/2010/main" val="97724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144		Alleluia! Sing to Jesus!	vv. 1 &amp; 4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Sing to Jesus!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the scepter, His the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His the triumph,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the victory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the songs of peaceful Zion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Thunder like a mighty flood;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out of every nation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Hath redeemed us by His blood.</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pic>
        <p:nvPicPr>
          <p:cNvPr id="2" name="144">
            <a:hlinkClick r:id="" action="ppaction://media"/>
            <a:extLst>
              <a:ext uri="{FF2B5EF4-FFF2-40B4-BE49-F238E27FC236}">
                <a16:creationId xmlns:a16="http://schemas.microsoft.com/office/drawing/2014/main" id="{9DDF9BEF-D276-793F-C253-5C1B4989BB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Thee the Lord of lords we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born of Mary,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Earth Thy footstool, heaven Thy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within the veil hast entered,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Robed in flesh our great High Priest;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on earth both priest and victim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Eucharistic feast.</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35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dirty="0">
                <a:effectLst>
                  <a:outerShdw blurRad="38100" dist="38100" dir="2700000" algn="tl">
                    <a:srgbClr val="000000">
                      <a:alpha val="43137"/>
                    </a:srgbClr>
                  </a:outerShdw>
                </a:effectLst>
              </a:rPr>
              <a:t>PRAYER OF THANKSGIVING, OF THE PEOPLE, &amp; THE LORD’S PRAYER:</a:t>
            </a:r>
            <a:r>
              <a:rPr lang="en-US" altLang="en-US"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28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228600"/>
            <a:ext cx="9220200" cy="69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sz="24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151 	Crown Him with Many Crowns	vv. 1 &amp; 3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with many crowns,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Lamb upon His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how the heavenly anthem drowns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music but its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Awake, my soul, and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Him who died for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hail Him as thy matchless King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              </a:t>
            </a: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pic>
        <p:nvPicPr>
          <p:cNvPr id="2" name="151">
            <a:hlinkClick r:id="" action="ppaction://media"/>
            <a:extLst>
              <a:ext uri="{FF2B5EF4-FFF2-40B4-BE49-F238E27FC236}">
                <a16:creationId xmlns:a16="http://schemas.microsoft.com/office/drawing/2014/main" id="{361684E5-CCDE-DD7E-5049-C3A9AA3DAB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110354"/>
            <a:ext cx="609600" cy="609600"/>
          </a:xfrm>
          <a:prstGeom prst="rect">
            <a:avLst/>
          </a:prstGeom>
        </p:spPr>
      </p:pic>
    </p:spTree>
    <p:extLst>
      <p:ext uri="{BB962C8B-B14F-4D97-AF65-F5344CB8AC3E}">
        <p14:creationId xmlns:p14="http://schemas.microsoft.com/office/powerpoint/2010/main" val="32698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the Lord of peace;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Whose power a scepter sways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pole to pole, that wars may cease,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Absorbed in prayer and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reign shall know no 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round His </a:t>
            </a:r>
            <a:r>
              <a:rPr lang="en-US" altLang="en-US" b="1" i="1" dirty="0" err="1">
                <a:effectLst>
                  <a:outerShdw blurRad="38100" dist="38100" dir="2700000" algn="tl">
                    <a:srgbClr val="000000">
                      <a:alpha val="43137"/>
                    </a:srgbClr>
                  </a:outerShdw>
                </a:effectLst>
              </a:rPr>
              <a:t>piercèd</a:t>
            </a:r>
            <a:r>
              <a:rPr lang="en-US" altLang="en-US" b="1" i="1" dirty="0">
                <a:effectLst>
                  <a:outerShdw blurRad="38100" dist="38100" dir="2700000" algn="tl">
                    <a:srgbClr val="000000">
                      <a:alpha val="43137"/>
                    </a:srgbClr>
                  </a:outerShdw>
                </a:effectLst>
              </a:rPr>
              <a:t> feet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Fair flowers of paradise extend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Their fragrance ever sweet.</a:t>
            </a:r>
          </a:p>
        </p:txBody>
      </p:sp>
    </p:spTree>
    <p:extLst>
      <p:ext uri="{BB962C8B-B14F-4D97-AF65-F5344CB8AC3E}">
        <p14:creationId xmlns:p14="http://schemas.microsoft.com/office/powerpoint/2010/main" val="71736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96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No. 333   Seek Ye First	v. 1</a:t>
            </a:r>
            <a:endParaRPr lang="en-US" altLang="en-US" sz="2000" b="0" i="1" dirty="0"/>
          </a:p>
          <a:p>
            <a:pPr marL="292100" algn="ctr">
              <a:lnSpc>
                <a:spcPct val="200000"/>
              </a:lnSpc>
              <a:spcBef>
                <a:spcPct val="0"/>
              </a:spcBef>
              <a:buClrTx/>
              <a:buSzTx/>
              <a:buFontTx/>
              <a:buNone/>
              <a:tabLst>
                <a:tab pos="863600" algn="l"/>
                <a:tab pos="8636000" algn="r"/>
              </a:tabLst>
              <a:defRPr/>
            </a:pPr>
            <a:r>
              <a:rPr lang="en-US" altLang="en-US" b="1" i="1" dirty="0"/>
              <a:t>Seek ye first the kingdom of God </a:t>
            </a:r>
          </a:p>
          <a:p>
            <a:pPr marL="292100" algn="ctr">
              <a:lnSpc>
                <a:spcPct val="200000"/>
              </a:lnSpc>
              <a:spcBef>
                <a:spcPct val="0"/>
              </a:spcBef>
              <a:buClrTx/>
              <a:buSzTx/>
              <a:buFontTx/>
              <a:buNone/>
              <a:tabLst>
                <a:tab pos="863600" algn="l"/>
                <a:tab pos="8636000" algn="r"/>
              </a:tabLst>
              <a:defRPr/>
            </a:pPr>
            <a:r>
              <a:rPr lang="en-US" altLang="en-US" b="1" i="1" dirty="0"/>
              <a:t>and His righteousness,</a:t>
            </a:r>
          </a:p>
          <a:p>
            <a:pPr marL="292100" algn="ctr">
              <a:lnSpc>
                <a:spcPct val="200000"/>
              </a:lnSpc>
              <a:spcBef>
                <a:spcPct val="0"/>
              </a:spcBef>
              <a:buClrTx/>
              <a:buSzTx/>
              <a:buFontTx/>
              <a:buNone/>
              <a:tabLst>
                <a:tab pos="863600" algn="l"/>
                <a:tab pos="8636000" algn="r"/>
              </a:tabLst>
              <a:defRPr/>
            </a:pPr>
            <a:r>
              <a:rPr lang="en-US" altLang="en-US" b="1" i="1" dirty="0"/>
              <a:t>And all these things shall be added unto you. 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marL="292100" algn="ctr">
              <a:lnSpc>
                <a:spcPct val="200000"/>
              </a:lnSpc>
              <a:spcBef>
                <a:spcPct val="0"/>
              </a:spcBef>
              <a:buClrTx/>
              <a:buSzTx/>
              <a:buFontTx/>
              <a:buNone/>
              <a:tabLst>
                <a:tab pos="863600" algn="l"/>
                <a:tab pos="8636000" algn="r"/>
              </a:tabLst>
              <a:defRPr/>
            </a:pPr>
            <a:endParaRPr lang="en-US" altLang="en-US" b="1" i="1" dirty="0"/>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pic>
        <p:nvPicPr>
          <p:cNvPr id="2" name="333">
            <a:hlinkClick r:id="" action="ppaction://media"/>
            <a:extLst>
              <a:ext uri="{FF2B5EF4-FFF2-40B4-BE49-F238E27FC236}">
                <a16:creationId xmlns:a16="http://schemas.microsoft.com/office/drawing/2014/main" id="{AF503B08-D18D-D97F-AE95-34C2A8FE118A}"/>
              </a:ext>
            </a:extLst>
          </p:cNvPr>
          <p:cNvPicPr>
            <a:picLocks noChangeAspect="1"/>
          </p:cNvPicPr>
          <p:nvPr>
            <a:audioFile r:link="rId1"/>
            <p:extLst>
              <p:ext uri="{DAA4B4D4-6D71-4841-9C94-3DE7FCFB9230}">
                <p14:media xmlns:p14="http://schemas.microsoft.com/office/powerpoint/2010/main" r:embed="rId2">
                  <p14:trim end="28832"/>
                </p14:media>
              </p:ext>
            </p:extLst>
          </p:nvPr>
        </p:nvPicPr>
        <p:blipFill>
          <a:blip r:embed="rId4"/>
          <a:stretch>
            <a:fillRect/>
          </a:stretch>
        </p:blipFill>
        <p:spPr>
          <a:xfrm>
            <a:off x="7620000" y="166747"/>
            <a:ext cx="609600" cy="609600"/>
          </a:xfrm>
          <a:prstGeom prst="rect">
            <a:avLst/>
          </a:prstGeom>
        </p:spPr>
      </p:pic>
    </p:spTree>
    <p:extLst>
      <p:ext uri="{BB962C8B-B14F-4D97-AF65-F5344CB8AC3E}">
        <p14:creationId xmlns:p14="http://schemas.microsoft.com/office/powerpoint/2010/main" val="28630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Among the gods there is none like you, O Lord, our God.</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All the nations you have made will come and worship before you, God!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For you are great and do marvelous deeds</a:t>
            </a:r>
          </a:p>
          <a:p>
            <a:pPr marL="914400" indent="-800100" eaLnBrk="1" hangingPunct="1">
              <a:spcBef>
                <a:spcPct val="0"/>
              </a:spcBef>
              <a:spcAft>
                <a:spcPts val="1200"/>
              </a:spcAft>
              <a:buClrTx/>
              <a:buSzTx/>
              <a:buFont typeface="Wingdings" pitchFamily="2" charset="2"/>
              <a:buNone/>
              <a:defRPr/>
            </a:pPr>
            <a:r>
              <a:rPr lang="en-US" sz="2400" b="1" dirty="0">
                <a:effectLst>
                  <a:outerShdw blurRad="38100" dist="38100" dir="2700000" algn="tl">
                    <a:srgbClr val="000000">
                      <a:alpha val="43137"/>
                    </a:srgbClr>
                  </a:outerShdw>
                </a:effectLst>
              </a:rPr>
              <a:t>P</a:t>
            </a:r>
            <a:r>
              <a:rPr lang="en-US" b="1" dirty="0">
                <a:effectLst>
                  <a:outerShdw blurRad="38100" dist="38100" dir="2700000" algn="tl">
                    <a:srgbClr val="000000">
                      <a:alpha val="43137"/>
                    </a:srgbClr>
                  </a:outerShdw>
                </a:effectLst>
              </a:rPr>
              <a:t>:	You alone are God.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Great is your love for us.</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You alone are God, sovereign and majestic in Being!</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You, O Lord, are compassionate and gracious, slow to anger, abounding in love and faithfulness.</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With joyful praise in our lives, let us worship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142   All Hail the Power of Jesus’ Name! 	vv. 1 &amp; 4</a:t>
            </a: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endPar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hail the power of Jesus’ Name!</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angels prostrate fall;</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Bring forth the royal diadem,</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Bring forth the royal diadem,</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r">
              <a:lnSpc>
                <a:spcPct val="12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pic>
        <p:nvPicPr>
          <p:cNvPr id="3" name="142">
            <a:hlinkClick r:id="" action="ppaction://media"/>
            <a:extLst>
              <a:ext uri="{FF2B5EF4-FFF2-40B4-BE49-F238E27FC236}">
                <a16:creationId xmlns:a16="http://schemas.microsoft.com/office/drawing/2014/main" id="{323A611E-A20A-E9E5-BCCD-77CA768833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3100" y="2571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158750" y="381000"/>
            <a:ext cx="8826500" cy="5715000"/>
          </a:xfrm>
        </p:spPr>
        <p:txBody>
          <a:bodyPr/>
          <a:lstStyle/>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that with yonder sacred throng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at His feet may fall!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join the everlasting song,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join the everlasting song,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1200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7630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Faithful God, we confess that our doubts and insecurities often keep us from doing what is right. And yet you do not abandon us when we become too self absorbed and unable to recognize your presence with us. Forgive us for our lack of faith and courage.</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grace to accept ourselves as acceptable by you. Hold us in </a:t>
            </a:r>
            <a:r>
              <a:rPr lang="en-US" sz="3200" b="1" kern="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eternal keeping</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Grant us confidence to do and live your will in the world. In Jesus’ name. Amen.</a:t>
            </a:r>
          </a:p>
        </p:txBody>
      </p:sp>
    </p:spTree>
    <p:extLst>
      <p:ext uri="{BB962C8B-B14F-4D97-AF65-F5344CB8AC3E}">
        <p14:creationId xmlns:p14="http://schemas.microsoft.com/office/powerpoint/2010/main" val="39770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and believe the good news of the gospel and live into the joy of Christ’s kingdom on earth.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34950</TotalTime>
  <Words>1892</Words>
  <Application>Microsoft Office PowerPoint</Application>
  <PresentationFormat>Letter Paper (8.5x11 in)</PresentationFormat>
  <Paragraphs>197</Paragraphs>
  <Slides>29</Slides>
  <Notes>4</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Narrow</vt:lpstr>
      <vt:lpstr>Bodoni MT</vt:lpstr>
      <vt:lpstr>Calibri</vt:lpstr>
      <vt:lpstr>Calisto MT</vt:lpstr>
      <vt:lpstr>Gabriola</vt:lpstr>
      <vt:lpstr>Rastanty Cortez</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1296</cp:revision>
  <cp:lastPrinted>2024-06-19T14:44:10Z</cp:lastPrinted>
  <dcterms:created xsi:type="dcterms:W3CDTF">2009-07-01T23:04:59Z</dcterms:created>
  <dcterms:modified xsi:type="dcterms:W3CDTF">2024-08-01T16:08:27Z</dcterms:modified>
</cp:coreProperties>
</file>