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0"/>
  </p:notesMasterIdLst>
  <p:handoutMasterIdLst>
    <p:handoutMasterId r:id="rId41"/>
  </p:handoutMasterIdLst>
  <p:sldIdLst>
    <p:sldId id="1097" r:id="rId2"/>
    <p:sldId id="955" r:id="rId3"/>
    <p:sldId id="1111" r:id="rId4"/>
    <p:sldId id="1027" r:id="rId5"/>
    <p:sldId id="874" r:id="rId6"/>
    <p:sldId id="900" r:id="rId7"/>
    <p:sldId id="721" r:id="rId8"/>
    <p:sldId id="1012" r:id="rId9"/>
    <p:sldId id="259" r:id="rId10"/>
    <p:sldId id="1098" r:id="rId11"/>
    <p:sldId id="993" r:id="rId12"/>
    <p:sldId id="1113" r:id="rId13"/>
    <p:sldId id="1114" r:id="rId14"/>
    <p:sldId id="905" r:id="rId15"/>
    <p:sldId id="920" r:id="rId16"/>
    <p:sldId id="1083" r:id="rId17"/>
    <p:sldId id="1136" r:id="rId18"/>
    <p:sldId id="1139" r:id="rId19"/>
    <p:sldId id="1140" r:id="rId20"/>
    <p:sldId id="921" r:id="rId21"/>
    <p:sldId id="1120" r:id="rId22"/>
    <p:sldId id="1124" r:id="rId23"/>
    <p:sldId id="1128" r:id="rId24"/>
    <p:sldId id="1145" r:id="rId25"/>
    <p:sldId id="810" r:id="rId26"/>
    <p:sldId id="1110" r:id="rId27"/>
    <p:sldId id="1141" r:id="rId28"/>
    <p:sldId id="1005" r:id="rId29"/>
    <p:sldId id="1142" r:id="rId30"/>
    <p:sldId id="1143" r:id="rId31"/>
    <p:sldId id="932" r:id="rId32"/>
    <p:sldId id="1008" r:id="rId33"/>
    <p:sldId id="1007" r:id="rId34"/>
    <p:sldId id="1138" r:id="rId35"/>
    <p:sldId id="1102" r:id="rId36"/>
    <p:sldId id="1144" r:id="rId37"/>
    <p:sldId id="995" r:id="rId38"/>
    <p:sldId id="531" r:id="rId39"/>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168246-41BF-4277-BC58-B21A3EC3940D}" v="27" dt="2024-07-26T15:57:35.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6D168246-41BF-4277-BC58-B21A3EC3940D}"/>
    <pc:docChg chg="undo custSel addSld delSld modSld">
      <pc:chgData name="First Presbyterian Church, Blairstown, NJ" userId="96d466b960cbaa79" providerId="LiveId" clId="{6D168246-41BF-4277-BC58-B21A3EC3940D}" dt="2024-07-26T15:58:55.204" v="599" actId="207"/>
      <pc:docMkLst>
        <pc:docMk/>
      </pc:docMkLst>
      <pc:sldChg chg="modSp mod">
        <pc:chgData name="First Presbyterian Church, Blairstown, NJ" userId="96d466b960cbaa79" providerId="LiveId" clId="{6D168246-41BF-4277-BC58-B21A3EC3940D}" dt="2024-07-11T15:43:38.539" v="52"/>
        <pc:sldMkLst>
          <pc:docMk/>
          <pc:sldMk cId="99436591" sldId="259"/>
        </pc:sldMkLst>
        <pc:spChg chg="mod">
          <ac:chgData name="First Presbyterian Church, Blairstown, NJ" userId="96d466b960cbaa79" providerId="LiveId" clId="{6D168246-41BF-4277-BC58-B21A3EC3940D}" dt="2024-07-11T15:43:38.539" v="52"/>
          <ac:spMkLst>
            <pc:docMk/>
            <pc:sldMk cId="99436591" sldId="259"/>
            <ac:spMk id="8194" creationId="{BC6D61EA-6048-4BEF-91FB-A3938ABBBFCE}"/>
          </ac:spMkLst>
        </pc:spChg>
      </pc:sldChg>
      <pc:sldChg chg="modSp del mod">
        <pc:chgData name="First Presbyterian Church, Blairstown, NJ" userId="96d466b960cbaa79" providerId="LiveId" clId="{6D168246-41BF-4277-BC58-B21A3EC3940D}" dt="2024-07-11T15:41:03.460" v="23" actId="47"/>
        <pc:sldMkLst>
          <pc:docMk/>
          <pc:sldMk cId="0" sldId="704"/>
        </pc:sldMkLst>
        <pc:spChg chg="mod">
          <ac:chgData name="First Presbyterian Church, Blairstown, NJ" userId="96d466b960cbaa79" providerId="LiveId" clId="{6D168246-41BF-4277-BC58-B21A3EC3940D}" dt="2024-07-11T15:40:24.276" v="21"/>
          <ac:spMkLst>
            <pc:docMk/>
            <pc:sldMk cId="0" sldId="704"/>
            <ac:spMk id="19458" creationId="{5D7F9985-0473-9648-70DE-D4F109A99C6B}"/>
          </ac:spMkLst>
        </pc:spChg>
      </pc:sldChg>
      <pc:sldChg chg="modSp mod">
        <pc:chgData name="First Presbyterian Church, Blairstown, NJ" userId="96d466b960cbaa79" providerId="LiveId" clId="{6D168246-41BF-4277-BC58-B21A3EC3940D}" dt="2024-07-11T15:42:49.658" v="48" actId="6549"/>
        <pc:sldMkLst>
          <pc:docMk/>
          <pc:sldMk cId="0" sldId="721"/>
        </pc:sldMkLst>
        <pc:spChg chg="mod">
          <ac:chgData name="First Presbyterian Church, Blairstown, NJ" userId="96d466b960cbaa79" providerId="LiveId" clId="{6D168246-41BF-4277-BC58-B21A3EC3940D}" dt="2024-07-11T15:42:49.658" v="48" actId="6549"/>
          <ac:spMkLst>
            <pc:docMk/>
            <pc:sldMk cId="0" sldId="721"/>
            <ac:spMk id="82948" creationId="{4CF610CB-4F8E-432E-8410-39C18A313456}"/>
          </ac:spMkLst>
        </pc:spChg>
      </pc:sldChg>
      <pc:sldChg chg="addSp delSp modSp mod">
        <pc:chgData name="First Presbyterian Church, Blairstown, NJ" userId="96d466b960cbaa79" providerId="LiveId" clId="{6D168246-41BF-4277-BC58-B21A3EC3940D}" dt="2024-07-24T13:59:56.102" v="323" actId="20577"/>
        <pc:sldMkLst>
          <pc:docMk/>
          <pc:sldMk cId="0" sldId="810"/>
        </pc:sldMkLst>
        <pc:spChg chg="mod">
          <ac:chgData name="First Presbyterian Church, Blairstown, NJ" userId="96d466b960cbaa79" providerId="LiveId" clId="{6D168246-41BF-4277-BC58-B21A3EC3940D}" dt="2024-07-24T13:59:56.102" v="323" actId="20577"/>
          <ac:spMkLst>
            <pc:docMk/>
            <pc:sldMk cId="0" sldId="810"/>
            <ac:spMk id="2" creationId="{B02FA93B-BAF4-47FB-8D2F-693B023BBD2F}"/>
          </ac:spMkLst>
        </pc:spChg>
        <pc:spChg chg="add del">
          <ac:chgData name="First Presbyterian Church, Blairstown, NJ" userId="96d466b960cbaa79" providerId="LiveId" clId="{6D168246-41BF-4277-BC58-B21A3EC3940D}" dt="2024-07-11T16:01:12.945" v="203" actId="22"/>
          <ac:spMkLst>
            <pc:docMk/>
            <pc:sldMk cId="0" sldId="810"/>
            <ac:spMk id="4" creationId="{5F718816-D3A8-3316-6424-7E88C9621933}"/>
          </ac:spMkLst>
        </pc:spChg>
      </pc:sldChg>
      <pc:sldChg chg="modSp add mod">
        <pc:chgData name="First Presbyterian Church, Blairstown, NJ" userId="96d466b960cbaa79" providerId="LiveId" clId="{6D168246-41BF-4277-BC58-B21A3EC3940D}" dt="2024-07-11T15:42:00.723" v="40" actId="1035"/>
        <pc:sldMkLst>
          <pc:docMk/>
          <pc:sldMk cId="0" sldId="874"/>
        </pc:sldMkLst>
        <pc:spChg chg="mod">
          <ac:chgData name="First Presbyterian Church, Blairstown, NJ" userId="96d466b960cbaa79" providerId="LiveId" clId="{6D168246-41BF-4277-BC58-B21A3EC3940D}" dt="2024-07-11T15:42:00.723" v="40" actId="1035"/>
          <ac:spMkLst>
            <pc:docMk/>
            <pc:sldMk cId="0" sldId="874"/>
            <ac:spMk id="66563" creationId="{062664F7-ADEA-4839-0D92-F44B66176060}"/>
          </ac:spMkLst>
        </pc:spChg>
      </pc:sldChg>
      <pc:sldChg chg="modSp add mod">
        <pc:chgData name="First Presbyterian Church, Blairstown, NJ" userId="96d466b960cbaa79" providerId="LiveId" clId="{6D168246-41BF-4277-BC58-B21A3EC3940D}" dt="2024-07-11T15:42:24.929" v="42" actId="403"/>
        <pc:sldMkLst>
          <pc:docMk/>
          <pc:sldMk cId="2120049896" sldId="900"/>
        </pc:sldMkLst>
        <pc:spChg chg="mod">
          <ac:chgData name="First Presbyterian Church, Blairstown, NJ" userId="96d466b960cbaa79" providerId="LiveId" clId="{6D168246-41BF-4277-BC58-B21A3EC3940D}" dt="2024-07-11T15:42:24.929" v="42" actId="403"/>
          <ac:spMkLst>
            <pc:docMk/>
            <pc:sldMk cId="2120049896" sldId="900"/>
            <ac:spMk id="66563" creationId="{062664F7-ADEA-4839-0D92-F44B66176060}"/>
          </ac:spMkLst>
        </pc:spChg>
      </pc:sldChg>
      <pc:sldChg chg="modSp mod">
        <pc:chgData name="First Presbyterian Church, Blairstown, NJ" userId="96d466b960cbaa79" providerId="LiveId" clId="{6D168246-41BF-4277-BC58-B21A3EC3940D}" dt="2024-07-11T15:56:26.250" v="115" actId="6549"/>
        <pc:sldMkLst>
          <pc:docMk/>
          <pc:sldMk cId="1174558784" sldId="905"/>
        </pc:sldMkLst>
        <pc:spChg chg="mod">
          <ac:chgData name="First Presbyterian Church, Blairstown, NJ" userId="96d466b960cbaa79" providerId="LiveId" clId="{6D168246-41BF-4277-BC58-B21A3EC3940D}" dt="2024-07-11T15:56:26.250" v="115" actId="6549"/>
          <ac:spMkLst>
            <pc:docMk/>
            <pc:sldMk cId="1174558784" sldId="905"/>
            <ac:spMk id="17410" creationId="{4532FAAA-3A0F-4CF3-BD4A-7E5B879733B0}"/>
          </ac:spMkLst>
        </pc:spChg>
      </pc:sldChg>
      <pc:sldChg chg="modSp mod">
        <pc:chgData name="First Presbyterian Church, Blairstown, NJ" userId="96d466b960cbaa79" providerId="LiveId" clId="{6D168246-41BF-4277-BC58-B21A3EC3940D}" dt="2024-07-11T15:56:52.890" v="122" actId="20577"/>
        <pc:sldMkLst>
          <pc:docMk/>
          <pc:sldMk cId="533685851" sldId="920"/>
        </pc:sldMkLst>
        <pc:spChg chg="mod">
          <ac:chgData name="First Presbyterian Church, Blairstown, NJ" userId="96d466b960cbaa79" providerId="LiveId" clId="{6D168246-41BF-4277-BC58-B21A3EC3940D}" dt="2024-07-11T15:56:52.890" v="122" actId="20577"/>
          <ac:spMkLst>
            <pc:docMk/>
            <pc:sldMk cId="533685851" sldId="920"/>
            <ac:spMk id="17410" creationId="{4532FAAA-3A0F-4CF3-BD4A-7E5B879733B0}"/>
          </ac:spMkLst>
        </pc:spChg>
      </pc:sldChg>
      <pc:sldChg chg="modSp mod">
        <pc:chgData name="First Presbyterian Church, Blairstown, NJ" userId="96d466b960cbaa79" providerId="LiveId" clId="{6D168246-41BF-4277-BC58-B21A3EC3940D}" dt="2024-07-24T13:59:19.405" v="317" actId="21"/>
        <pc:sldMkLst>
          <pc:docMk/>
          <pc:sldMk cId="2704173309" sldId="921"/>
        </pc:sldMkLst>
        <pc:spChg chg="mod">
          <ac:chgData name="First Presbyterian Church, Blairstown, NJ" userId="96d466b960cbaa79" providerId="LiveId" clId="{6D168246-41BF-4277-BC58-B21A3EC3940D}" dt="2024-07-24T13:59:19.405" v="317" actId="21"/>
          <ac:spMkLst>
            <pc:docMk/>
            <pc:sldMk cId="2704173309" sldId="921"/>
            <ac:spMk id="17410" creationId="{4532FAAA-3A0F-4CF3-BD4A-7E5B879733B0}"/>
          </ac:spMkLst>
        </pc:spChg>
      </pc:sldChg>
      <pc:sldChg chg="modSp del mod">
        <pc:chgData name="First Presbyterian Church, Blairstown, NJ" userId="96d466b960cbaa79" providerId="LiveId" clId="{6D168246-41BF-4277-BC58-B21A3EC3940D}" dt="2024-07-11T16:06:22.238" v="224" actId="47"/>
        <pc:sldMkLst>
          <pc:docMk/>
          <pc:sldMk cId="0" sldId="924"/>
        </pc:sldMkLst>
        <pc:spChg chg="mod">
          <ac:chgData name="First Presbyterian Church, Blairstown, NJ" userId="96d466b960cbaa79" providerId="LiveId" clId="{6D168246-41BF-4277-BC58-B21A3EC3940D}" dt="2024-07-11T16:01:59.207" v="221" actId="20577"/>
          <ac:spMkLst>
            <pc:docMk/>
            <pc:sldMk cId="0" sldId="924"/>
            <ac:spMk id="14338" creationId="{E04D0EAF-1FA6-B6FF-EDAC-308F48DD72D2}"/>
          </ac:spMkLst>
        </pc:spChg>
      </pc:sldChg>
      <pc:sldChg chg="del">
        <pc:chgData name="First Presbyterian Church, Blairstown, NJ" userId="96d466b960cbaa79" providerId="LiveId" clId="{6D168246-41BF-4277-BC58-B21A3EC3940D}" dt="2024-07-11T16:06:22.238" v="224" actId="47"/>
        <pc:sldMkLst>
          <pc:docMk/>
          <pc:sldMk cId="0" sldId="925"/>
        </pc:sldMkLst>
      </pc:sldChg>
      <pc:sldChg chg="add">
        <pc:chgData name="First Presbyterian Church, Blairstown, NJ" userId="96d466b960cbaa79" providerId="LiveId" clId="{6D168246-41BF-4277-BC58-B21A3EC3940D}" dt="2024-07-11T16:03:55.867" v="222"/>
        <pc:sldMkLst>
          <pc:docMk/>
          <pc:sldMk cId="76890057" sldId="932"/>
        </pc:sldMkLst>
      </pc:sldChg>
      <pc:sldChg chg="modSp mod">
        <pc:chgData name="First Presbyterian Church, Blairstown, NJ" userId="96d466b960cbaa79" providerId="LiveId" clId="{6D168246-41BF-4277-BC58-B21A3EC3940D}" dt="2024-07-11T15:45:38.866" v="82" actId="20577"/>
        <pc:sldMkLst>
          <pc:docMk/>
          <pc:sldMk cId="3505342783" sldId="993"/>
        </pc:sldMkLst>
        <pc:spChg chg="mod">
          <ac:chgData name="First Presbyterian Church, Blairstown, NJ" userId="96d466b960cbaa79" providerId="LiveId" clId="{6D168246-41BF-4277-BC58-B21A3EC3940D}" dt="2024-07-11T15:45:38.866" v="82" actId="20577"/>
          <ac:spMkLst>
            <pc:docMk/>
            <pc:sldMk cId="3505342783" sldId="993"/>
            <ac:spMk id="8194" creationId="{F31512E2-F393-4D44-A63D-55F78F8B5DAA}"/>
          </ac:spMkLst>
        </pc:spChg>
      </pc:sldChg>
      <pc:sldChg chg="modSp mod">
        <pc:chgData name="First Presbyterian Church, Blairstown, NJ" userId="96d466b960cbaa79" providerId="LiveId" clId="{6D168246-41BF-4277-BC58-B21A3EC3940D}" dt="2024-07-11T16:07:49.253" v="267" actId="21"/>
        <pc:sldMkLst>
          <pc:docMk/>
          <pc:sldMk cId="3099346118" sldId="995"/>
        </pc:sldMkLst>
        <pc:spChg chg="mod">
          <ac:chgData name="First Presbyterian Church, Blairstown, NJ" userId="96d466b960cbaa79" providerId="LiveId" clId="{6D168246-41BF-4277-BC58-B21A3EC3940D}" dt="2024-07-11T16:07:49.253" v="267" actId="21"/>
          <ac:spMkLst>
            <pc:docMk/>
            <pc:sldMk cId="3099346118" sldId="995"/>
            <ac:spMk id="11266" creationId="{7128D5BA-6C50-3F24-4E23-9D9E1E086003}"/>
          </ac:spMkLst>
        </pc:spChg>
      </pc:sldChg>
      <pc:sldChg chg="add">
        <pc:chgData name="First Presbyterian Church, Blairstown, NJ" userId="96d466b960cbaa79" providerId="LiveId" clId="{6D168246-41BF-4277-BC58-B21A3EC3940D}" dt="2024-07-11T16:03:55.867" v="222"/>
        <pc:sldMkLst>
          <pc:docMk/>
          <pc:sldMk cId="801358499" sldId="1005"/>
        </pc:sldMkLst>
      </pc:sldChg>
      <pc:sldChg chg="modSp add mod">
        <pc:chgData name="First Presbyterian Church, Blairstown, NJ" userId="96d466b960cbaa79" providerId="LiveId" clId="{6D168246-41BF-4277-BC58-B21A3EC3940D}" dt="2024-07-11T16:06:17.024" v="223" actId="6549"/>
        <pc:sldMkLst>
          <pc:docMk/>
          <pc:sldMk cId="3948931829" sldId="1008"/>
        </pc:sldMkLst>
        <pc:spChg chg="mod">
          <ac:chgData name="First Presbyterian Church, Blairstown, NJ" userId="96d466b960cbaa79" providerId="LiveId" clId="{6D168246-41BF-4277-BC58-B21A3EC3940D}" dt="2024-07-11T16:06:17.024" v="223" actId="6549"/>
          <ac:spMkLst>
            <pc:docMk/>
            <pc:sldMk cId="3948931829" sldId="1008"/>
            <ac:spMk id="14338" creationId="{9209D256-EDE6-E3AE-21EE-E6CEF0F880B7}"/>
          </ac:spMkLst>
        </pc:spChg>
      </pc:sldChg>
      <pc:sldChg chg="modSp mod">
        <pc:chgData name="First Presbyterian Church, Blairstown, NJ" userId="96d466b960cbaa79" providerId="LiveId" clId="{6D168246-41BF-4277-BC58-B21A3EC3940D}" dt="2024-07-24T13:57:21.533" v="315" actId="6549"/>
        <pc:sldMkLst>
          <pc:docMk/>
          <pc:sldMk cId="3977046603" sldId="1012"/>
        </pc:sldMkLst>
        <pc:spChg chg="mod">
          <ac:chgData name="First Presbyterian Church, Blairstown, NJ" userId="96d466b960cbaa79" providerId="LiveId" clId="{6D168246-41BF-4277-BC58-B21A3EC3940D}" dt="2024-07-24T13:57:21.533" v="315" actId="6549"/>
          <ac:spMkLst>
            <pc:docMk/>
            <pc:sldMk cId="3977046603" sldId="1012"/>
            <ac:spMk id="82948" creationId="{3D4B35FA-816A-F2D8-27C0-05AA7752813B}"/>
          </ac:spMkLst>
        </pc:spChg>
      </pc:sldChg>
      <pc:sldChg chg="modSp mod">
        <pc:chgData name="First Presbyterian Church, Blairstown, NJ" userId="96d466b960cbaa79" providerId="LiveId" clId="{6D168246-41BF-4277-BC58-B21A3EC3940D}" dt="2024-07-11T17:24:40.905" v="306" actId="6549"/>
        <pc:sldMkLst>
          <pc:docMk/>
          <pc:sldMk cId="0" sldId="1027"/>
        </pc:sldMkLst>
        <pc:spChg chg="mod">
          <ac:chgData name="First Presbyterian Church, Blairstown, NJ" userId="96d466b960cbaa79" providerId="LiveId" clId="{6D168246-41BF-4277-BC58-B21A3EC3940D}" dt="2024-07-11T17:24:40.905" v="306" actId="6549"/>
          <ac:spMkLst>
            <pc:docMk/>
            <pc:sldMk cId="0" sldId="1027"/>
            <ac:spMk id="7170" creationId="{8EF1FF12-5DC1-4FF4-9F10-6F883AD9071E}"/>
          </ac:spMkLst>
        </pc:spChg>
      </pc:sldChg>
      <pc:sldChg chg="del">
        <pc:chgData name="First Presbyterian Church, Blairstown, NJ" userId="96d466b960cbaa79" providerId="LiveId" clId="{6D168246-41BF-4277-BC58-B21A3EC3940D}" dt="2024-07-11T15:41:03.460" v="23" actId="47"/>
        <pc:sldMkLst>
          <pc:docMk/>
          <pc:sldMk cId="3319086001" sldId="1059"/>
        </pc:sldMkLst>
      </pc:sldChg>
      <pc:sldChg chg="modSp mod">
        <pc:chgData name="First Presbyterian Church, Blairstown, NJ" userId="96d466b960cbaa79" providerId="LiveId" clId="{6D168246-41BF-4277-BC58-B21A3EC3940D}" dt="2024-07-11T15:57:18.385" v="129" actId="20577"/>
        <pc:sldMkLst>
          <pc:docMk/>
          <pc:sldMk cId="985135262" sldId="1083"/>
        </pc:sldMkLst>
        <pc:spChg chg="mod">
          <ac:chgData name="First Presbyterian Church, Blairstown, NJ" userId="96d466b960cbaa79" providerId="LiveId" clId="{6D168246-41BF-4277-BC58-B21A3EC3940D}" dt="2024-07-11T15:57:18.385" v="129" actId="20577"/>
          <ac:spMkLst>
            <pc:docMk/>
            <pc:sldMk cId="985135262" sldId="1083"/>
            <ac:spMk id="17410" creationId="{4532FAAA-3A0F-4CF3-BD4A-7E5B879733B0}"/>
          </ac:spMkLst>
        </pc:spChg>
      </pc:sldChg>
      <pc:sldChg chg="modSp mod">
        <pc:chgData name="First Presbyterian Church, Blairstown, NJ" userId="96d466b960cbaa79" providerId="LiveId" clId="{6D168246-41BF-4277-BC58-B21A3EC3940D}" dt="2024-07-24T13:56:52.574" v="314" actId="20577"/>
        <pc:sldMkLst>
          <pc:docMk/>
          <pc:sldMk cId="0" sldId="1097"/>
        </pc:sldMkLst>
        <pc:spChg chg="mod">
          <ac:chgData name="First Presbyterian Church, Blairstown, NJ" userId="96d466b960cbaa79" providerId="LiveId" clId="{6D168246-41BF-4277-BC58-B21A3EC3940D}" dt="2024-07-24T13:56:52.574" v="314" actId="20577"/>
          <ac:spMkLst>
            <pc:docMk/>
            <pc:sldMk cId="0" sldId="1097"/>
            <ac:spMk id="6" creationId="{4C1FB20E-DC42-6193-819D-B0400F94C588}"/>
          </ac:spMkLst>
        </pc:spChg>
      </pc:sldChg>
      <pc:sldChg chg="modSp mod">
        <pc:chgData name="First Presbyterian Church, Blairstown, NJ" userId="96d466b960cbaa79" providerId="LiveId" clId="{6D168246-41BF-4277-BC58-B21A3EC3940D}" dt="2024-07-11T15:44:48.284" v="76" actId="20577"/>
        <pc:sldMkLst>
          <pc:docMk/>
          <pc:sldMk cId="0" sldId="1098"/>
        </pc:sldMkLst>
        <pc:spChg chg="mod">
          <ac:chgData name="First Presbyterian Church, Blairstown, NJ" userId="96d466b960cbaa79" providerId="LiveId" clId="{6D168246-41BF-4277-BC58-B21A3EC3940D}" dt="2024-07-11T15:44:48.284" v="76" actId="20577"/>
          <ac:spMkLst>
            <pc:docMk/>
            <pc:sldMk cId="0" sldId="1098"/>
            <ac:spMk id="8194" creationId="{F31512E2-F393-4D44-A63D-55F78F8B5DAA}"/>
          </ac:spMkLst>
        </pc:spChg>
      </pc:sldChg>
      <pc:sldChg chg="modSp mod">
        <pc:chgData name="First Presbyterian Church, Blairstown, NJ" userId="96d466b960cbaa79" providerId="LiveId" clId="{6D168246-41BF-4277-BC58-B21A3EC3940D}" dt="2024-07-24T14:08:01.185" v="329" actId="20577"/>
        <pc:sldMkLst>
          <pc:docMk/>
          <pc:sldMk cId="1161057808" sldId="1102"/>
        </pc:sldMkLst>
        <pc:spChg chg="mod">
          <ac:chgData name="First Presbyterian Church, Blairstown, NJ" userId="96d466b960cbaa79" providerId="LiveId" clId="{6D168246-41BF-4277-BC58-B21A3EC3940D}" dt="2024-07-24T14:08:01.185" v="329" actId="20577"/>
          <ac:spMkLst>
            <pc:docMk/>
            <pc:sldMk cId="1161057808" sldId="1102"/>
            <ac:spMk id="11266" creationId="{7128D5BA-6C50-3F24-4E23-9D9E1E086003}"/>
          </ac:spMkLst>
        </pc:spChg>
      </pc:sldChg>
      <pc:sldChg chg="del">
        <pc:chgData name="First Presbyterian Church, Blairstown, NJ" userId="96d466b960cbaa79" providerId="LiveId" clId="{6D168246-41BF-4277-BC58-B21A3EC3940D}" dt="2024-07-11T16:09:23.547" v="299" actId="47"/>
        <pc:sldMkLst>
          <pc:docMk/>
          <pc:sldMk cId="828248375" sldId="1104"/>
        </pc:sldMkLst>
      </pc:sldChg>
      <pc:sldChg chg="modSp mod">
        <pc:chgData name="First Presbyterian Church, Blairstown, NJ" userId="96d466b960cbaa79" providerId="LiveId" clId="{6D168246-41BF-4277-BC58-B21A3EC3940D}" dt="2024-07-11T16:01:32.413" v="214" actId="6549"/>
        <pc:sldMkLst>
          <pc:docMk/>
          <pc:sldMk cId="2201003250" sldId="1110"/>
        </pc:sldMkLst>
        <pc:spChg chg="mod">
          <ac:chgData name="First Presbyterian Church, Blairstown, NJ" userId="96d466b960cbaa79" providerId="LiveId" clId="{6D168246-41BF-4277-BC58-B21A3EC3940D}" dt="2024-07-11T16:01:32.413" v="214" actId="6549"/>
          <ac:spMkLst>
            <pc:docMk/>
            <pc:sldMk cId="2201003250" sldId="1110"/>
            <ac:spMk id="2" creationId="{B02FA93B-BAF4-47FB-8D2F-693B023BBD2F}"/>
          </ac:spMkLst>
        </pc:spChg>
      </pc:sldChg>
      <pc:sldChg chg="add">
        <pc:chgData name="First Presbyterian Church, Blairstown, NJ" userId="96d466b960cbaa79" providerId="LiveId" clId="{6D168246-41BF-4277-BC58-B21A3EC3940D}" dt="2024-07-11T15:39:19.044" v="0"/>
        <pc:sldMkLst>
          <pc:docMk/>
          <pc:sldMk cId="2863064506" sldId="1111"/>
        </pc:sldMkLst>
      </pc:sldChg>
      <pc:sldChg chg="modSp mod">
        <pc:chgData name="First Presbyterian Church, Blairstown, NJ" userId="96d466b960cbaa79" providerId="LiveId" clId="{6D168246-41BF-4277-BC58-B21A3EC3940D}" dt="2024-07-24T13:59:34.051" v="320" actId="20577"/>
        <pc:sldMkLst>
          <pc:docMk/>
          <pc:sldMk cId="949214826" sldId="1120"/>
        </pc:sldMkLst>
        <pc:spChg chg="mod">
          <ac:chgData name="First Presbyterian Church, Blairstown, NJ" userId="96d466b960cbaa79" providerId="LiveId" clId="{6D168246-41BF-4277-BC58-B21A3EC3940D}" dt="2024-07-24T13:59:34.051" v="320" actId="20577"/>
          <ac:spMkLst>
            <pc:docMk/>
            <pc:sldMk cId="949214826" sldId="1120"/>
            <ac:spMk id="17410" creationId="{4532FAAA-3A0F-4CF3-BD4A-7E5B879733B0}"/>
          </ac:spMkLst>
        </pc:spChg>
      </pc:sldChg>
      <pc:sldChg chg="modSp mod">
        <pc:chgData name="First Presbyterian Church, Blairstown, NJ" userId="96d466b960cbaa79" providerId="LiveId" clId="{6D168246-41BF-4277-BC58-B21A3EC3940D}" dt="2024-07-24T13:59:37.477" v="321"/>
        <pc:sldMkLst>
          <pc:docMk/>
          <pc:sldMk cId="3365586049" sldId="1124"/>
        </pc:sldMkLst>
        <pc:spChg chg="mod">
          <ac:chgData name="First Presbyterian Church, Blairstown, NJ" userId="96d466b960cbaa79" providerId="LiveId" clId="{6D168246-41BF-4277-BC58-B21A3EC3940D}" dt="2024-07-24T13:59:37.477" v="321"/>
          <ac:spMkLst>
            <pc:docMk/>
            <pc:sldMk cId="3365586049" sldId="1124"/>
            <ac:spMk id="17410" creationId="{4532FAAA-3A0F-4CF3-BD4A-7E5B879733B0}"/>
          </ac:spMkLst>
        </pc:spChg>
      </pc:sldChg>
      <pc:sldChg chg="addSp modSp mod setBg">
        <pc:chgData name="First Presbyterian Church, Blairstown, NJ" userId="96d466b960cbaa79" providerId="LiveId" clId="{6D168246-41BF-4277-BC58-B21A3EC3940D}" dt="2024-07-26T15:52:30.390" v="339" actId="14100"/>
        <pc:sldMkLst>
          <pc:docMk/>
          <pc:sldMk cId="3188737223" sldId="1128"/>
        </pc:sldMkLst>
        <pc:spChg chg="mod">
          <ac:chgData name="First Presbyterian Church, Blairstown, NJ" userId="96d466b960cbaa79" providerId="LiveId" clId="{6D168246-41BF-4277-BC58-B21A3EC3940D}" dt="2024-07-26T15:52:30.390" v="339" actId="14100"/>
          <ac:spMkLst>
            <pc:docMk/>
            <pc:sldMk cId="3188737223" sldId="1128"/>
            <ac:spMk id="20482" creationId="{C80FA143-5C2D-9F78-FA4B-0A8D485387E3}"/>
          </ac:spMkLst>
        </pc:spChg>
        <pc:spChg chg="ord">
          <ac:chgData name="First Presbyterian Church, Blairstown, NJ" userId="96d466b960cbaa79" providerId="LiveId" clId="{6D168246-41BF-4277-BC58-B21A3EC3940D}" dt="2024-07-26T15:52:14.314" v="333" actId="26606"/>
          <ac:spMkLst>
            <pc:docMk/>
            <pc:sldMk cId="3188737223" sldId="1128"/>
            <ac:spMk id="20484" creationId="{6F651DD5-F7FB-F340-9570-0A659C803D91}"/>
          </ac:spMkLst>
        </pc:spChg>
        <pc:picChg chg="add mod">
          <ac:chgData name="First Presbyterian Church, Blairstown, NJ" userId="96d466b960cbaa79" providerId="LiveId" clId="{6D168246-41BF-4277-BC58-B21A3EC3940D}" dt="2024-07-26T15:52:14.314" v="333" actId="26606"/>
          <ac:picMkLst>
            <pc:docMk/>
            <pc:sldMk cId="3188737223" sldId="1128"/>
            <ac:picMk id="3" creationId="{ABB8B83A-930B-718E-FADA-4BE5BF8B2C3B}"/>
          </ac:picMkLst>
        </pc:picChg>
        <pc:picChg chg="add">
          <ac:chgData name="First Presbyterian Church, Blairstown, NJ" userId="96d466b960cbaa79" providerId="LiveId" clId="{6D168246-41BF-4277-BC58-B21A3EC3940D}" dt="2024-07-26T15:52:14.314" v="333" actId="26606"/>
          <ac:picMkLst>
            <pc:docMk/>
            <pc:sldMk cId="3188737223" sldId="1128"/>
            <ac:picMk id="20489" creationId="{08187575-5CB4-477B-AA47-020C6D2A786E}"/>
          </ac:picMkLst>
        </pc:picChg>
        <pc:picChg chg="add">
          <ac:chgData name="First Presbyterian Church, Blairstown, NJ" userId="96d466b960cbaa79" providerId="LiveId" clId="{6D168246-41BF-4277-BC58-B21A3EC3940D}" dt="2024-07-26T15:52:14.314" v="333" actId="26606"/>
          <ac:picMkLst>
            <pc:docMk/>
            <pc:sldMk cId="3188737223" sldId="1128"/>
            <ac:picMk id="20491" creationId="{EE585F70-7C5D-424E-A182-39507AF48A0C}"/>
          </ac:picMkLst>
        </pc:picChg>
      </pc:sldChg>
      <pc:sldChg chg="del">
        <pc:chgData name="First Presbyterian Church, Blairstown, NJ" userId="96d466b960cbaa79" providerId="LiveId" clId="{6D168246-41BF-4277-BC58-B21A3EC3940D}" dt="2024-07-11T16:06:22.238" v="224" actId="47"/>
        <pc:sldMkLst>
          <pc:docMk/>
          <pc:sldMk cId="2088234213" sldId="1129"/>
        </pc:sldMkLst>
      </pc:sldChg>
      <pc:sldChg chg="del">
        <pc:chgData name="First Presbyterian Church, Blairstown, NJ" userId="96d466b960cbaa79" providerId="LiveId" clId="{6D168246-41BF-4277-BC58-B21A3EC3940D}" dt="2024-07-11T15:39:21.033" v="1" actId="47"/>
        <pc:sldMkLst>
          <pc:docMk/>
          <pc:sldMk cId="3880511393" sldId="1134"/>
        </pc:sldMkLst>
      </pc:sldChg>
      <pc:sldChg chg="del">
        <pc:chgData name="First Presbyterian Church, Blairstown, NJ" userId="96d466b960cbaa79" providerId="LiveId" clId="{6D168246-41BF-4277-BC58-B21A3EC3940D}" dt="2024-07-11T15:41:03.460" v="23" actId="47"/>
        <pc:sldMkLst>
          <pc:docMk/>
          <pc:sldMk cId="3185905165" sldId="1135"/>
        </pc:sldMkLst>
      </pc:sldChg>
      <pc:sldChg chg="modSp mod">
        <pc:chgData name="First Presbyterian Church, Blairstown, NJ" userId="96d466b960cbaa79" providerId="LiveId" clId="{6D168246-41BF-4277-BC58-B21A3EC3940D}" dt="2024-07-11T15:57:35.690" v="138" actId="20577"/>
        <pc:sldMkLst>
          <pc:docMk/>
          <pc:sldMk cId="3651616807" sldId="1136"/>
        </pc:sldMkLst>
        <pc:spChg chg="mod">
          <ac:chgData name="First Presbyterian Church, Blairstown, NJ" userId="96d466b960cbaa79" providerId="LiveId" clId="{6D168246-41BF-4277-BC58-B21A3EC3940D}" dt="2024-07-11T15:57:35.690" v="138" actId="20577"/>
          <ac:spMkLst>
            <pc:docMk/>
            <pc:sldMk cId="3651616807" sldId="1136"/>
            <ac:spMk id="17410" creationId="{4532FAAA-3A0F-4CF3-BD4A-7E5B879733B0}"/>
          </ac:spMkLst>
        </pc:spChg>
      </pc:sldChg>
      <pc:sldChg chg="del">
        <pc:chgData name="First Presbyterian Church, Blairstown, NJ" userId="96d466b960cbaa79" providerId="LiveId" clId="{6D168246-41BF-4277-BC58-B21A3EC3940D}" dt="2024-07-11T16:01:41.634" v="215" actId="47"/>
        <pc:sldMkLst>
          <pc:docMk/>
          <pc:sldMk cId="2786917810" sldId="1137"/>
        </pc:sldMkLst>
      </pc:sldChg>
      <pc:sldChg chg="modSp mod">
        <pc:chgData name="First Presbyterian Church, Blairstown, NJ" userId="96d466b960cbaa79" providerId="LiveId" clId="{6D168246-41BF-4277-BC58-B21A3EC3940D}" dt="2024-07-11T16:09:13.676" v="297" actId="20577"/>
        <pc:sldMkLst>
          <pc:docMk/>
          <pc:sldMk cId="0" sldId="1138"/>
        </pc:sldMkLst>
        <pc:spChg chg="mod">
          <ac:chgData name="First Presbyterian Church, Blairstown, NJ" userId="96d466b960cbaa79" providerId="LiveId" clId="{6D168246-41BF-4277-BC58-B21A3EC3940D}" dt="2024-07-11T16:09:13.676" v="297" actId="20577"/>
          <ac:spMkLst>
            <pc:docMk/>
            <pc:sldMk cId="0" sldId="1138"/>
            <ac:spMk id="11266" creationId="{7128D5BA-6C50-3F24-4E23-9D9E1E086003}"/>
          </ac:spMkLst>
        </pc:spChg>
      </pc:sldChg>
      <pc:sldChg chg="modSp add mod">
        <pc:chgData name="First Presbyterian Church, Blairstown, NJ" userId="96d466b960cbaa79" providerId="LiveId" clId="{6D168246-41BF-4277-BC58-B21A3EC3940D}" dt="2024-07-11T15:57:54.525" v="150" actId="20577"/>
        <pc:sldMkLst>
          <pc:docMk/>
          <pc:sldMk cId="1221578950" sldId="1139"/>
        </pc:sldMkLst>
        <pc:spChg chg="mod">
          <ac:chgData name="First Presbyterian Church, Blairstown, NJ" userId="96d466b960cbaa79" providerId="LiveId" clId="{6D168246-41BF-4277-BC58-B21A3EC3940D}" dt="2024-07-11T15:57:54.525" v="150" actId="20577"/>
          <ac:spMkLst>
            <pc:docMk/>
            <pc:sldMk cId="1221578950" sldId="1139"/>
            <ac:spMk id="17410" creationId="{4532FAAA-3A0F-4CF3-BD4A-7E5B879733B0}"/>
          </ac:spMkLst>
        </pc:spChg>
      </pc:sldChg>
      <pc:sldChg chg="modSp add mod">
        <pc:chgData name="First Presbyterian Church, Blairstown, NJ" userId="96d466b960cbaa79" providerId="LiveId" clId="{6D168246-41BF-4277-BC58-B21A3EC3940D}" dt="2024-07-11T15:58:08.299" v="155" actId="113"/>
        <pc:sldMkLst>
          <pc:docMk/>
          <pc:sldMk cId="497048053" sldId="1140"/>
        </pc:sldMkLst>
        <pc:spChg chg="mod">
          <ac:chgData name="First Presbyterian Church, Blairstown, NJ" userId="96d466b960cbaa79" providerId="LiveId" clId="{6D168246-41BF-4277-BC58-B21A3EC3940D}" dt="2024-07-11T15:58:08.299" v="155" actId="113"/>
          <ac:spMkLst>
            <pc:docMk/>
            <pc:sldMk cId="497048053" sldId="1140"/>
            <ac:spMk id="17410" creationId="{4532FAAA-3A0F-4CF3-BD4A-7E5B879733B0}"/>
          </ac:spMkLst>
        </pc:spChg>
      </pc:sldChg>
      <pc:sldChg chg="add">
        <pc:chgData name="First Presbyterian Church, Blairstown, NJ" userId="96d466b960cbaa79" providerId="LiveId" clId="{6D168246-41BF-4277-BC58-B21A3EC3940D}" dt="2024-07-11T16:03:55.867" v="222"/>
        <pc:sldMkLst>
          <pc:docMk/>
          <pc:sldMk cId="0" sldId="1141"/>
        </pc:sldMkLst>
      </pc:sldChg>
      <pc:sldChg chg="add">
        <pc:chgData name="First Presbyterian Church, Blairstown, NJ" userId="96d466b960cbaa79" providerId="LiveId" clId="{6D168246-41BF-4277-BC58-B21A3EC3940D}" dt="2024-07-11T16:03:55.867" v="222"/>
        <pc:sldMkLst>
          <pc:docMk/>
          <pc:sldMk cId="0" sldId="1142"/>
        </pc:sldMkLst>
      </pc:sldChg>
      <pc:sldChg chg="add">
        <pc:chgData name="First Presbyterian Church, Blairstown, NJ" userId="96d466b960cbaa79" providerId="LiveId" clId="{6D168246-41BF-4277-BC58-B21A3EC3940D}" dt="2024-07-11T16:03:55.867" v="222"/>
        <pc:sldMkLst>
          <pc:docMk/>
          <pc:sldMk cId="44244613" sldId="1143"/>
        </pc:sldMkLst>
      </pc:sldChg>
      <pc:sldChg chg="modSp add mod">
        <pc:chgData name="First Presbyterian Church, Blairstown, NJ" userId="96d466b960cbaa79" providerId="LiveId" clId="{6D168246-41BF-4277-BC58-B21A3EC3940D}" dt="2024-07-11T16:09:39.580" v="302" actId="6549"/>
        <pc:sldMkLst>
          <pc:docMk/>
          <pc:sldMk cId="2543879498" sldId="1144"/>
        </pc:sldMkLst>
        <pc:spChg chg="mod">
          <ac:chgData name="First Presbyterian Church, Blairstown, NJ" userId="96d466b960cbaa79" providerId="LiveId" clId="{6D168246-41BF-4277-BC58-B21A3EC3940D}" dt="2024-07-11T16:09:39.580" v="302" actId="6549"/>
          <ac:spMkLst>
            <pc:docMk/>
            <pc:sldMk cId="2543879498" sldId="1144"/>
            <ac:spMk id="11266" creationId="{7128D5BA-6C50-3F24-4E23-9D9E1E086003}"/>
          </ac:spMkLst>
        </pc:spChg>
      </pc:sldChg>
      <pc:sldChg chg="addSp delSp modSp add mod setBg delDesignElem">
        <pc:chgData name="First Presbyterian Church, Blairstown, NJ" userId="96d466b960cbaa79" providerId="LiveId" clId="{6D168246-41BF-4277-BC58-B21A3EC3940D}" dt="2024-07-26T15:58:55.204" v="599" actId="207"/>
        <pc:sldMkLst>
          <pc:docMk/>
          <pc:sldMk cId="3625067862" sldId="1145"/>
        </pc:sldMkLst>
        <pc:spChg chg="add mod">
          <ac:chgData name="First Presbyterian Church, Blairstown, NJ" userId="96d466b960cbaa79" providerId="LiveId" clId="{6D168246-41BF-4277-BC58-B21A3EC3940D}" dt="2024-07-26T15:58:33.984" v="598" actId="208"/>
          <ac:spMkLst>
            <pc:docMk/>
            <pc:sldMk cId="3625067862" sldId="1145"/>
            <ac:spMk id="2" creationId="{B323B671-D4AC-59EA-6866-38E0D209273D}"/>
          </ac:spMkLst>
        </pc:spChg>
        <pc:spChg chg="mod">
          <ac:chgData name="First Presbyterian Church, Blairstown, NJ" userId="96d466b960cbaa79" providerId="LiveId" clId="{6D168246-41BF-4277-BC58-B21A3EC3940D}" dt="2024-07-26T15:58:55.204" v="599" actId="207"/>
          <ac:spMkLst>
            <pc:docMk/>
            <pc:sldMk cId="3625067862" sldId="1145"/>
            <ac:spMk id="20482" creationId="{C80FA143-5C2D-9F78-FA4B-0A8D485387E3}"/>
          </ac:spMkLst>
        </pc:spChg>
        <pc:spChg chg="del mod">
          <ac:chgData name="First Presbyterian Church, Blairstown, NJ" userId="96d466b960cbaa79" providerId="LiveId" clId="{6D168246-41BF-4277-BC58-B21A3EC3940D}" dt="2024-07-26T15:53:09.814" v="346" actId="478"/>
          <ac:spMkLst>
            <pc:docMk/>
            <pc:sldMk cId="3625067862" sldId="1145"/>
            <ac:spMk id="20484" creationId="{6F651DD5-F7FB-F340-9570-0A659C803D91}"/>
          </ac:spMkLst>
        </pc:spChg>
        <pc:picChg chg="del mod">
          <ac:chgData name="First Presbyterian Church, Blairstown, NJ" userId="96d466b960cbaa79" providerId="LiveId" clId="{6D168246-41BF-4277-BC58-B21A3EC3940D}" dt="2024-07-26T15:54:01.871" v="536" actId="478"/>
          <ac:picMkLst>
            <pc:docMk/>
            <pc:sldMk cId="3625067862" sldId="1145"/>
            <ac:picMk id="3" creationId="{ABB8B83A-930B-718E-FADA-4BE5BF8B2C3B}"/>
          </ac:picMkLst>
        </pc:picChg>
        <pc:picChg chg="del">
          <ac:chgData name="First Presbyterian Church, Blairstown, NJ" userId="96d466b960cbaa79" providerId="LiveId" clId="{6D168246-41BF-4277-BC58-B21A3EC3940D}" dt="2024-07-26T15:52:51.244" v="341"/>
          <ac:picMkLst>
            <pc:docMk/>
            <pc:sldMk cId="3625067862" sldId="1145"/>
            <ac:picMk id="20489" creationId="{08187575-5CB4-477B-AA47-020C6D2A786E}"/>
          </ac:picMkLst>
        </pc:picChg>
        <pc:picChg chg="del">
          <ac:chgData name="First Presbyterian Church, Blairstown, NJ" userId="96d466b960cbaa79" providerId="LiveId" clId="{6D168246-41BF-4277-BC58-B21A3EC3940D}" dt="2024-07-26T15:52:51.244" v="341"/>
          <ac:picMkLst>
            <pc:docMk/>
            <pc:sldMk cId="3625067862" sldId="1145"/>
            <ac:picMk id="20491" creationId="{EE585F70-7C5D-424E-A182-39507AF48A0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07/26/2024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07/26/2024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4D486-54C4-92C2-D768-08DC64ACF983}"/>
              </a:ext>
            </a:extLst>
          </p:cNvPr>
          <p:cNvPicPr>
            <a:picLocks noChangeAspect="1"/>
          </p:cNvPicPr>
          <p:nvPr/>
        </p:nvPicPr>
        <p:blipFill>
          <a:blip r:embed="rId2">
            <a:extLst>
              <a:ext uri="{28A0092B-C50C-407E-A947-70E740481C1C}">
                <a14:useLocalDpi xmlns:a14="http://schemas.microsoft.com/office/drawing/2010/main" val="0"/>
              </a:ext>
            </a:extLst>
          </a:blip>
          <a:srcRect t="7741" b="7741"/>
          <a:stretch/>
        </p:blipFill>
        <p:spPr>
          <a:xfrm>
            <a:off x="355233" y="914400"/>
            <a:ext cx="8433534" cy="4751930"/>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457200" y="5791200"/>
            <a:ext cx="8229600" cy="941582"/>
            <a:chOff x="152400" y="5744904"/>
            <a:chExt cx="8229600" cy="913071"/>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1524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4"/>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
        <p:nvSpPr>
          <p:cNvPr id="6" name="TextBox 5">
            <a:extLst>
              <a:ext uri="{FF2B5EF4-FFF2-40B4-BE49-F238E27FC236}">
                <a16:creationId xmlns:a16="http://schemas.microsoft.com/office/drawing/2014/main" id="{4C1FB20E-DC42-6193-819D-B0400F94C588}"/>
              </a:ext>
            </a:extLst>
          </p:cNvPr>
          <p:cNvSpPr txBox="1"/>
          <p:nvPr/>
        </p:nvSpPr>
        <p:spPr>
          <a:xfrm>
            <a:off x="457200" y="144268"/>
            <a:ext cx="8077200" cy="769441"/>
          </a:xfrm>
          <a:prstGeom prst="rect">
            <a:avLst/>
          </a:prstGeom>
          <a:noFill/>
        </p:spPr>
        <p:txBody>
          <a:bodyPr wrap="square">
            <a:spAutoFit/>
          </a:bodyPr>
          <a:lstStyle/>
          <a:p>
            <a:pPr algn="ctr"/>
            <a:r>
              <a:rPr lang="en-US" sz="4400" b="1" kern="1400" spc="100" dirty="0">
                <a:latin typeface="Gabriola" panose="04040605051002020D02" pitchFamily="82" charset="0"/>
                <a:ea typeface="Times New Roman" panose="02020603050405020304" pitchFamily="18" charset="0"/>
                <a:cs typeface="Times New Roman" panose="02020603050405020304" pitchFamily="18" charset="0"/>
              </a:rPr>
              <a:t>Tent</a:t>
            </a:r>
            <a:r>
              <a:rPr lang="en-US" sz="4400" b="1" kern="1400" spc="100" dirty="0">
                <a:effectLst/>
                <a:latin typeface="Gabriola" panose="04040605051002020D02" pitchFamily="82" charset="0"/>
                <a:ea typeface="Times New Roman" panose="02020603050405020304" pitchFamily="18" charset="0"/>
                <a:cs typeface="Times New Roman" panose="02020603050405020304" pitchFamily="18" charset="0"/>
              </a:rPr>
              <a:t>h Sunday after Pentecost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376          v. 1</a:t>
            </a:r>
          </a:p>
          <a:p>
            <a:pPr marL="0" indent="0" algn="ctr">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Divine, All Loves Excelling</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Love divine, all loves excelling,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Joy of heaven to earth come down,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Fix in us Thy humble dwelling,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Thy faithful mercies crown!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Thou art all compassion,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Pure, unbounded love Thou art;</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Visit us with Thy salvation,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Enter every trembling heart.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609600" y="228600"/>
            <a:ext cx="84582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Leader: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4800" y="16002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spcAft>
                <a:spcPts val="600"/>
              </a:spcAft>
              <a:buClrTx/>
              <a:buSzTx/>
              <a:buFontTx/>
              <a:buNone/>
              <a:defRPr/>
            </a:pPr>
            <a:endParaRPr lang="en-US" altLang="en-US" sz="2000" b="0" i="1" dirty="0">
              <a:effectLst>
                <a:outerShdw blurRad="38100" dist="38100" dir="2700000" algn="tl">
                  <a:srgbClr val="000000">
                    <a:alpha val="43137"/>
                  </a:srgbClr>
                </a:outerShdw>
              </a:effectLst>
              <a:latin typeface="+mj-lt"/>
            </a:endParaRP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18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mailing your offering to the church: P.O. Box 385, Blairstown, NJ.</a:t>
            </a:r>
          </a:p>
        </p:txBody>
      </p:sp>
    </p:spTree>
    <p:extLst>
      <p:ext uri="{BB962C8B-B14F-4D97-AF65-F5344CB8AC3E}">
        <p14:creationId xmlns:p14="http://schemas.microsoft.com/office/powerpoint/2010/main" val="59390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God all creatures here below; </a:t>
            </a:r>
          </a:p>
          <a:p>
            <a:pPr algn="ctr" eaLnBrk="1" hangingPunct="1">
              <a:lnSpc>
                <a:spcPct val="150000"/>
              </a:lnSpc>
              <a:spcBef>
                <a:spcPct val="0"/>
              </a:spcBef>
              <a:buClrTx/>
              <a:buSzTx/>
              <a:buFont typeface="Wingdings" pitchFamily="2" charset="2"/>
              <a:buNone/>
              <a:defRPr/>
            </a:pPr>
            <a:r>
              <a:rPr lang="en-US" altLang="en-US" sz="3200" b="1" i="1" dirty="0"/>
              <a:t>Praise God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686800" cy="625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HEBREW LESSON:  Jonah 1: 1-17, 2:1   </a:t>
            </a:r>
          </a:p>
          <a:p>
            <a:pPr indent="228600" algn="just">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the word of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came to Jonah son of </a:t>
            </a:r>
            <a:r>
              <a:rPr lang="en-US" sz="280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Amittai</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saying,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 at once to Nineveh, that great city, and cry out against it, for their wickedness has come up before me.”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Jonah set out to flee to Tarshish from the presence of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He went down to Joppa and found a ship going to Tarshish; so he paid his fare and went on board, to go with them to Tarshish, away from the presence of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455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711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hurled a great wind upon the sea, and such a mighty storm came upon the sea that the ship threatened to break up.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sailors were afraid, and each cried to his god. They threw the cargo that was in the ship into the sea, to lighten it for them. Jonah, meanwhile, had gone down into the hold of the ship and had lain down and was fast asleep.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captain came and said to him, “What are you doing sound asleep? Get up; call on your god! Perhaps the god will spare us a thought so that we do not perish.”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buNone/>
            </a:pP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sailors said to one another, “Come, let us cast lots, so that we may know on whose account this calamity has come upon us.” So they cast lots, and the lot fell on Jonah.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they said to him, “Tell us why this calamity has come upon us. What is your occupation? Where do you come from? What is your country? And of what people are you?”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9 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am a Hebrew,” he replied. “I worship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the God of heaven, who made the sea and the dry land.”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men were even more afraid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5135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said to him, “What is this that you have done!” For the men knew that he was fleeing from the presence of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because he had told them so.</a:t>
            </a:r>
          </a:p>
          <a:p>
            <a:pPr marR="0" indent="228600" algn="just">
              <a:lnSpc>
                <a:spcPct val="150000"/>
              </a:lnSpc>
              <a:buNone/>
            </a:pP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11 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they said to him, “What shall we do to you, that the sea may quiet down for us?” For the sea was growing more and more tempestuous.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said to them, “Pick me up and throw me into the sea; then the sea will quiet down for you, for I know it is because of me that this great storm has come upon you.”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Nevertheless, the men rowed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161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hard to bring the ship back to land, but they could not, for the sea grew more and more stormy against them.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they cried out to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“Please, O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we pray, do not let us perish on account of this man’s life. Do not make us guilty of innocent blood, for you, O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have done as it pleased you.”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they picked Jonah up and threw him into the sea, and the sea ceased from its raging.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 men feared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even more, and they offered a sacrifice to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made vows.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1578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provided a large fish to swallow up Jonah, and Jonah was in the belly of the fish three days and three nights.</a:t>
            </a:r>
            <a:r>
              <a:rPr lang="en-US" sz="2800" b="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Jonah prayed to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his God from the belly of the fish</a:t>
            </a:r>
            <a:r>
              <a:rPr lang="en-US" sz="280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9704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05846"/>
            <a:ext cx="8686800" cy="619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a typeface="Tahoma" panose="020B0604030504040204" pitchFamily="34" charset="0"/>
                <a:cs typeface="Tahoma" panose="020B0604030504040204" pitchFamily="34" charset="0"/>
              </a:rPr>
              <a:t>HEBREW LESSON:	Jonah 3: 1–5, 10, 4: 1–4</a:t>
            </a:r>
          </a:p>
          <a:p>
            <a:pPr marR="0" indent="171450" algn="just">
              <a:lnSpc>
                <a:spcPct val="150000"/>
              </a:lnSpc>
              <a:spcBef>
                <a:spcPts val="0"/>
              </a:spcBef>
              <a:spcAft>
                <a:spcPts val="0"/>
              </a:spcAft>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word of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came to Jonah a second time, saying,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“Get up, go to Nineveh, that great city, and proclaim to it the message that I tell you.”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Jonah set out and went to Nineveh, according to the word of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Now Nineveh was an exceedingly large city, a three days’ walk across.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Jonah began to go into the city, going a day’s walk. And he cried out, “Forty days more, and Nineveh shall be overthrown!”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spcAft>
                <a:spcPts val="0"/>
              </a:spcAft>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people of Nineveh believed God; they proclaimed a fast, and everyone, great and small, put on sackcloth.  </a:t>
            </a:r>
          </a:p>
          <a:p>
            <a:pPr marR="0" indent="171450" algn="just">
              <a:lnSpc>
                <a:spcPct val="150000"/>
              </a:lnSpc>
              <a:spcBef>
                <a:spcPts val="0"/>
              </a:spcBef>
              <a:spcAft>
                <a:spcPts val="0"/>
              </a:spcAft>
              <a:buNone/>
            </a:pP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God saw what they did, how they turned from their evil ways, God changed his mind about the calamity that he had said he would bring upon them, and he did not do it.</a:t>
            </a:r>
          </a:p>
          <a:p>
            <a:pPr marR="0" indent="171450" algn="just">
              <a:lnSpc>
                <a:spcPct val="150000"/>
              </a:lnSpc>
              <a:spcBef>
                <a:spcPts val="0"/>
              </a:spcBef>
              <a:spcAft>
                <a:spcPts val="0"/>
              </a:spcAft>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But this was very displeasing to Jonah, and he became angry.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prayed to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said,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949214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105846"/>
            <a:ext cx="85344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71450" algn="just">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Is not this what I said while I was still in my own country? That is why I fled to Tarshish at the beginning, for I knew that you are a gracious and merciful God, slow to anger, abounding in steadfast love, and relenting from punishment.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now, O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please take my life from me, for it is better for me to die than to live.” </a:t>
            </a:r>
            <a:r>
              <a:rPr lang="en-US" sz="2800" b="1"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4 </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the </a:t>
            </a:r>
            <a:r>
              <a:rPr lang="en-US" sz="280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said, “Is it right for you to be angry?”</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5586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76200" y="835383"/>
            <a:ext cx="3338512"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spcBef>
                <a:spcPct val="0"/>
              </a:spcBef>
              <a:spcAft>
                <a:spcPts val="600"/>
              </a:spcAft>
              <a:buClrTx/>
              <a:buSzTx/>
              <a:buNone/>
              <a:tabLst>
                <a:tab pos="7543800" algn="r"/>
              </a:tabLst>
            </a:pPr>
            <a:r>
              <a:rPr lang="en-US" alt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MELANIE’S MEDITATION:  </a:t>
            </a:r>
            <a:endParaRPr lang="en-US" altLang="en-US"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a:p>
            <a:pPr eaLnBrk="1" hangingPunct="1">
              <a:lnSpc>
                <a:spcPct val="90000"/>
              </a:lnSpc>
              <a:spcBef>
                <a:spcPct val="0"/>
              </a:spcBef>
              <a:spcAft>
                <a:spcPts val="600"/>
              </a:spcAft>
              <a:buClrTx/>
              <a:buSzTx/>
              <a:buNone/>
              <a:tabLst>
                <a:tab pos="7543800" algn="r"/>
              </a:tabLst>
            </a:pPr>
            <a:endParaRPr lang="en-US" altLang="en-US" sz="31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endParaRPr>
          </a:p>
          <a:p>
            <a:pPr eaLnBrk="1" hangingPunct="1">
              <a:lnSpc>
                <a:spcPct val="90000"/>
              </a:lnSpc>
              <a:spcBef>
                <a:spcPct val="0"/>
              </a:spcBef>
              <a:spcAft>
                <a:spcPts val="600"/>
              </a:spcAft>
              <a:buClrTx/>
              <a:buSzTx/>
              <a:buNone/>
              <a:tabLst>
                <a:tab pos="7543800" algn="r"/>
              </a:tabLst>
            </a:pPr>
            <a:r>
              <a:rPr lang="en-US" altLang="en-US" sz="31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Jonah: A Man on the Run</a:t>
            </a:r>
          </a:p>
        </p:txBody>
      </p:sp>
      <p:pic>
        <p:nvPicPr>
          <p:cNvPr id="20489" name="Picture 20488">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20491" name="Picture 20490">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3" name="Picture 2" descr="A white wall with black text&#10;&#10;Description automatically generated">
            <a:extLst>
              <a:ext uri="{FF2B5EF4-FFF2-40B4-BE49-F238E27FC236}">
                <a16:creationId xmlns:a16="http://schemas.microsoft.com/office/drawing/2014/main" id="{ABB8B83A-930B-718E-FADA-4BE5BF8B2C3B}"/>
              </a:ext>
            </a:extLst>
          </p:cNvPr>
          <p:cNvPicPr>
            <a:picLocks noChangeAspect="1"/>
          </p:cNvPicPr>
          <p:nvPr/>
        </p:nvPicPr>
        <p:blipFill>
          <a:blip r:embed="rId4">
            <a:extLst>
              <a:ext uri="{28A0092B-C50C-407E-A947-70E740481C1C}">
                <a14:useLocalDpi xmlns:a14="http://schemas.microsoft.com/office/drawing/2010/main" val="0"/>
              </a:ext>
            </a:extLst>
          </a:blip>
          <a:srcRect t="2186" r="-1" b="6830"/>
          <a:stretch/>
        </p:blipFill>
        <p:spPr>
          <a:xfrm>
            <a:off x="3490722" y="10"/>
            <a:ext cx="5653278" cy="685799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188737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57200" y="838200"/>
            <a:ext cx="3338512"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MELANIE’S MEDITATION:  </a:t>
            </a:r>
            <a:endPar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31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Jonah: A Man </a:t>
            </a:r>
            <a:b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br>
            <a:r>
              <a:rPr lang="en-US" altLang="en-US" sz="31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on the Run</a:t>
            </a:r>
          </a:p>
        </p:txBody>
      </p:sp>
      <p:sp>
        <p:nvSpPr>
          <p:cNvPr id="2" name="TextBox 1">
            <a:extLst>
              <a:ext uri="{FF2B5EF4-FFF2-40B4-BE49-F238E27FC236}">
                <a16:creationId xmlns:a16="http://schemas.microsoft.com/office/drawing/2014/main" id="{B323B671-D4AC-59EA-6866-38E0D209273D}"/>
              </a:ext>
            </a:extLst>
          </p:cNvPr>
          <p:cNvSpPr txBox="1"/>
          <p:nvPr/>
        </p:nvSpPr>
        <p:spPr>
          <a:xfrm>
            <a:off x="4267200" y="152400"/>
            <a:ext cx="4724400" cy="6613734"/>
          </a:xfrm>
          <a:prstGeom prst="rect">
            <a:avLst/>
          </a:prstGeom>
          <a:ln>
            <a:solidFill>
              <a:schemeClr val="accent3">
                <a:lumMod val="20000"/>
                <a:lumOff val="80000"/>
              </a:schemeClr>
            </a:solidFill>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8000" dirty="0">
                <a:solidFill>
                  <a:schemeClr val="tx1"/>
                </a:solidFill>
                <a:latin typeface="Rastanty Cortez" panose="02000506000000020003" pitchFamily="2" charset="0"/>
              </a:rPr>
              <a:t>Be Kind . . .</a:t>
            </a:r>
          </a:p>
          <a:p>
            <a:pPr algn="ctr">
              <a:lnSpc>
                <a:spcPct val="150000"/>
              </a:lnSpc>
            </a:pPr>
            <a:r>
              <a:rPr lang="en-US" sz="2400" dirty="0">
                <a:solidFill>
                  <a:schemeClr val="tx1"/>
                </a:solidFill>
              </a:rPr>
              <a:t>“No act of kindness or compassion ever goes unnoticed </a:t>
            </a:r>
          </a:p>
          <a:p>
            <a:pPr algn="ctr">
              <a:lnSpc>
                <a:spcPct val="150000"/>
              </a:lnSpc>
            </a:pPr>
            <a:r>
              <a:rPr lang="en-US" sz="2400" dirty="0">
                <a:solidFill>
                  <a:schemeClr val="tx1"/>
                </a:solidFill>
              </a:rPr>
              <a:t>by the eyes of God.</a:t>
            </a:r>
          </a:p>
          <a:p>
            <a:pPr algn="ctr">
              <a:lnSpc>
                <a:spcPct val="150000"/>
              </a:lnSpc>
            </a:pPr>
            <a:r>
              <a:rPr lang="en-US" sz="2400" dirty="0">
                <a:solidFill>
                  <a:schemeClr val="tx1"/>
                </a:solidFill>
              </a:rPr>
              <a:t>Every loving deed you do</a:t>
            </a:r>
          </a:p>
          <a:p>
            <a:pPr algn="ctr">
              <a:lnSpc>
                <a:spcPct val="150000"/>
              </a:lnSpc>
            </a:pPr>
            <a:r>
              <a:rPr lang="en-US" sz="2400" dirty="0">
                <a:solidFill>
                  <a:schemeClr val="tx1"/>
                </a:solidFill>
              </a:rPr>
              <a:t>is etched into the hallways </a:t>
            </a:r>
          </a:p>
          <a:p>
            <a:pPr algn="ctr">
              <a:lnSpc>
                <a:spcPct val="150000"/>
              </a:lnSpc>
            </a:pPr>
            <a:r>
              <a:rPr lang="en-US" sz="2400" dirty="0">
                <a:solidFill>
                  <a:schemeClr val="tx1"/>
                </a:solidFill>
              </a:rPr>
              <a:t>of Heaven by an </a:t>
            </a:r>
          </a:p>
          <a:p>
            <a:pPr algn="ctr">
              <a:lnSpc>
                <a:spcPts val="9700"/>
              </a:lnSpc>
            </a:pPr>
            <a:r>
              <a:rPr lang="en-US" sz="9600" dirty="0">
                <a:solidFill>
                  <a:schemeClr val="tx1"/>
                </a:solidFill>
                <a:latin typeface="Rastanty Cortez" panose="02000506000000020003" pitchFamily="2" charset="0"/>
              </a:rPr>
              <a:t>Angel’s </a:t>
            </a:r>
          </a:p>
          <a:p>
            <a:pPr algn="ctr">
              <a:lnSpc>
                <a:spcPct val="150000"/>
              </a:lnSpc>
            </a:pPr>
            <a:r>
              <a:rPr lang="en-US" sz="2400" dirty="0">
                <a:solidFill>
                  <a:schemeClr val="tx1"/>
                </a:solidFill>
              </a:rPr>
              <a:t>graceful hand.”</a:t>
            </a:r>
          </a:p>
        </p:txBody>
      </p:sp>
    </p:spTree>
    <p:extLst>
      <p:ext uri="{BB962C8B-B14F-4D97-AF65-F5344CB8AC3E}">
        <p14:creationId xmlns:p14="http://schemas.microsoft.com/office/powerpoint/2010/main" val="362506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0"/>
            <a:ext cx="8534400" cy="6266203"/>
          </a:xfrm>
          <a:prstGeom prst="rect">
            <a:avLst/>
          </a:prstGeom>
        </p:spPr>
        <p:txBody>
          <a:bodyPr wrap="square">
            <a:spAutoFit/>
          </a:bodyPr>
          <a:lstStyle/>
          <a:p>
            <a:pPr algn="ctr" eaLnBrk="1" hangingPunct="1">
              <a:defRPr/>
            </a:pPr>
            <a:r>
              <a:rPr lang="en-US" sz="2800" b="1" dirty="0">
                <a:cs typeface="Arial" charset="0"/>
              </a:rPr>
              <a:t>RESPONDING TO GOD’S WORD</a:t>
            </a:r>
          </a:p>
          <a:p>
            <a:pPr eaLnBrk="1" hangingPunct="1">
              <a:defRPr/>
            </a:pPr>
            <a:endParaRPr lang="en-US" sz="1000" b="0" dirty="0">
              <a:cs typeface="Arial" charset="0"/>
            </a:endParaRPr>
          </a:p>
          <a:p>
            <a:pPr marL="0" marR="0" indent="-114300">
              <a:lnSpc>
                <a:spcPct val="150000"/>
              </a:lnSpc>
              <a:spcBef>
                <a:spcPts val="0"/>
              </a:spcBef>
              <a:spcAft>
                <a:spcPts val="0"/>
              </a:spcAft>
              <a:tabLst>
                <a:tab pos="5486400" algn="r"/>
              </a:tabLst>
            </a:pPr>
            <a:r>
              <a:rPr lang="en-US" sz="2200" b="0" kern="1400" dirty="0">
                <a:latin typeface="Tahoma" panose="020B0604030504040204" pitchFamily="34" charset="0"/>
                <a:ea typeface="Tahoma" panose="020B0604030504040204" pitchFamily="34" charset="0"/>
                <a:cs typeface="Tahoma" panose="020B0604030504040204" pitchFamily="34" charset="0"/>
              </a:rPr>
              <a:t>* AFFIRMATION OF FAITH: </a:t>
            </a:r>
            <a:r>
              <a:rPr lang="en-US" sz="2200" b="0" i="1" kern="1400" dirty="0">
                <a:latin typeface="Tahoma" panose="020B0604030504040204" pitchFamily="34" charset="0"/>
                <a:ea typeface="Tahoma" panose="020B0604030504040204" pitchFamily="34" charset="0"/>
                <a:cs typeface="Tahoma" panose="020B0604030504040204" pitchFamily="34" charset="0"/>
              </a:rPr>
              <a:t>(adapted from Romans 8: 28, 38–39)</a:t>
            </a:r>
          </a:p>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We believe there is no condemnation for those who are in Christ Jesus; for we know that all things work together for good for those who love God, who are called according to God’s purpose.  We are convinced that neither death, nor life, nor angels, nor rulers, . . .</a:t>
            </a:r>
            <a:endParaRPr lang="en-US" sz="3200" dirty="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2FA93B-BAF4-47FB-8D2F-693B023BBD2F}"/>
              </a:ext>
            </a:extLst>
          </p:cNvPr>
          <p:cNvSpPr/>
          <p:nvPr/>
        </p:nvSpPr>
        <p:spPr>
          <a:xfrm>
            <a:off x="381000" y="-19050"/>
            <a:ext cx="8382000" cy="4423903"/>
          </a:xfrm>
          <a:prstGeom prst="rect">
            <a:avLst/>
          </a:prstGeom>
        </p:spPr>
        <p:txBody>
          <a:bodyPr wrap="square">
            <a:spAutoFit/>
          </a:bodyPr>
          <a:lstStyle/>
          <a:p>
            <a:pPr marR="0" indent="400050" algn="just">
              <a:lnSpc>
                <a:spcPct val="150000"/>
              </a:lnSpc>
              <a:spcBef>
                <a:spcPts val="0"/>
              </a:spcBef>
              <a:spcAft>
                <a:spcPts val="0"/>
              </a:spcAft>
              <a:tabLst>
                <a:tab pos="5486400" algn="r"/>
              </a:tabLst>
            </a:pPr>
            <a:r>
              <a:rPr lang="en-US" sz="3200" b="1" kern="1400" dirty="0">
                <a:latin typeface="Tahoma" panose="020B0604030504040204" pitchFamily="34" charset="0"/>
                <a:ea typeface="Tahoma" panose="020B0604030504040204" pitchFamily="34" charset="0"/>
                <a:cs typeface="Tahoma" panose="020B0604030504040204" pitchFamily="34" charset="0"/>
              </a:rPr>
              <a:t>nor things present, nor things to come, nor powers, nor height, nor depth, not anything else in all creation, will be able to separate us from the love of God in Christ Jesus our Lord.  Amen.</a:t>
            </a:r>
          </a:p>
        </p:txBody>
      </p:sp>
    </p:spTree>
    <p:extLst>
      <p:ext uri="{BB962C8B-B14F-4D97-AF65-F5344CB8AC3E}">
        <p14:creationId xmlns:p14="http://schemas.microsoft.com/office/powerpoint/2010/main" val="220100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9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525	    Here I Am, Lord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sea and sky,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My people cry.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who dwell in deepest sin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hand will save.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who made the stars of night,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make their darkness bright.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will bear My light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801358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86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snow and rain,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borne My people’s pain.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wept for love of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they turn away.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break their hearts of stone,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Give them hearts for love alone.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speak My word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864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Lord, Prepare Me (Sanctuary) </a:t>
            </a:r>
            <a:r>
              <a:rPr lang="en-US" altLang="en-US" sz="2000" b="0" i="1" dirty="0"/>
              <a:t>No. 701 GTG</a:t>
            </a:r>
          </a:p>
          <a:p>
            <a:pPr marL="292100" algn="ctr">
              <a:lnSpc>
                <a:spcPct val="200000"/>
              </a:lnSpc>
              <a:spcBef>
                <a:spcPct val="0"/>
              </a:spcBef>
              <a:buClrTx/>
              <a:buSzTx/>
              <a:buFontTx/>
              <a:buNone/>
              <a:tabLst>
                <a:tab pos="863600" algn="l"/>
                <a:tab pos="8636000" algn="r"/>
              </a:tabLst>
              <a:defRPr/>
            </a:pPr>
            <a:r>
              <a:rPr lang="en-US" altLang="en-US" b="1" i="1" dirty="0"/>
              <a:t>Lord, prepare me to be a sanctuary, </a:t>
            </a:r>
          </a:p>
          <a:p>
            <a:pPr marL="292100" algn="ctr">
              <a:lnSpc>
                <a:spcPct val="200000"/>
              </a:lnSpc>
              <a:spcBef>
                <a:spcPct val="0"/>
              </a:spcBef>
              <a:buClrTx/>
              <a:buSzTx/>
              <a:buFontTx/>
              <a:buNone/>
              <a:tabLst>
                <a:tab pos="863600" algn="l"/>
                <a:tab pos="8636000" algn="r"/>
              </a:tabLst>
              <a:defRPr/>
            </a:pPr>
            <a:r>
              <a:rPr lang="en-US" altLang="en-US" b="1" i="1" dirty="0"/>
              <a:t>pure and holy, tried and true. </a:t>
            </a:r>
          </a:p>
          <a:p>
            <a:pPr marL="292100" algn="ctr">
              <a:lnSpc>
                <a:spcPct val="200000"/>
              </a:lnSpc>
              <a:spcBef>
                <a:spcPct val="0"/>
              </a:spcBef>
              <a:buClrTx/>
              <a:buSzTx/>
              <a:buFontTx/>
              <a:buNone/>
              <a:tabLst>
                <a:tab pos="863600" algn="l"/>
                <a:tab pos="8636000" algn="r"/>
              </a:tabLst>
              <a:defRPr/>
            </a:pPr>
            <a:r>
              <a:rPr lang="en-US" altLang="en-US" b="1" i="1" dirty="0"/>
              <a:t>With thanksgiving, I’ll be a living </a:t>
            </a:r>
          </a:p>
          <a:p>
            <a:pPr marL="292100" algn="ctr">
              <a:lnSpc>
                <a:spcPct val="200000"/>
              </a:lnSpc>
              <a:spcBef>
                <a:spcPct val="0"/>
              </a:spcBef>
              <a:buClrTx/>
              <a:buSzTx/>
              <a:buFontTx/>
              <a:buNone/>
              <a:tabLst>
                <a:tab pos="863600" algn="l"/>
                <a:tab pos="8636000" algn="r"/>
              </a:tabLst>
              <a:defRPr/>
            </a:pPr>
            <a:r>
              <a:rPr lang="en-US" altLang="en-US" b="1" i="1" dirty="0"/>
              <a:t>sanctuary for you.</a:t>
            </a:r>
          </a:p>
          <a:p>
            <a:pPr marL="292100" algn="ctr">
              <a:spcBef>
                <a:spcPct val="0"/>
              </a:spcBef>
              <a:buClrTx/>
              <a:buSzTx/>
              <a:buFontTx/>
              <a:buNone/>
              <a:tabLst>
                <a:tab pos="863600" algn="l"/>
                <a:tab pos="8636000" algn="r"/>
              </a:tabLst>
              <a:defRPr/>
            </a:pPr>
            <a:endParaRPr lang="en-US" altLang="en-US" sz="2800" b="0" dirty="0"/>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0"/>
            <a:ext cx="92202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44244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56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the Lord of wind and flame,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tend the poor and lame.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set a feast for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My hand will save.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Finest bread I will provide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their hearts be satisfied.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give My life to them.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Whom shall I send?</a:t>
            </a:r>
          </a:p>
          <a:p>
            <a:pPr algn="r" eaLnBrk="1" hangingPunct="1">
              <a:lnSpc>
                <a:spcPct val="150000"/>
              </a:lnSpc>
              <a:spcBef>
                <a:spcPct val="0"/>
              </a:spcBef>
              <a:buClrTx/>
              <a:buSzTx/>
              <a:buFontTx/>
              <a:buNone/>
              <a:defRPr/>
            </a:pPr>
            <a:r>
              <a:rPr lang="en-US" altLang="en-US" sz="280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76890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9BCB-A336-1326-A7C6-0E20EF32D80B}"/>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209D256-EDE6-E3AE-21EE-E6CEF0F880B7}"/>
              </a:ext>
            </a:extLst>
          </p:cNvPr>
          <p:cNvSpPr txBox="1">
            <a:spLocks noChangeArrowheads="1"/>
          </p:cNvSpPr>
          <p:nvPr/>
        </p:nvSpPr>
        <p:spPr bwMode="auto">
          <a:xfrm>
            <a:off x="-76200" y="0"/>
            <a:ext cx="9220200" cy="507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Here I am, Lord.  Is it I, Lord?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heard You calling in the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go, Lord, if you lead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will hold Your people in my heart.</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931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04800" y="76200"/>
            <a:ext cx="8534400" cy="670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spcAft>
                <a:spcPts val="300"/>
              </a:spcAft>
              <a:buClrTx/>
              <a:buSzTx/>
              <a:buFontTx/>
              <a:buNone/>
            </a:pPr>
            <a:r>
              <a:rPr lang="en-US" altLang="en-US" sz="2800" dirty="0">
                <a:effectLst>
                  <a:outerShdw blurRad="38100" dist="38100" dir="2700000" algn="tl">
                    <a:srgbClr val="000000">
                      <a:alpha val="43137"/>
                    </a:srgbClr>
                  </a:outerShdw>
                </a:effectLst>
              </a:rPr>
              <a:t>PRAYER OF THANKSGIVING, OF THE PEOPLE, &amp; THE LORD’S PRAYER:</a:t>
            </a:r>
            <a:r>
              <a:rPr lang="en-US" altLang="en-US" b="1" dirty="0">
                <a:effectLst>
                  <a:outerShdw blurRad="38100" dist="38100" dir="2700000" algn="tl">
                    <a:srgbClr val="000000">
                      <a:alpha val="43137"/>
                    </a:srgbClr>
                  </a:outerShdw>
                </a:effectLst>
              </a:rPr>
              <a:t> </a:t>
            </a:r>
          </a:p>
          <a:p>
            <a:pPr algn="ctr">
              <a:spcBef>
                <a:spcPct val="0"/>
              </a:spcBef>
              <a:spcAft>
                <a:spcPts val="300"/>
              </a:spcAft>
              <a:buClrTx/>
              <a:buSzTx/>
              <a:buFontTx/>
              <a:buNone/>
            </a:pPr>
            <a:endParaRPr lang="en-US" altLang="en-US" sz="2800" b="1" dirty="0">
              <a:effectLst>
                <a:outerShdw blurRad="38100" dist="38100" dir="2700000" algn="tl">
                  <a:srgbClr val="000000">
                    <a:alpha val="43137"/>
                  </a:srgbClr>
                </a:outerShdw>
              </a:effectLst>
            </a:endParaRPr>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280            Amazing Grace 	(vv. 1–4)</a:t>
            </a:r>
          </a:p>
          <a:p>
            <a:pPr algn="ct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Amazing grace, how sweet the sound,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saved a wretch like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once was lost, but now am found,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Was blind, but now I see.</a:t>
            </a:r>
          </a:p>
          <a:p>
            <a:pPr algn="r" eaLnBrk="1" hangingPunct="1">
              <a:spcBef>
                <a:spcPct val="0"/>
              </a:spcBef>
              <a:buClrTx/>
              <a:buSzTx/>
              <a:buFontTx/>
              <a:buNone/>
              <a:defRPr/>
            </a:pPr>
            <a:endParaRPr lang="en-US" altLang="en-US" sz="2800" b="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i="1" dirty="0">
                <a:effectLst>
                  <a:outerShdw blurRad="38100" dist="38100" dir="2700000" algn="tl">
                    <a:srgbClr val="000000">
                      <a:alpha val="43137"/>
                    </a:srgbClr>
                  </a:outerShdw>
                </a:effectLst>
              </a:rPr>
              <a:t>. .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76200"/>
            <a:ext cx="9144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err="1">
                <a:effectLst>
                  <a:outerShdw blurRad="38100" dist="38100" dir="2700000" algn="tl">
                    <a:srgbClr val="000000">
                      <a:alpha val="43137"/>
                    </a:srgbClr>
                  </a:outerShdw>
                </a:effectLst>
              </a:rPr>
              <a:t>’Twas</a:t>
            </a:r>
            <a:r>
              <a:rPr lang="en-US" altLang="en-US" b="1" i="1" dirty="0">
                <a:effectLst>
                  <a:outerShdw blurRad="38100" dist="38100" dir="2700000" algn="tl">
                    <a:srgbClr val="000000">
                      <a:alpha val="43137"/>
                    </a:srgbClr>
                  </a:outerShdw>
                </a:effectLst>
              </a:rPr>
              <a:t> grace that taught my heart to fear,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grace my fears relieved;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How precious did that grace appear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hour I first believed!</a:t>
            </a:r>
          </a:p>
          <a:p>
            <a:pPr algn="r" eaLnBrk="1" hangingPunct="1">
              <a:spcBef>
                <a:spcPct val="0"/>
              </a:spcBef>
              <a:buClrTx/>
              <a:buSzTx/>
              <a:buFontTx/>
              <a:buNone/>
              <a:defRPr/>
            </a:pPr>
            <a:endParaRPr lang="en-US" altLang="en-US" sz="2800" b="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1161057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76200"/>
            <a:ext cx="9144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r" eaLnBrk="1" hangingPunct="1">
              <a:spcBef>
                <a:spcPct val="0"/>
              </a:spcBef>
              <a:buClrTx/>
              <a:buSzTx/>
              <a:buFontTx/>
              <a:buNone/>
              <a:defRPr/>
            </a:pPr>
            <a:endParaRPr lang="en-US" altLang="en-US" sz="28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Through many dangers, toils and snares,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have already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’Tis grace hath brought me safe thus far,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grace will lead me home.</a:t>
            </a: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543879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368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Lord has promised good to 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His Word my hope secures;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 will my shield and portion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long as life endures. </a:t>
            </a:r>
          </a:p>
        </p:txBody>
      </p:sp>
    </p:spTree>
    <p:extLst>
      <p:ext uri="{BB962C8B-B14F-4D97-AF65-F5344CB8AC3E}">
        <p14:creationId xmlns:p14="http://schemas.microsoft.com/office/powerpoint/2010/main" val="3099346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6" name="Rectangle 38915">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38916">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23" name="Rectangle 38922">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67197" y="1128898"/>
            <a:ext cx="2686838" cy="45625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CHARGE TO THE PEOPLE &amp; BENEDICTION</a:t>
            </a:r>
          </a:p>
          <a:p>
            <a:pPr marL="214884" indent="-214884" defTabSz="429768" eaLnBrk="1" hangingPunct="1">
              <a:spcAft>
                <a:spcPts val="564"/>
              </a:spcAft>
              <a:buClr>
                <a:schemeClr val="tx2"/>
              </a:buClr>
              <a:buNone/>
            </a:pPr>
            <a:endPar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pPr>
            <a:r>
              <a:rPr lang="en-US" altLang="en-US" sz="2256" b="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    POSTLUDE</a:t>
            </a:r>
            <a:endParaRPr 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14884" indent="-214884" defTabSz="429768" eaLnBrk="1" hangingPunct="1">
              <a:spcAft>
                <a:spcPts val="564"/>
              </a:spcAft>
              <a:buClr>
                <a:schemeClr val="tx2"/>
              </a:buClr>
              <a:buNone/>
              <a:tabLst>
                <a:tab pos="4821997" algn="r"/>
              </a:tabLst>
              <a:defRPr/>
            </a:pPr>
            <a:endParaRPr lang="en-US" altLang="en-US" sz="2256" i="1" kern="1200" dirty="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4153911" y="1090798"/>
            <a:ext cx="4024741" cy="3625911"/>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4030664" y="5105401"/>
            <a:ext cx="4446139" cy="786626"/>
          </a:xfrm>
          <a:prstGeom prst="rect">
            <a:avLst/>
          </a:prstGeom>
          <a:noFill/>
        </p:spPr>
        <p:txBody>
          <a:bodyPr wrap="square">
            <a:spAutoFit/>
          </a:bodyPr>
          <a:lstStyle/>
          <a:p>
            <a:pPr marL="214884" indent="-214884" algn="ctr" defTabSz="429768">
              <a:spcAft>
                <a:spcPts val="564"/>
              </a:spcAft>
              <a:buClr>
                <a:schemeClr val="tx2"/>
              </a:buClr>
              <a:defRPr/>
            </a:pPr>
            <a:r>
              <a:rPr lang="en-US" altLang="en-US" sz="2256" b="1" i="1" kern="1200">
                <a:ln>
                  <a:solidFill>
                    <a:schemeClr val="bg1">
                      <a:lumMod val="75000"/>
                      <a:lumOff val="25000"/>
                      <a:alpha val="10000"/>
                    </a:schemeClr>
                  </a:solidFill>
                </a:ln>
                <a:solidFill>
                  <a:srgbClr val="555555"/>
                </a:solidFill>
                <a:effectLst>
                  <a:outerShdw blurRad="9525" dist="25400" dir="14640000" algn="tl" rotWithShape="0">
                    <a:schemeClr val="bg1">
                      <a:alpha val="30000"/>
                    </a:schemeClr>
                  </a:outerShdw>
                </a:effectLst>
                <a:latin typeface="+mn-lt"/>
                <a:ea typeface="+mn-ea"/>
                <a:cs typeface="+mn-cs"/>
              </a:rPr>
              <a:t>Our worship has ended—our Christian Witness begins!</a:t>
            </a:r>
            <a:endParaRPr lang="en-US" altLang="en-US" sz="2400" b="1" i="1">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52400" y="0"/>
            <a:ext cx="89154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God our Creator, from nothing you made our world.</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You form us, love us, and give us all that we need.</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God our Redeemer, </a:t>
            </a:r>
            <a:r>
              <a:rPr lang="en-US" sz="2400" b="0">
                <a:effectLst>
                  <a:outerShdw blurRad="38100" dist="38100" dir="2700000" algn="tl">
                    <a:srgbClr val="000000">
                      <a:alpha val="43137"/>
                    </a:srgbClr>
                  </a:outerShdw>
                </a:effectLst>
              </a:rPr>
              <a:t>you rescue </a:t>
            </a:r>
            <a:r>
              <a:rPr lang="en-US" sz="2400" b="0" dirty="0">
                <a:effectLst>
                  <a:outerShdw blurRad="38100" dist="38100" dir="2700000" algn="tl">
                    <a:srgbClr val="000000">
                      <a:alpha val="43137"/>
                    </a:srgbClr>
                  </a:outerShdw>
                </a:effectLst>
              </a:rPr>
              <a:t>us from sin.</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You have given us new life and hope of healing to the world.</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God our Comforter, you are with us always.</a:t>
            </a:r>
          </a:p>
          <a:p>
            <a:pPr marL="914400" indent="-800100" eaLnBrk="1" hangingPunct="1">
              <a:spcBef>
                <a:spcPct val="0"/>
              </a:spcBef>
              <a:spcAft>
                <a:spcPts val="1200"/>
              </a:spcAft>
              <a:buClrTx/>
              <a:buSzTx/>
              <a:buFont typeface="Wingdings" pitchFamily="2" charset="2"/>
              <a:buNone/>
              <a:defRPr/>
            </a:pPr>
            <a:r>
              <a:rPr lang="en-US" b="1" dirty="0">
                <a:effectLst>
                  <a:outerShdw blurRad="38100" dist="38100" dir="2700000" algn="tl">
                    <a:srgbClr val="000000">
                      <a:alpha val="43137"/>
                    </a:srgbClr>
                  </a:outerShdw>
                </a:effectLst>
              </a:rPr>
              <a:t>P:	You comfort us, renew us, and guide us into your truth.</a:t>
            </a:r>
          </a:p>
          <a:p>
            <a:pPr marL="514350" indent="-400050" eaLnBrk="1" hangingPunct="1">
              <a:spcBef>
                <a:spcPct val="0"/>
              </a:spcBef>
              <a:spcAft>
                <a:spcPts val="1200"/>
              </a:spcAft>
              <a:buClrTx/>
              <a:buSzTx/>
              <a:buFont typeface="Wingdings" pitchFamily="2" charset="2"/>
              <a:buNone/>
              <a:tabLst>
                <a:tab pos="742950" algn="l"/>
                <a:tab pos="1435100" algn="l"/>
              </a:tabLst>
              <a:defRPr/>
            </a:pPr>
            <a:r>
              <a:rPr lang="en-US" sz="2400" b="0" dirty="0">
                <a:effectLst>
                  <a:outerShdw blurRad="38100" dist="38100" dir="2700000" algn="tl">
                    <a:srgbClr val="000000">
                      <a:alpha val="43137"/>
                    </a:srgbClr>
                  </a:outerShdw>
                </a:effectLst>
              </a:rPr>
              <a:t>L: 	Almighty God, for your gracious love for us, we praise you. Amen.</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0"/>
            <a:ext cx="8826500" cy="5715000"/>
          </a:xfrm>
        </p:spPr>
        <p:txBody>
          <a:bodyPr>
            <a:normAutofit fontScale="92500" lnSpcReduction="20000"/>
          </a:bodyPr>
          <a:lstStyle/>
          <a:p>
            <a:pPr marL="0" indent="0">
              <a:lnSpc>
                <a:spcPct val="120000"/>
              </a:lnSpc>
              <a:spcBef>
                <a:spcPts val="0"/>
              </a:spcBef>
              <a:spcAft>
                <a:spcPts val="0"/>
              </a:spcAft>
              <a:buFont typeface="Wingdings" panose="05000000000000000000" pitchFamily="2" charset="2"/>
              <a:buNone/>
              <a:defRPr/>
            </a:pPr>
            <a:r>
              <a:rPr lang="en-US" sz="2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  </a:t>
            </a:r>
            <a:r>
              <a:rPr lang="en-US" sz="20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181. Come Sing to God            vv. 1 &amp; 2</a:t>
            </a:r>
            <a:endParaRPr lang="en-US" sz="1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defRPr/>
            </a:pPr>
            <a:endParaRPr lang="en-US" sz="11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Come sing to God, O living saints,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sing praises to God’s name.</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anger is not permanent,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God’s love will never wane.</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Though tears may tarry for the night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sighs of deepest pain,</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Yet joy comes with the morning sun,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peace that is not vain.</a:t>
            </a:r>
          </a:p>
          <a:p>
            <a:pPr algn="r">
              <a:lnSpc>
                <a:spcPct val="12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158750" y="381000"/>
            <a:ext cx="8826500" cy="5715000"/>
          </a:xfrm>
        </p:spPr>
        <p:txBody>
          <a:bodyPr/>
          <a:lstStyle/>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my success I felt secure. </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good You’ve been to me.</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said that this is my own work, </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Ascribing all to me.</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when You turned aside Your face, </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life was filled with fears.</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begged for help, to You I cried </a:t>
            </a:r>
          </a:p>
          <a:p>
            <a:pPr algn="ctr">
              <a:lnSpc>
                <a:spcPct val="15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loud and bitter tears.</a:t>
            </a:r>
            <a:endPar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12004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76200" y="-76200"/>
            <a:ext cx="88392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Eternal God, you do not change.  You have revealed yourself to us in your Word.  You call us to worship you in spirit and truth.  We confess that we often worship not your true Self, but who we wish you to be.  Too often we ask you to bless what we do rather than seeking to do what you bless. .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5162567"/>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when our worship shapes you into what we want instead of shaping us into what you want.  Help us to meet you here, that we might bow before your unspeakable majesty and live for you now and forever, in Christ.  Amen.</a:t>
            </a:r>
          </a:p>
        </p:txBody>
      </p:sp>
    </p:spTree>
    <p:extLst>
      <p:ext uri="{BB962C8B-B14F-4D97-AF65-F5344CB8AC3E}">
        <p14:creationId xmlns:p14="http://schemas.microsoft.com/office/powerpoint/2010/main" val="3977046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152400" y="0"/>
            <a:ext cx="8610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confessions, whether spoken aloud or acknowledged silently with our hearts, are pleasing to God.  In the name of the Christ, you are forgiven.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Thanks be to God for Christ’s mercy.  In the name of Christ, we are forgiven.</a:t>
            </a:r>
          </a:p>
          <a:p>
            <a:pPr marL="1085850" indent="-793750" algn="just">
              <a:lnSpc>
                <a:spcPct val="150000"/>
              </a:lnSpc>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436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34893</TotalTime>
  <Words>2499</Words>
  <Application>Microsoft Office PowerPoint</Application>
  <PresentationFormat>Letter Paper (8.5x11 in)</PresentationFormat>
  <Paragraphs>233</Paragraphs>
  <Slides>38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Arial Narrow</vt:lpstr>
      <vt:lpstr>Bodoni MT</vt:lpstr>
      <vt:lpstr>Calibri</vt:lpstr>
      <vt:lpstr>Calisto MT</vt:lpstr>
      <vt:lpstr>Gabriola</vt:lpstr>
      <vt:lpstr>Rastanty Cortez</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1294</cp:revision>
  <cp:lastPrinted>2024-06-19T14:44:10Z</cp:lastPrinted>
  <dcterms:created xsi:type="dcterms:W3CDTF">2009-07-01T23:04:59Z</dcterms:created>
  <dcterms:modified xsi:type="dcterms:W3CDTF">2024-07-26T15:58:59Z</dcterms:modified>
</cp:coreProperties>
</file>