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049" r:id="rId1"/>
  </p:sldMasterIdLst>
  <p:notesMasterIdLst>
    <p:notesMasterId r:id="rId30"/>
  </p:notesMasterIdLst>
  <p:handoutMasterIdLst>
    <p:handoutMasterId r:id="rId31"/>
  </p:handoutMasterIdLst>
  <p:sldIdLst>
    <p:sldId id="1097" r:id="rId2"/>
    <p:sldId id="955" r:id="rId3"/>
    <p:sldId id="1134" r:id="rId4"/>
    <p:sldId id="1027" r:id="rId5"/>
    <p:sldId id="704" r:id="rId6"/>
    <p:sldId id="1059" r:id="rId7"/>
    <p:sldId id="259" r:id="rId8"/>
    <p:sldId id="1098" r:id="rId9"/>
    <p:sldId id="1139" r:id="rId10"/>
    <p:sldId id="993" r:id="rId11"/>
    <p:sldId id="1113" r:id="rId12"/>
    <p:sldId id="1114" r:id="rId13"/>
    <p:sldId id="905" r:id="rId14"/>
    <p:sldId id="920" r:id="rId15"/>
    <p:sldId id="921" r:id="rId16"/>
    <p:sldId id="1120" r:id="rId17"/>
    <p:sldId id="1128" r:id="rId18"/>
    <p:sldId id="810" r:id="rId19"/>
    <p:sldId id="1110" r:id="rId20"/>
    <p:sldId id="1137" r:id="rId21"/>
    <p:sldId id="924" r:id="rId22"/>
    <p:sldId id="1140" r:id="rId23"/>
    <p:sldId id="925" r:id="rId24"/>
    <p:sldId id="1141" r:id="rId25"/>
    <p:sldId id="1007" r:id="rId26"/>
    <p:sldId id="1138" r:id="rId27"/>
    <p:sldId id="1102" r:id="rId28"/>
    <p:sldId id="531" r:id="rId29"/>
  </p:sldIdLst>
  <p:sldSz cx="9144000" cy="6858000" type="letter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4A928-38CE-4725-BEDE-0A473F5A9247}" v="16" dt="2024-07-19T15:44:19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8718" autoAdjust="0"/>
  </p:normalViewPr>
  <p:slideViewPr>
    <p:cSldViewPr>
      <p:cViewPr varScale="1">
        <p:scale>
          <a:sx n="101" d="100"/>
          <a:sy n="101" d="100"/>
        </p:scale>
        <p:origin x="10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7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rst Presbyterian Church, Blairstown, NJ" userId="96d466b960cbaa79" providerId="LiveId" clId="{9814A928-38CE-4725-BEDE-0A473F5A9247}"/>
    <pc:docChg chg="undo custSel addSld delSld modSld">
      <pc:chgData name="First Presbyterian Church, Blairstown, NJ" userId="96d466b960cbaa79" providerId="LiveId" clId="{9814A928-38CE-4725-BEDE-0A473F5A9247}" dt="2024-07-19T15:44:38.064" v="274" actId="1076"/>
      <pc:docMkLst>
        <pc:docMk/>
      </pc:docMkLst>
      <pc:sldChg chg="modSp mod">
        <pc:chgData name="First Presbyterian Church, Blairstown, NJ" userId="96d466b960cbaa79" providerId="LiveId" clId="{9814A928-38CE-4725-BEDE-0A473F5A9247}" dt="2024-07-18T14:27:37.377" v="64"/>
        <pc:sldMkLst>
          <pc:docMk/>
          <pc:sldMk cId="99436591" sldId="259"/>
        </pc:sldMkLst>
        <pc:spChg chg="mod">
          <ac:chgData name="First Presbyterian Church, Blairstown, NJ" userId="96d466b960cbaa79" providerId="LiveId" clId="{9814A928-38CE-4725-BEDE-0A473F5A9247}" dt="2024-07-18T14:27:37.377" v="64"/>
          <ac:spMkLst>
            <pc:docMk/>
            <pc:sldMk cId="99436591" sldId="259"/>
            <ac:spMk id="8194" creationId="{BC6D61EA-6048-4BEF-91FB-A3938ABBBFCE}"/>
          </ac:spMkLst>
        </pc:spChg>
      </pc:sldChg>
      <pc:sldChg chg="modSp mod">
        <pc:chgData name="First Presbyterian Church, Blairstown, NJ" userId="96d466b960cbaa79" providerId="LiveId" clId="{9814A928-38CE-4725-BEDE-0A473F5A9247}" dt="2024-07-19T15:44:38.064" v="274" actId="1076"/>
        <pc:sldMkLst>
          <pc:docMk/>
          <pc:sldMk cId="0" sldId="531"/>
        </pc:sldMkLst>
        <pc:spChg chg="mod">
          <ac:chgData name="First Presbyterian Church, Blairstown, NJ" userId="96d466b960cbaa79" providerId="LiveId" clId="{9814A928-38CE-4725-BEDE-0A473F5A9247}" dt="2024-07-19T15:44:38.064" v="274" actId="1076"/>
          <ac:spMkLst>
            <pc:docMk/>
            <pc:sldMk cId="0" sldId="531"/>
            <ac:spMk id="7" creationId="{6B644979-DC75-1607-2100-577B412B0468}"/>
          </ac:spMkLst>
        </pc:spChg>
        <pc:picChg chg="mod">
          <ac:chgData name="First Presbyterian Church, Blairstown, NJ" userId="96d466b960cbaa79" providerId="LiveId" clId="{9814A928-38CE-4725-BEDE-0A473F5A9247}" dt="2024-07-19T15:44:19.557" v="272" actId="14826"/>
          <ac:picMkLst>
            <pc:docMk/>
            <pc:sldMk cId="0" sldId="531"/>
            <ac:picMk id="4" creationId="{38A3961C-A704-55AB-9839-AA12552AD155}"/>
          </ac:picMkLst>
        </pc:picChg>
      </pc:sldChg>
      <pc:sldChg chg="modSp mod">
        <pc:chgData name="First Presbyterian Church, Blairstown, NJ" userId="96d466b960cbaa79" providerId="LiveId" clId="{9814A928-38CE-4725-BEDE-0A473F5A9247}" dt="2024-07-18T14:26:02.877" v="25" actId="6549"/>
        <pc:sldMkLst>
          <pc:docMk/>
          <pc:sldMk cId="0" sldId="704"/>
        </pc:sldMkLst>
        <pc:spChg chg="mod">
          <ac:chgData name="First Presbyterian Church, Blairstown, NJ" userId="96d466b960cbaa79" providerId="LiveId" clId="{9814A928-38CE-4725-BEDE-0A473F5A9247}" dt="2024-07-18T14:26:02.877" v="25" actId="6549"/>
          <ac:spMkLst>
            <pc:docMk/>
            <pc:sldMk cId="0" sldId="704"/>
            <ac:spMk id="19458" creationId="{5D7F9985-0473-9648-70DE-D4F109A99C6B}"/>
          </ac:spMkLst>
        </pc:spChg>
      </pc:sldChg>
      <pc:sldChg chg="modSp del mod">
        <pc:chgData name="First Presbyterian Church, Blairstown, NJ" userId="96d466b960cbaa79" providerId="LiveId" clId="{9814A928-38CE-4725-BEDE-0A473F5A9247}" dt="2024-07-18T14:27:09.359" v="62" actId="47"/>
        <pc:sldMkLst>
          <pc:docMk/>
          <pc:sldMk cId="0" sldId="721"/>
        </pc:sldMkLst>
        <pc:spChg chg="mod">
          <ac:chgData name="First Presbyterian Church, Blairstown, NJ" userId="96d466b960cbaa79" providerId="LiveId" clId="{9814A928-38CE-4725-BEDE-0A473F5A9247}" dt="2024-07-18T14:26:43.747" v="32" actId="20577"/>
          <ac:spMkLst>
            <pc:docMk/>
            <pc:sldMk cId="0" sldId="721"/>
            <ac:spMk id="82948" creationId="{4CF610CB-4F8E-432E-8410-39C18A313456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39:21.756" v="228" actId="1036"/>
        <pc:sldMkLst>
          <pc:docMk/>
          <pc:sldMk cId="0" sldId="810"/>
        </pc:sldMkLst>
        <pc:spChg chg="mod">
          <ac:chgData name="First Presbyterian Church, Blairstown, NJ" userId="96d466b960cbaa79" providerId="LiveId" clId="{9814A928-38CE-4725-BEDE-0A473F5A9247}" dt="2024-07-18T14:39:21.756" v="228" actId="1036"/>
          <ac:spMkLst>
            <pc:docMk/>
            <pc:sldMk cId="0" sldId="810"/>
            <ac:spMk id="2" creationId="{B02FA93B-BAF4-47FB-8D2F-693B023BBD2F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34:11.997" v="120" actId="113"/>
        <pc:sldMkLst>
          <pc:docMk/>
          <pc:sldMk cId="1174558784" sldId="905"/>
        </pc:sldMkLst>
        <pc:spChg chg="mod">
          <ac:chgData name="First Presbyterian Church, Blairstown, NJ" userId="96d466b960cbaa79" providerId="LiveId" clId="{9814A928-38CE-4725-BEDE-0A473F5A9247}" dt="2024-07-18T14:34:11.997" v="120" actId="113"/>
          <ac:spMkLst>
            <pc:docMk/>
            <pc:sldMk cId="1174558784" sldId="905"/>
            <ac:spMk id="17410" creationId="{4532FAAA-3A0F-4CF3-BD4A-7E5B879733B0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34:57.867" v="146" actId="1035"/>
        <pc:sldMkLst>
          <pc:docMk/>
          <pc:sldMk cId="533685851" sldId="920"/>
        </pc:sldMkLst>
        <pc:spChg chg="mod">
          <ac:chgData name="First Presbyterian Church, Blairstown, NJ" userId="96d466b960cbaa79" providerId="LiveId" clId="{9814A928-38CE-4725-BEDE-0A473F5A9247}" dt="2024-07-18T14:34:57.867" v="146" actId="1035"/>
          <ac:spMkLst>
            <pc:docMk/>
            <pc:sldMk cId="533685851" sldId="920"/>
            <ac:spMk id="17410" creationId="{4532FAAA-3A0F-4CF3-BD4A-7E5B879733B0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37:12.879" v="198" actId="14100"/>
        <pc:sldMkLst>
          <pc:docMk/>
          <pc:sldMk cId="2704173309" sldId="921"/>
        </pc:sldMkLst>
        <pc:spChg chg="mod">
          <ac:chgData name="First Presbyterian Church, Blairstown, NJ" userId="96d466b960cbaa79" providerId="LiveId" clId="{9814A928-38CE-4725-BEDE-0A473F5A9247}" dt="2024-07-18T14:37:12.879" v="198" actId="14100"/>
          <ac:spMkLst>
            <pc:docMk/>
            <pc:sldMk cId="2704173309" sldId="921"/>
            <ac:spMk id="17410" creationId="{4532FAAA-3A0F-4CF3-BD4A-7E5B879733B0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42:20.387" v="236" actId="6549"/>
        <pc:sldMkLst>
          <pc:docMk/>
          <pc:sldMk cId="0" sldId="924"/>
        </pc:sldMkLst>
        <pc:spChg chg="mod">
          <ac:chgData name="First Presbyterian Church, Blairstown, NJ" userId="96d466b960cbaa79" providerId="LiveId" clId="{9814A928-38CE-4725-BEDE-0A473F5A9247}" dt="2024-07-18T14:42:20.387" v="236" actId="6549"/>
          <ac:spMkLst>
            <pc:docMk/>
            <pc:sldMk cId="0" sldId="924"/>
            <ac:spMk id="14338" creationId="{E04D0EAF-1FA6-B6FF-EDAC-308F48DD72D2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42:11.727" v="234" actId="20577"/>
        <pc:sldMkLst>
          <pc:docMk/>
          <pc:sldMk cId="0" sldId="925"/>
        </pc:sldMkLst>
        <pc:spChg chg="mod">
          <ac:chgData name="First Presbyterian Church, Blairstown, NJ" userId="96d466b960cbaa79" providerId="LiveId" clId="{9814A928-38CE-4725-BEDE-0A473F5A9247}" dt="2024-07-18T14:42:11.727" v="234" actId="20577"/>
          <ac:spMkLst>
            <pc:docMk/>
            <pc:sldMk cId="0" sldId="925"/>
            <ac:spMk id="14338" creationId="{6C0AB2E5-FEFC-EB51-E332-6199741099DC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29:51.205" v="99" actId="20577"/>
        <pc:sldMkLst>
          <pc:docMk/>
          <pc:sldMk cId="3505342783" sldId="993"/>
        </pc:sldMkLst>
        <pc:spChg chg="mod">
          <ac:chgData name="First Presbyterian Church, Blairstown, NJ" userId="96d466b960cbaa79" providerId="LiveId" clId="{9814A928-38CE-4725-BEDE-0A473F5A9247}" dt="2024-07-18T14:29:51.205" v="99" actId="20577"/>
          <ac:spMkLst>
            <pc:docMk/>
            <pc:sldMk cId="3505342783" sldId="993"/>
            <ac:spMk id="8194" creationId="{F31512E2-F393-4D44-A63D-55F78F8B5DAA}"/>
          </ac:spMkLst>
        </pc:spChg>
      </pc:sldChg>
      <pc:sldChg chg="del">
        <pc:chgData name="First Presbyterian Church, Blairstown, NJ" userId="96d466b960cbaa79" providerId="LiveId" clId="{9814A928-38CE-4725-BEDE-0A473F5A9247}" dt="2024-07-18T14:44:45.951" v="271" actId="47"/>
        <pc:sldMkLst>
          <pc:docMk/>
          <pc:sldMk cId="3099346118" sldId="995"/>
        </pc:sldMkLst>
      </pc:sldChg>
      <pc:sldChg chg="del">
        <pc:chgData name="First Presbyterian Church, Blairstown, NJ" userId="96d466b960cbaa79" providerId="LiveId" clId="{9814A928-38CE-4725-BEDE-0A473F5A9247}" dt="2024-07-18T14:26:48.352" v="33" actId="47"/>
        <pc:sldMkLst>
          <pc:docMk/>
          <pc:sldMk cId="3977046603" sldId="1012"/>
        </pc:sldMkLst>
      </pc:sldChg>
      <pc:sldChg chg="modSp mod">
        <pc:chgData name="First Presbyterian Church, Blairstown, NJ" userId="96d466b960cbaa79" providerId="LiveId" clId="{9814A928-38CE-4725-BEDE-0A473F5A9247}" dt="2024-07-16T18:19:16.046" v="21" actId="6549"/>
        <pc:sldMkLst>
          <pc:docMk/>
          <pc:sldMk cId="0" sldId="1027"/>
        </pc:sldMkLst>
        <pc:spChg chg="mod">
          <ac:chgData name="First Presbyterian Church, Blairstown, NJ" userId="96d466b960cbaa79" providerId="LiveId" clId="{9814A928-38CE-4725-BEDE-0A473F5A9247}" dt="2024-07-16T18:19:16.046" v="21" actId="6549"/>
          <ac:spMkLst>
            <pc:docMk/>
            <pc:sldMk cId="0" sldId="1027"/>
            <ac:spMk id="7170" creationId="{8EF1FF12-5DC1-4FF4-9F10-6F883AD9071E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26:25.647" v="28" actId="6549"/>
        <pc:sldMkLst>
          <pc:docMk/>
          <pc:sldMk cId="3319086001" sldId="1059"/>
        </pc:sldMkLst>
        <pc:spChg chg="mod">
          <ac:chgData name="First Presbyterian Church, Blairstown, NJ" userId="96d466b960cbaa79" providerId="LiveId" clId="{9814A928-38CE-4725-BEDE-0A473F5A9247}" dt="2024-07-18T14:26:25.647" v="28" actId="6549"/>
          <ac:spMkLst>
            <pc:docMk/>
            <pc:sldMk cId="3319086001" sldId="1059"/>
            <ac:spMk id="19458" creationId="{5D7F9985-0473-9648-70DE-D4F109A99C6B}"/>
          </ac:spMkLst>
        </pc:spChg>
      </pc:sldChg>
      <pc:sldChg chg="del">
        <pc:chgData name="First Presbyterian Church, Blairstown, NJ" userId="96d466b960cbaa79" providerId="LiveId" clId="{9814A928-38CE-4725-BEDE-0A473F5A9247}" dt="2024-07-18T14:35:04.737" v="147" actId="47"/>
        <pc:sldMkLst>
          <pc:docMk/>
          <pc:sldMk cId="985135262" sldId="1083"/>
        </pc:sldMkLst>
      </pc:sldChg>
      <pc:sldChg chg="modSp mod">
        <pc:chgData name="First Presbyterian Church, Blairstown, NJ" userId="96d466b960cbaa79" providerId="LiveId" clId="{9814A928-38CE-4725-BEDE-0A473F5A9247}" dt="2024-07-11T15:38:23.810" v="6" actId="20577"/>
        <pc:sldMkLst>
          <pc:docMk/>
          <pc:sldMk cId="0" sldId="1097"/>
        </pc:sldMkLst>
        <pc:spChg chg="mod">
          <ac:chgData name="First Presbyterian Church, Blairstown, NJ" userId="96d466b960cbaa79" providerId="LiveId" clId="{9814A928-38CE-4725-BEDE-0A473F5A9247}" dt="2024-07-11T15:38:23.810" v="6" actId="20577"/>
          <ac:spMkLst>
            <pc:docMk/>
            <pc:sldMk cId="0" sldId="1097"/>
            <ac:spMk id="6" creationId="{4C1FB20E-DC42-6193-819D-B0400F94C588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29:32.997" v="91" actId="20577"/>
        <pc:sldMkLst>
          <pc:docMk/>
          <pc:sldMk cId="0" sldId="1098"/>
        </pc:sldMkLst>
        <pc:spChg chg="mod">
          <ac:chgData name="First Presbyterian Church, Blairstown, NJ" userId="96d466b960cbaa79" providerId="LiveId" clId="{9814A928-38CE-4725-BEDE-0A473F5A9247}" dt="2024-07-18T14:29:32.997" v="91" actId="20577"/>
          <ac:spMkLst>
            <pc:docMk/>
            <pc:sldMk cId="0" sldId="1098"/>
            <ac:spMk id="8194" creationId="{F31512E2-F393-4D44-A63D-55F78F8B5DAA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44:41.156" v="270" actId="20577"/>
        <pc:sldMkLst>
          <pc:docMk/>
          <pc:sldMk cId="1161057808" sldId="1102"/>
        </pc:sldMkLst>
        <pc:spChg chg="mod">
          <ac:chgData name="First Presbyterian Church, Blairstown, NJ" userId="96d466b960cbaa79" providerId="LiveId" clId="{9814A928-38CE-4725-BEDE-0A473F5A9247}" dt="2024-07-18T14:44:41.156" v="270" actId="20577"/>
          <ac:spMkLst>
            <pc:docMk/>
            <pc:sldMk cId="1161057808" sldId="1102"/>
            <ac:spMk id="11266" creationId="{7128D5BA-6C50-3F24-4E23-9D9E1E086003}"/>
          </ac:spMkLst>
        </pc:spChg>
      </pc:sldChg>
      <pc:sldChg chg="del">
        <pc:chgData name="First Presbyterian Church, Blairstown, NJ" userId="96d466b960cbaa79" providerId="LiveId" clId="{9814A928-38CE-4725-BEDE-0A473F5A9247}" dt="2024-07-18T14:44:45.951" v="271" actId="47"/>
        <pc:sldMkLst>
          <pc:docMk/>
          <pc:sldMk cId="828248375" sldId="1104"/>
        </pc:sldMkLst>
      </pc:sldChg>
      <pc:sldChg chg="modSp mod">
        <pc:chgData name="First Presbyterian Church, Blairstown, NJ" userId="96d466b960cbaa79" providerId="LiveId" clId="{9814A928-38CE-4725-BEDE-0A473F5A9247}" dt="2024-07-18T14:39:17.688" v="226" actId="1036"/>
        <pc:sldMkLst>
          <pc:docMk/>
          <pc:sldMk cId="2201003250" sldId="1110"/>
        </pc:sldMkLst>
        <pc:spChg chg="mod">
          <ac:chgData name="First Presbyterian Church, Blairstown, NJ" userId="96d466b960cbaa79" providerId="LiveId" clId="{9814A928-38CE-4725-BEDE-0A473F5A9247}" dt="2024-07-18T14:39:17.688" v="226" actId="1036"/>
          <ac:spMkLst>
            <pc:docMk/>
            <pc:sldMk cId="2201003250" sldId="1110"/>
            <ac:spMk id="2" creationId="{B02FA93B-BAF4-47FB-8D2F-693B023BBD2F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37:21.687" v="200" actId="14100"/>
        <pc:sldMkLst>
          <pc:docMk/>
          <pc:sldMk cId="949214826" sldId="1120"/>
        </pc:sldMkLst>
        <pc:spChg chg="mod">
          <ac:chgData name="First Presbyterian Church, Blairstown, NJ" userId="96d466b960cbaa79" providerId="LiveId" clId="{9814A928-38CE-4725-BEDE-0A473F5A9247}" dt="2024-07-18T14:37:21.687" v="200" actId="14100"/>
          <ac:spMkLst>
            <pc:docMk/>
            <pc:sldMk cId="949214826" sldId="1120"/>
            <ac:spMk id="17410" creationId="{4532FAAA-3A0F-4CF3-BD4A-7E5B879733B0}"/>
          </ac:spMkLst>
        </pc:spChg>
      </pc:sldChg>
      <pc:sldChg chg="del">
        <pc:chgData name="First Presbyterian Church, Blairstown, NJ" userId="96d466b960cbaa79" providerId="LiveId" clId="{9814A928-38CE-4725-BEDE-0A473F5A9247}" dt="2024-07-18T14:37:31.338" v="201" actId="47"/>
        <pc:sldMkLst>
          <pc:docMk/>
          <pc:sldMk cId="3365586049" sldId="1124"/>
        </pc:sldMkLst>
      </pc:sldChg>
      <pc:sldChg chg="modSp mod">
        <pc:chgData name="First Presbyterian Church, Blairstown, NJ" userId="96d466b960cbaa79" providerId="LiveId" clId="{9814A928-38CE-4725-BEDE-0A473F5A9247}" dt="2024-07-18T14:38:00.917" v="208" actId="14100"/>
        <pc:sldMkLst>
          <pc:docMk/>
          <pc:sldMk cId="3188737223" sldId="1128"/>
        </pc:sldMkLst>
        <pc:spChg chg="mod">
          <ac:chgData name="First Presbyterian Church, Blairstown, NJ" userId="96d466b960cbaa79" providerId="LiveId" clId="{9814A928-38CE-4725-BEDE-0A473F5A9247}" dt="2024-07-18T14:38:00.917" v="208" actId="14100"/>
          <ac:spMkLst>
            <pc:docMk/>
            <pc:sldMk cId="3188737223" sldId="1128"/>
            <ac:spMk id="20482" creationId="{C80FA143-5C2D-9F78-FA4B-0A8D485387E3}"/>
          </ac:spMkLst>
        </pc:spChg>
      </pc:sldChg>
      <pc:sldChg chg="del">
        <pc:chgData name="First Presbyterian Church, Blairstown, NJ" userId="96d466b960cbaa79" providerId="LiveId" clId="{9814A928-38CE-4725-BEDE-0A473F5A9247}" dt="2024-07-18T14:42:56.376" v="245" actId="47"/>
        <pc:sldMkLst>
          <pc:docMk/>
          <pc:sldMk cId="2088234213" sldId="1129"/>
        </pc:sldMkLst>
      </pc:sldChg>
      <pc:sldChg chg="del">
        <pc:chgData name="First Presbyterian Church, Blairstown, NJ" userId="96d466b960cbaa79" providerId="LiveId" clId="{9814A928-38CE-4725-BEDE-0A473F5A9247}" dt="2024-07-18T14:26:34.452" v="29" actId="47"/>
        <pc:sldMkLst>
          <pc:docMk/>
          <pc:sldMk cId="3185905165" sldId="1135"/>
        </pc:sldMkLst>
      </pc:sldChg>
      <pc:sldChg chg="del">
        <pc:chgData name="First Presbyterian Church, Blairstown, NJ" userId="96d466b960cbaa79" providerId="LiveId" clId="{9814A928-38CE-4725-BEDE-0A473F5A9247}" dt="2024-07-18T14:35:04.737" v="147" actId="47"/>
        <pc:sldMkLst>
          <pc:docMk/>
          <pc:sldMk cId="3651616807" sldId="1136"/>
        </pc:sldMkLst>
      </pc:sldChg>
      <pc:sldChg chg="modSp mod">
        <pc:chgData name="First Presbyterian Church, Blairstown, NJ" userId="96d466b960cbaa79" providerId="LiveId" clId="{9814A928-38CE-4725-BEDE-0A473F5A9247}" dt="2024-07-18T14:39:13.636" v="224" actId="1036"/>
        <pc:sldMkLst>
          <pc:docMk/>
          <pc:sldMk cId="2786917810" sldId="1137"/>
        </pc:sldMkLst>
        <pc:spChg chg="mod">
          <ac:chgData name="First Presbyterian Church, Blairstown, NJ" userId="96d466b960cbaa79" providerId="LiveId" clId="{9814A928-38CE-4725-BEDE-0A473F5A9247}" dt="2024-07-18T14:39:13.636" v="224" actId="1036"/>
          <ac:spMkLst>
            <pc:docMk/>
            <pc:sldMk cId="2786917810" sldId="1137"/>
            <ac:spMk id="2" creationId="{B02FA93B-BAF4-47FB-8D2F-693B023BBD2F}"/>
          </ac:spMkLst>
        </pc:spChg>
      </pc:sldChg>
      <pc:sldChg chg="modSp mod">
        <pc:chgData name="First Presbyterian Church, Blairstown, NJ" userId="96d466b960cbaa79" providerId="LiveId" clId="{9814A928-38CE-4725-BEDE-0A473F5A9247}" dt="2024-07-18T14:43:58.456" v="264" actId="20577"/>
        <pc:sldMkLst>
          <pc:docMk/>
          <pc:sldMk cId="0" sldId="1138"/>
        </pc:sldMkLst>
        <pc:spChg chg="mod">
          <ac:chgData name="First Presbyterian Church, Blairstown, NJ" userId="96d466b960cbaa79" providerId="LiveId" clId="{9814A928-38CE-4725-BEDE-0A473F5A9247}" dt="2024-07-18T14:43:58.456" v="264" actId="20577"/>
          <ac:spMkLst>
            <pc:docMk/>
            <pc:sldMk cId="0" sldId="1138"/>
            <ac:spMk id="11266" creationId="{7128D5BA-6C50-3F24-4E23-9D9E1E086003}"/>
          </ac:spMkLst>
        </pc:spChg>
      </pc:sldChg>
      <pc:sldChg chg="modSp add mod">
        <pc:chgData name="First Presbyterian Church, Blairstown, NJ" userId="96d466b960cbaa79" providerId="LiveId" clId="{9814A928-38CE-4725-BEDE-0A473F5A9247}" dt="2024-07-18T14:29:39.047" v="93" actId="20577"/>
        <pc:sldMkLst>
          <pc:docMk/>
          <pc:sldMk cId="1306671543" sldId="1139"/>
        </pc:sldMkLst>
        <pc:spChg chg="mod">
          <ac:chgData name="First Presbyterian Church, Blairstown, NJ" userId="96d466b960cbaa79" providerId="LiveId" clId="{9814A928-38CE-4725-BEDE-0A473F5A9247}" dt="2024-07-18T14:29:39.047" v="93" actId="20577"/>
          <ac:spMkLst>
            <pc:docMk/>
            <pc:sldMk cId="1306671543" sldId="1139"/>
            <ac:spMk id="8194" creationId="{F31512E2-F393-4D44-A63D-55F78F8B5DAA}"/>
          </ac:spMkLst>
        </pc:spChg>
      </pc:sldChg>
      <pc:sldChg chg="modSp add mod">
        <pc:chgData name="First Presbyterian Church, Blairstown, NJ" userId="96d466b960cbaa79" providerId="LiveId" clId="{9814A928-38CE-4725-BEDE-0A473F5A9247}" dt="2024-07-18T14:42:37.456" v="242" actId="6549"/>
        <pc:sldMkLst>
          <pc:docMk/>
          <pc:sldMk cId="1570324845" sldId="1140"/>
        </pc:sldMkLst>
        <pc:spChg chg="mod">
          <ac:chgData name="First Presbyterian Church, Blairstown, NJ" userId="96d466b960cbaa79" providerId="LiveId" clId="{9814A928-38CE-4725-BEDE-0A473F5A9247}" dt="2024-07-18T14:42:37.456" v="242" actId="6549"/>
          <ac:spMkLst>
            <pc:docMk/>
            <pc:sldMk cId="1570324845" sldId="1140"/>
            <ac:spMk id="14338" creationId="{E04D0EAF-1FA6-B6FF-EDAC-308F48DD72D2}"/>
          </ac:spMkLst>
        </pc:spChg>
      </pc:sldChg>
      <pc:sldChg chg="modSp add mod">
        <pc:chgData name="First Presbyterian Church, Blairstown, NJ" userId="96d466b960cbaa79" providerId="LiveId" clId="{9814A928-38CE-4725-BEDE-0A473F5A9247}" dt="2024-07-18T14:42:46.810" v="244" actId="6549"/>
        <pc:sldMkLst>
          <pc:docMk/>
          <pc:sldMk cId="2995511752" sldId="1141"/>
        </pc:sldMkLst>
        <pc:spChg chg="mod">
          <ac:chgData name="First Presbyterian Church, Blairstown, NJ" userId="96d466b960cbaa79" providerId="LiveId" clId="{9814A928-38CE-4725-BEDE-0A473F5A9247}" dt="2024-07-18T14:42:46.810" v="244" actId="6549"/>
          <ac:spMkLst>
            <pc:docMk/>
            <pc:sldMk cId="2995511752" sldId="1141"/>
            <ac:spMk id="14338" creationId="{E04D0EAF-1FA6-B6FF-EDAC-308F48DD72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5345409-788C-4CEB-80BF-7FCD2CFF4A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7" tIns="46009" rIns="92017" bIns="46009" numCol="1" anchor="t" anchorCtr="0" compatLnSpc="1">
            <a:prstTxWarp prst="textNoShape">
              <a:avLst/>
            </a:prstTxWarp>
          </a:bodyPr>
          <a:lstStyle>
            <a:lvl1pPr defTabSz="918784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0EFEBAB-8391-4033-B415-84AA62A3E3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7" tIns="46009" rIns="92017" bIns="46009" numCol="1" anchor="t" anchorCtr="0" compatLnSpc="1">
            <a:prstTxWarp prst="textNoShape">
              <a:avLst/>
            </a:prstTxWarp>
          </a:bodyPr>
          <a:lstStyle>
            <a:lvl1pPr algn="r" defTabSz="918784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7D82E61B-ACBC-4CFB-8D8F-97F24CBE6D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30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7" tIns="46009" rIns="92017" bIns="46009" numCol="1" anchor="b" anchorCtr="0" compatLnSpc="1">
            <a:prstTxWarp prst="textNoShape">
              <a:avLst/>
            </a:prstTxWarp>
          </a:bodyPr>
          <a:lstStyle>
            <a:lvl1pPr defTabSz="918784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0CBA459D-143F-42B0-8169-C80439DE9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657975"/>
            <a:ext cx="4030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7" tIns="46009" rIns="92017" bIns="4600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 b="0">
                <a:latin typeface="Arial" panose="020B0604020202020204" pitchFamily="34" charset="0"/>
              </a:defRPr>
            </a:lvl1pPr>
          </a:lstStyle>
          <a:p>
            <a:fld id="{8949C558-9695-47A0-B5D7-90E8B2F89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64A5BE3-ECA7-4A7B-9028-E48DA40874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6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504145B-5023-482A-BB0E-CFF1852B3C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fld id="{D2560A9F-3D58-4725-A9CC-6CE926D7E376}" type="datetimeFigureOut">
              <a:rPr lang="en-US"/>
              <a:pPr>
                <a:defRPr/>
              </a:pPr>
              <a:t>07/19/2024</a:t>
            </a:fld>
            <a:endParaRPr lang="en-US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92DE60C-5AB4-4825-8ED3-F1F1718475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3C96E1F5-6C78-4069-AE05-0F88114B5B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C59122AF-A62E-4C94-B22A-9F9A8960E0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306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2" rIns="92683" bIns="463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3A67A980-A14A-4639-A830-12872F1ACD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2" rIns="92683" bIns="463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AB4C82E0-486A-462B-BDD0-4E60980790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3FF2536-355F-4D46-9DAB-C26512789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6DEAD90-9D01-4AB0-ADA7-AED832E8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C61861B-A329-45E4-AB6F-551BE9FEA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37CE9-E17B-485C-95EB-5B4CEFAE40D4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84FFFEE-F266-44A5-B8E0-2F421E1A2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B3E2527-C771-4251-B2F1-21F7EEC3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EBB254D-68C5-49C5-921C-E62CC8300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6C1E85-D7E7-4B98-9784-762158582969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DC2492E-0C2F-481C-8848-78D7B6E88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74D6452-16BE-4C2F-9780-E35594B1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BA5D3C6-DAAB-406F-9D24-ED79276D6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35E9DF-0203-4F3E-8065-54CEAE3C53F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DC2492E-0C2F-481C-8848-78D7B6E88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74D6452-16BE-4C2F-9780-E35594B1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BA5D3C6-DAAB-406F-9D24-ED79276D6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35E9DF-0203-4F3E-8065-54CEAE3C53F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0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DC2492E-0C2F-481C-8848-78D7B6E88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74D6452-16BE-4C2F-9780-E35594B1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BA5D3C6-DAAB-406F-9D24-ED79276D6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35E9DF-0203-4F3E-8065-54CEAE3C53F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0814-DA4F-4EA0-B0E1-A845F731E7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3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195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4138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0959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158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199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054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99F6-4855-4E7F-A06A-6E9CC48E1B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3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7A1A-D0FB-49F2-A5B2-FC2821ADFA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6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036D-ACD3-482D-A970-93FB802542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70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59C0-D9F3-4E87-B048-797558306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680E-76D8-482F-9260-E1CC0BD1ED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546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BE91-2131-4246-91A2-52FC2A22B0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BA9F-1FA8-403C-81F1-1443442263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7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C6B3-BBE4-4E4E-98EA-73569C4C79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1B89-FEA8-49D3-85C0-3715582C64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C83750B-C7EA-4C43-AC23-DA34A6EAD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571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50" r:id="rId1"/>
    <p:sldLayoutId id="2147487051" r:id="rId2"/>
    <p:sldLayoutId id="2147487052" r:id="rId3"/>
    <p:sldLayoutId id="2147487053" r:id="rId4"/>
    <p:sldLayoutId id="2147487054" r:id="rId5"/>
    <p:sldLayoutId id="2147487055" r:id="rId6"/>
    <p:sldLayoutId id="2147487056" r:id="rId7"/>
    <p:sldLayoutId id="2147487057" r:id="rId8"/>
    <p:sldLayoutId id="2147487058" r:id="rId9"/>
    <p:sldLayoutId id="2147487059" r:id="rId10"/>
    <p:sldLayoutId id="2147487060" r:id="rId11"/>
    <p:sldLayoutId id="2147487061" r:id="rId12"/>
    <p:sldLayoutId id="2147487062" r:id="rId13"/>
    <p:sldLayoutId id="2147487063" r:id="rId14"/>
    <p:sldLayoutId id="2147487064" r:id="rId15"/>
    <p:sldLayoutId id="2147487065" r:id="rId16"/>
    <p:sldLayoutId id="214748706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4D486-54C4-92C2-D768-08DC64AC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7741"/>
          <a:stretch/>
        </p:blipFill>
        <p:spPr>
          <a:xfrm>
            <a:off x="355233" y="914400"/>
            <a:ext cx="8433534" cy="47519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E31091-5372-C018-E36F-33545889EA4A}"/>
              </a:ext>
            </a:extLst>
          </p:cNvPr>
          <p:cNvGrpSpPr/>
          <p:nvPr/>
        </p:nvGrpSpPr>
        <p:grpSpPr>
          <a:xfrm>
            <a:off x="457200" y="5791200"/>
            <a:ext cx="8229600" cy="941582"/>
            <a:chOff x="152400" y="5744904"/>
            <a:chExt cx="8229600" cy="913071"/>
          </a:xfrm>
        </p:grpSpPr>
        <p:sp>
          <p:nvSpPr>
            <p:cNvPr id="5124" name="Rectangle 2">
              <a:extLst>
                <a:ext uri="{FF2B5EF4-FFF2-40B4-BE49-F238E27FC236}">
                  <a16:creationId xmlns:a16="http://schemas.microsoft.com/office/drawing/2014/main" id="{02E2BF9B-5F9A-4FF4-983C-E7485C50F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744905"/>
              <a:ext cx="2667000" cy="913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32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defRPr/>
              </a:pP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Enter in</a:t>
              </a:r>
              <a:b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</a:b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 SILENCE</a:t>
              </a:r>
            </a:p>
          </p:txBody>
        </p:sp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F35B2FEC-53B6-5BC9-E91D-656E93A2A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5744904"/>
              <a:ext cx="2667000" cy="913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32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defRPr/>
              </a:pP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Wait with </a:t>
              </a:r>
              <a:b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</a:b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REVERENCE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D531A8-D815-B254-754D-1F76EC61B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5744905"/>
              <a:ext cx="2667000" cy="913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3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Worship from</a:t>
              </a:r>
              <a:r>
                <a:rPr lang="en-US" altLang="en-US" sz="28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 </a:t>
              </a:r>
              <a:br>
                <a:rPr lang="en-US" altLang="en-US" sz="28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</a:br>
              <a:r>
                <a:rPr lang="en-US" altLang="en-US" sz="2800" i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odoni MT" panose="02070603080606020203" pitchFamily="18" charset="0"/>
                </a:rPr>
                <a:t>JOY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C1FB20E-DC42-6193-819D-B0400F94C588}"/>
              </a:ext>
            </a:extLst>
          </p:cNvPr>
          <p:cNvSpPr txBox="1"/>
          <p:nvPr/>
        </p:nvSpPr>
        <p:spPr>
          <a:xfrm>
            <a:off x="457200" y="144268"/>
            <a:ext cx="807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400" spc="100" dirty="0"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Ninth Sunday after Pentecost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31512E2-F393-4D44-A63D-55F78F8B5DA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28600"/>
            <a:ext cx="8458200" cy="541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29250" algn="r"/>
              </a:tabLst>
            </a:pPr>
            <a:r>
              <a:rPr lang="en-US" sz="2800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* EXCHANGE OF CHRIST’S PEACE:</a:t>
            </a:r>
            <a:endParaRPr lang="en-US" sz="2800" kern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marR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29250" algn="r"/>
              </a:tabLst>
            </a:pPr>
            <a:r>
              <a:rPr lang="en-US" sz="2400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Leader: The peace of Christ be with you.     </a:t>
            </a:r>
            <a:r>
              <a:rPr lang="en-US" sz="3200" b="1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People: And also with you.</a:t>
            </a:r>
          </a:p>
          <a:p>
            <a:pPr marL="2286000" marR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29250" algn="r"/>
              </a:tabLst>
            </a:pPr>
            <a:endParaRPr lang="en-US" sz="2400" kern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Welcome one another </a:t>
            </a:r>
            <a:br>
              <a:rPr lang="en-US" sz="2800" i="1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kern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Christ’s peace.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i="1" kern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i="1" kern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i="1" kern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logo of a dove and a globe&#10;&#10;Description automatically generated">
            <a:extLst>
              <a:ext uri="{FF2B5EF4-FFF2-40B4-BE49-F238E27FC236}">
                <a16:creationId xmlns:a16="http://schemas.microsoft.com/office/drawing/2014/main" id="{CD432C87-AEDB-256A-CC3D-CDFA2B4681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21626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6241354C-3F84-FB44-61EF-E95BD431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76200"/>
            <a:ext cx="86106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OF OUR GIFTS &amp; OFFERTORY: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God has blessed us, so let us extend </a:t>
            </a:r>
            <a:b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Blessing as we present our Tithes and Offerings.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en-US" altLang="en-US" sz="2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 for being faithful stewards of your </a:t>
            </a:r>
            <a:br>
              <a:rPr lang="en-US" alt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 family with your prayers, your time, </a:t>
            </a:r>
            <a:br>
              <a:rPr lang="en-US" alt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talent, and your financial resources.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en-US" altLang="en-U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may also be made: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Electronically on the church website at fpcb-nj.org;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reoccurring electronic withdrawal; or by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mailing your offering to the church: P.O. Box 385, Blairstown, NJ.</a:t>
            </a:r>
          </a:p>
        </p:txBody>
      </p:sp>
    </p:spTree>
    <p:extLst>
      <p:ext uri="{BB962C8B-B14F-4D97-AF65-F5344CB8AC3E}">
        <p14:creationId xmlns:p14="http://schemas.microsoft.com/office/powerpoint/2010/main" val="59390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618D379B-1776-4E20-869C-FAA25FE7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8392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DOXOLOGY:  </a:t>
            </a:r>
            <a:r>
              <a:rPr lang="en-US" altLang="en-US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592     Praise God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3200" b="1" i="1" dirty="0"/>
              <a:t>Praise God, from whom all blessings flow;  Praise God all creatures here below;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3200" b="1" i="1" dirty="0"/>
              <a:t>Praise God above, ye heavenly host;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3200" b="1" i="1" dirty="0"/>
              <a:t>Praise Father, Son, and Holy Ghost. Amen.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dirty="0"/>
          </a:p>
          <a:p>
            <a:pPr marL="1206500" indent="-12065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6500" indent="-12065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tabLst>
                <a:tab pos="8686800" algn="r"/>
              </a:tabLst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PRAYER OF DEDICATION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8686800" algn="r"/>
              </a:tabLst>
              <a:defRPr/>
            </a:pPr>
            <a:endParaRPr lang="en-US" alt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532FAAA-3A0F-4CF3-BD4A-7E5B8797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"/>
            <a:ext cx="8915400" cy="698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DECLARING GOD‘S  WORD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>
              <a:buNone/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HEBREW LESSON:  Isaiah 55: 6–11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Seek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while he may be found;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call upon him while he is near;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7 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let the wicked forsake their way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and the unrighteous their thoughts;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let them return to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that he may have mercy on them, and to our God, for he will abundantly pardon.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8 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For my thoughts are not your thoughts,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nor are your ways my ways, says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 . .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455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532FAAA-3A0F-4CF3-BD4A-7E5B8797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228600"/>
            <a:ext cx="8686800" cy="7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9 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For as the heavens are higher than the earth,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so are my ways higher than your ways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and my thoughts than your thoughts.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10 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For as the rain and the snow come down from heaven and do not return there until they have watered the earth, making it bring forth and sprout,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giving seed to the </a:t>
            </a:r>
            <a:r>
              <a:rPr lang="en-US" sz="2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sower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and bread to the eater,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11 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 shall my word be that goes out from my mouth; it shall not return to me empty,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but it shall accomplish that which I purpose</a:t>
            </a:r>
            <a:b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    and succeed in the thing for which I sent it.</a:t>
            </a:r>
          </a:p>
        </p:txBody>
      </p:sp>
    </p:spTree>
    <p:extLst>
      <p:ext uri="{BB962C8B-B14F-4D97-AF65-F5344CB8AC3E}">
        <p14:creationId xmlns:p14="http://schemas.microsoft.com/office/powerpoint/2010/main" val="53368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532FAAA-3A0F-4CF3-BD4A-7E5B8797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846"/>
            <a:ext cx="88392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R="0" indent="3429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ea typeface="Tahoma" panose="020B0604030504040204" pitchFamily="34" charset="0"/>
                <a:cs typeface="Tahoma" panose="020B0604030504040204" pitchFamily="34" charset="0"/>
              </a:rPr>
              <a:t>GOSPEL LESSON:   Luke 19: 1–10</a:t>
            </a:r>
          </a:p>
          <a:p>
            <a:pPr indent="171450" algn="just">
              <a:lnSpc>
                <a:spcPct val="150000"/>
              </a:lnSpc>
              <a:buNone/>
            </a:pP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19 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He entered Jericho and was passing through it.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 man was there named Zacchaeus; he was a chief tax collector and was rich.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3 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He was trying to see who Jesus was, but on account of the crowd he could not, because he was short in stature.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 he ran ahead and climbed a sycamore tree to see him, because he was going to pass that way.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When Jesus came to the place, he looked up and said to him, “Zacchaeus, hurry and come down, for I must stay . . .</a:t>
            </a:r>
          </a:p>
        </p:txBody>
      </p:sp>
    </p:spTree>
    <p:extLst>
      <p:ext uri="{BB962C8B-B14F-4D97-AF65-F5344CB8AC3E}">
        <p14:creationId xmlns:p14="http://schemas.microsoft.com/office/powerpoint/2010/main" val="270417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532FAAA-3A0F-4CF3-BD4A-7E5B8797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846"/>
            <a:ext cx="8839200" cy="64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indent="171450" algn="just">
              <a:lnSpc>
                <a:spcPct val="150000"/>
              </a:lnSpc>
              <a:buNone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at your house today.”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 he hurried down and was happy to welcome him.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7 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All who saw it began to grumble and said, “He has gone to be the guest of one who is a sinner.”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8 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Zacchaeus stood there and said to the Lord, “Look, half of my possessions, Lord, I will give to the poor, and if I have defrauded anyone of anything, I will pay back four times as much.”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9 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Then Jesus said to him, “Today salvation has come to this house, because he, too, is a son of Abraham. 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10 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For the Son of Man came to seek out and to save the lost.”</a:t>
            </a:r>
          </a:p>
        </p:txBody>
      </p:sp>
    </p:spTree>
    <p:extLst>
      <p:ext uri="{BB962C8B-B14F-4D97-AF65-F5344CB8AC3E}">
        <p14:creationId xmlns:p14="http://schemas.microsoft.com/office/powerpoint/2010/main" val="94921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C80FA143-5C2D-9F78-FA4B-0A8D4853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485900"/>
            <a:ext cx="6705600" cy="2324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>
                <a:tab pos="7543800" algn="r"/>
              </a:tabLst>
            </a:pPr>
            <a:r>
              <a:rPr lang="en-US" alt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MARK’S MEDITATION:  </a:t>
            </a:r>
            <a:endParaRPr lang="en-US" altLang="en-US" sz="2400" b="1" i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>
                <a:tab pos="7543800" algn="r"/>
              </a:tabLst>
            </a:pPr>
            <a:endParaRPr lang="en-US" altLang="en-US" sz="24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>
                <a:tab pos="7543800" algn="r"/>
              </a:tabLst>
            </a:pPr>
            <a:r>
              <a:rPr lang="en-US" altLang="en-US" sz="4000" b="1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“Hide and Seek”</a:t>
            </a:r>
            <a:endParaRPr lang="en-US" altLang="en-US" sz="4800" b="1" i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0484" name="AutoShape 5" descr="data:image/jpeg;base64,/9j/4AAQSkZJRgABAQAAAQABAAD/2wCEAAkGBxMTEhUTEhMVFRUXGBUVFxcVGBgVGBUVFxUXGBcVFRUYHSggGBolHRUVITEhJSkrLi4uFx8zODMsNygtLisBCgoKDg0OGxAQGy0lHyUtKy0tLS0rLS0rLS0tLS0tLS0tLS0tLS0tLS0tLS0tLS0tLS0tLS0tLSstLS0tLS0tLf/AABEIAMcA/QMBIgACEQEDEQH/xAAcAAACAgMBAQAAAAAAAAAAAAAEBQMGAQIHAAj/xABFEAABAwIDBAUJBAcIAwEAAAABAAIDBBESITEFQVFhBnGBkdEHEyIyUlOhorFCcpLBFyNistLh8BQVFkNUgsLxM3OTJP/EABoBAAMBAQEBAAAAAAAAAAAAAAIDBAEFAAb/xAAsEQACAgEDAgUEAgMBAAAAAAAAAQIRAwQSITFRExQyQWEiM0JSI3GBkcGh/9oADAMBAAIRAxEAPwBjJ5TqsH1Ie538SwPKfV+xD3O/iVIlC0AX0HlcX6og8SfcvbfKdV+xD3O/iW36Tqv2Ie538SoZK2CzyuL9Ue8SfcvY8plV7EXc7xW/6S6r3cXc7xVFspGsW+Vxfqj3iT7l4HlKqfdxdzvFbt8pFT7uLud4qkhiIiiQvTYV+KN3z7lzZ5RKn3cfc7xW48oFT7uL5vFVWKnRcVEUEsOH9UapzfuWRnTupP8Alx/N4ohvTOoP+XH83ikVNQlMY6HTekTjhXsGnPuM29Laj3bPm8Vv/iqo9iP4+KEZSWBJ4JUZHyH9WcLNx3nnyUebNgxL6kOx45z6Mf8A+K6j3bPivHpbP7DPm8VVayOeL02PxgZlj7EEcjqCm2x6hlREJGaHIj2SNQVmDUafL6UeniyQ6sNl6azj/LZ83ioT07n91H8fFR1VCOCXTUXJWxhhfsJbmvcZO6fz+6Z83itD5Q5vdR97khmprbkHLCqFp8L9hbnPuWn9Ik3uo+9y9+kSb3Mfe5VAxlYAui8rh/UzfPuW13lJm9zH3u8F4eUqb3Ef4nKmPYtCF7ymH9T3iT7l2PlKm9xH+J3gsfpMm9xH+J3gqO5alb5TD+p7xZ9y9fpMl9wz8TvBY/SfL/p4/wATvBUNxWhcveTw/qZ4s+5fneU+X/Ts/G7wWp8qUv8Ap2fjd4Kgly1c5e8nh/U94s+5f/0py/6Zn43eCsfRPpe+rEhMTWYMIycTfFi5clxq6v8A5Lj6M/XH9HpGo0uKMG0g8eSTfLOfTBaEKWRq1sugxRqGqUMWWMREcKw8aMiRLIlI2JTsjQORqRhsaKhp1LDDdM6alSJ5AkiOmpE0p6FE01HomMcF8lDkzFEYAkVHkjWwcApo6fwU2DDqVLLJYxRKXt3bzmxSWiFhkfTF7YsOg6vihqereWNeGNaHWOZ0Bbfd1JPtc/qpHe0R80rj+SX7M2pIapsBI82IHG3CzB4lcDPKebnsdXHCMFQ2290gdCG+o9rg61r6jLuSrop0tbSvkDm4mPIIANsNjrbq+i16Vx+hCP8A2fWyq7IL8N37hTdK1Fbl1Ayxvhnetm1AnhZK0WDxe3DMi3wW8tNyQvQMXoIOQI7nFWDzC7GPI6s50oUyr1VHfclstHyVykpkHPRBWQzCZQKXLTEbkO+FWeooyl09MVbDJYhqhDLGh3tTmSBCyRJ6AYpfGVGWlMnxIeRiYYAuatC1GOYoHtWmAxWpcpXtWjgtPEa6B5LQcNR1x/R6oBXQPJZ6tR1x/R6m1X22MxeooEjc1u1i3ezNbMYnMFG8caLjaFG1uSmiAQNhIkYAi4IbrFNAm1JSpE50gkrJaWkCb08AXqajyTGGl61z8mUfGJtGBYIhjRxW0UQG9aVIDWOPBpPVYEqSUh6QQ239dSqG0dvT4pSCDGzGN1/Vc4Wy4W370P8A2+QRec89OBZxydGScLsGQw5Z37FFLTtt5tzpSZCQbYSScABN92TVyc+uT4hZbi07XMhVV0Re1sdtW43ekMsDrAN9D9olV2IMhq5nucbsa+JlwCCNM+eW5XYRsL3Br33bhjccAs25xgE31zColeHGWTO5LnHIcHHnkpcMm20Uy6GK+pfM1t7Wbext7RHNCwUriAchcDjnYEH6oyniyLXHLCLZW+1f8lKcmtDdTcX3AZeKddcIFq+Sw9Gul7qanbD5oPwknFitkTluXUNmTediZJpiaHWBva+664cS0N7P+Q+ua6j0C2uyaFkDbh8cbcVxYHO2Wat0+VvhkmfGlyiyuYoHQosw23hR+Z5q5SJGhXNThK6qmVhmgyCXz0qpx5ORUolXqI0I6O6e1NJqUtmgtddDHkJ5RFjo0PJGjpYkO6NURkAAPjUL2I+SJCvjTLPAT2KF4Rr4kNJGtBBlf/Jd6s/XH9HqgOYr95Lm+jP1x/R6n1X2mHi9RSXtUkTVlwF1LEzgmtnkiRjETDFdeijvomNLTJE5pBJE9FTjLJPqWmCHpoRbRNoGDgubly2URiTwxABFRxi+pWrAFmeVsYLjfIbgSc8sgNSo5SHpEO0p/NMxNAJvazjhFrEkk2O4FV2p23USAxtgjLXD1mynFhvmQHNF8ljpD0hhkjfG0SAtbJfzkbmZluEBuLU5lTVtSwR3aQcETtM7ZAZdy5er1Li6iW4cSfLEkri6NrBG/wCwDYB2XnA53qk8EVJUt8+1xDw0CQ3LHDMtaBu+8vT2ZFcD1YOH7PHsR1PA1jWWFi1hJPGzbZ9q5Ka/4WtMT7Oq48Ty5wBfNfM2yaAAc/uqoTOBccOZNzfd6xV4bCCxhdcmwviN73ZfeufOuw3AyyvbnmnYabbR6SaoODAHu5td+6T+YQkT3Oa4sa84SSbAkWO89yJbMC5pvusb8cIyKbdDGj/9I3ujcnXStgtFXp3bziJyuLaDqKtXQXbkdPO50ofZzMNmi5BxNIuL6aqusaLD2tSf9w8US1ga0neA63PPf3BPjPa7QqULVM7zTStka17SbOaHC4sbEX0U3mhZKeij2uo4DiF/Nsva17gAG6ctYNbrpp2rOY1ToFfAh5YExwjrUeAZpidACOppRxSqrpBmrJPEEBUwAqvFkFyiVOohQkkSd1cIS6SILoQmTyQrkjQ74kymiCFkaqE7AAnsCFkYjXtQz2I7MYA5qvnkv9Wfrj+j1SJGhXfyYkAT9cf0ek6v7T/wFi9RTsiiYWBRMajqZi9NhUF0sOlk7ooALXCHoYchknVPEOGi52XL7D4RCKeMDci2sAzso4gAp4zuUEplEVRHPVMjF3uDRe1zlnwS6q25TyERxytc/EMhnbD6Rv8AhWekc2C3Jsru0NAH1KXN2fGQzEA4n1rgG5DTc3tfVczUapRbjRVjw2rZLAGERGwucyePok58dRlyCGiON1QTm1r8LRZtrBo3EZ5lQR05EkgjLmiOwHpne25sHAjSymEToYy/GMJON2Nud3Eb2a8NFynbvktVcEc1LG+Z0WBtgwOObhfETlkbWyWK2INjDjJKA4+asCHXxOw/aHJSU+MSvkLA4vDAAxwJAaDudY6lQ7Qmu2BhY9uGQOfiaQABc69azndQTqiOqZK0EBw9FjrBzbXAaR6zXa25LnwkOKwFybDIb10evqYyySz2m0b943qgxsGMAZAEadidpnw20bNc8MDdRecdmMWfIAEDdcckTQtDSQAADuFgc92QR1PH6VjyHwsg3OsRh1w2Lt/UE/e3wDVBMYa1pBtc3ueGV7LEbgchpc566qY7EElGZT67XtG/QkaoaCEA2DtBnbkOJKxVRjtln6F7Qip6hrpX4GFr2kk5XyIv3FdQodqQTE+aka8i1w03sOY3aLg7gHcbXIAH1yV38llm1M7f2D8r/wCaswZPxI82P8jppcOC19HNSBwWuR3K1EgPJG3rQU8Q4JmbcFFIwJkZAtFdqoAdyU1UQbdWmeIZpTX044K3FkEyiVqRozQUjQm9TBkgZGLoQkmTvgWyNCHnARsrULKFQmCLpFdfJjpP1x/R6p0oCunkyGU/XH9HpOq+0/8AAeP1FVjbcprRQIKmbmmYqmxluK9znZovy7FJnzKKHQg2PKOPRMqdVodJWNzwH/cWs06ygZfKDE3LHCDwDzIe5gXInqIPo7LI4ZUX1irW0XyOEkn9qfE3EdLBoGKwtYXHfvSKXpxO8HzMc7992w4Bln60h0TDarj/AGZjDq50TTzu4E3t1LmazUdFFleDD3NH7PlLXgSGQOAaXYi8gXvk12m9MW1tnDHlYHcW5mw0Jt8VK5/pNy3k6brfzUFXVu8+yMYS0sc51xfQiy5fiObuRbsrgio6rKYm7cT3EXBGVgBmcrZIjb7wYmMH2pIx2B9+3RYioWuJGEsPFhNjfkUG+lxOs2Rr8Dr2JLSHDqOuay75MaGz5iXN3WBP0CFqhiqoW5kNjkcRuzsBcKA1UjHXc13DMXGu4gX71HFVONSZLDD5sNFiLg4rnLVZFNW/g1mvSSECGWwyDBrna7mjIm5G9USON18Q46duV1e+kFUPMS5gf+MZ5ZYrlUj+8Iw6znWOL1dSBcZ2F1Rp923oY6JKef0rnLNpA/3cFHExrDjkcAMwMWQ+KA2jtG1sLJHEaYWnIg5agJcyCaocBU+cDA67bhtgP2he5VccVq3whbyeyL7s2drqGcAg5Ndln/WiSsfwA39psUCYvNjC1pAcc8PogjdcDVMaWA2u7sHC6VtS6BW2Yp/tOP8AVwrV5PqlrKwl1mhzJBdxtmS1wGfUqrTwSSEtY0uOWTeNt/BHS7IqmEPdG5rAMy2ziLtANwNEyEtsk7F5EnFo7k2QHS3WM1sVV/J1KDS2GgkeB1WB/NWcP5LqRdqzmSVOjIPJavPJZLuS8TyRJ0YCSjkgJ2XGibXPBDTC+5NhIXRW6yn5JLOzXJWyrbySOrj5K/DkEziV6VqDfbgmdQwoGoyXQiydiyYK5eTfJs/XH9HKovKuXk6HozdbPo5BqvtsPF6itURzUFfMXusDbG8MFvYabut+E96wJbNJ36DrP9X7FiksZrAZRtt/uf8AyAXy2u1Dao6+kxc2MZYQ4tY4B7XXBDgDuve+/dqhtnROcPOCQRsLniNgAAwtJAud+l8rKbaFVgZI8es1mFvN8hsB8Qt4oWiWCIZiGNzj1kYAf3iuNue1s6ahyNIag4MMuRIsSNCOIsoqilc/zdnizHB9iNbAgC4UkZAeGjQgkjdlp1b158jBIWNxAgBxIGVnXtp1FSrraG17MnZU2dZ/o5ZE5gkncexDUs2OrlIzwMY2/M5qZsptmMQ4i3/SxDBHclrQ1x1I9F2SC9qdoLb2GVKfX7PgP5pRsMHA53tPe75kWyV7GOAGL1rEWvnpcFQbGsyJjHgtcBmHZZ3J10K2/p/0Ztdm9ZOY4JXtyIxEG2hHojXqU0bHOa3HhecIviFs7cQoNuNHmA323xt73gn801a3Oy1zqKAcSs7bgwxF7MTTiDSCbj1v5Kqz1DibXJ7d/AWV16VC1MM7XeL9pKpfq3Oh3csvqrMPpsWROYd+pA057lpGwGxNz26nlyRABdgt7P8AycFNA0AaXNj2ckxyroalZG4AnIZYteWeQUNVtaNgOtw5rSAPVuRa/ittqVPm4nOaLkWNu3RWbbOxmupgxga18vmg51r2LW5E9Vl5NRpy6GSt9CzbCp2RsaxthYAnS9znc703klaMri53cVRdn7EmeWyySYX/AKyKXBdokaLYLcLWBVcmr5w+N2MudHk2+duTkuEeqTFyVuwvpC+ogrC2lLg5xxWDy0ZguJtplhcvbO8pVZE28z8gQCZGh2ZvwsbZJTV1Bme57pC9+Yu3IDCLZHgMwo6ugEsRY8cL8Thtp3ldHHlcEoyESxKXJ0jY/lPjkAxBjj+w7/ic1YabpnTPGZLMwMxv4ZLjdDQsiYPNtaDlnYXJ+uXFNWwFueIk577A5cFvmaYHlk0dvab5rWQ8kH0frBNTRv34QDbc5uR+iPddWKRFJewvqGX1CUVkXJWCVqXVEZ5KrHkoXJFVq4+SU1EatFXTJLWQLpYstiJxK5M1XPybj0ZvvM+hVWqYVbPJ3GQ2b7zPoUzUu8TBx+opDtc9GjEe2/5BbbEjuzzh1kJeeq5A+FlJU7N841zQ/AXCxIF79hKlfC+JliLtAADh3AEbl8PqG2j6TTbVwQytxSQR63e+V3Uy2H5nN7kbswh75pL6uwDqYLZdt0timtJPJuiY2IHmBid8XN7kbsRhbCwHW1z1uNz9VNl4jX9FkFbHFIy7nHmG9w8Sh9lgF80mt5LDqYMNh23W7H4Ii4nQOd9T4KHYbLQMvqQXHrcSfzSHxFmpcjOAem47gAO03PgsbRlA82A3E57sORtlYknTl8VBR3IJO9xPxsPooah2Kpjb7DHu7XZBCu77Hmg6OPPJxB9l2XdfLuUrSRfEPzQ87MVm8XN+t/yRwzPHrWcNGO0Az7ObJh9JwDXBwAdkD237kZDjZwcO4+BQEFQHDEQWZnPUGxIvcaaXz4otxda9w4cRw69O+y84P2BtCzpVK0wssftC44WaTmFRKupwus1rpHm2TGl1u7JdGqHRuPpNDiNxbc/RDVNYxnst5b+xrbn4KjDlaVbWwXBdyiwQ1z22ZSFuvpPe1uRJOmoOajd0NrZf/LUMjbua27gBwGitk22B9kF3yj8yfgl79qSuGWQ5eiD26qmObJ7JL/0Dw4vrYq/wNBFZ0tQ97hYgEhouDwzJCuO2am9PjjOYa4g9WQOaqNU4kAk2ubZantKtG1GtFNYOFhEBe+865oMspva5u+TygldIb9FY/wD8kVySSCTc5m54qi7QjOKVgys54PeV0Lo/Haniz0Y0/mqVtuO1TMP2ie8LMTW5g0UPowHYXA5hsh144bFXCrFnEAagHrxNHck1PHBBG+MzsfI+XzlhcFmRBBTzaUgaI3FzQ10bTe+trtt8Aqs8rnaF441EiZJ6NuIP0v8AmiIDiAcdBbtPUgIg4Xw2PwytcWO8ZfBFUrrDCcrEjlruO9KaoM02j0xq9nYDTOaY3E4mPbcF/EHUXATfZHlwa6zammcOcLsXAeo4A7+arnSKh85BI0atGIcbjMfWyoWwtoNp6iKZ8YlEbg/AThDrG4BOds11NNLdjOfnglKz68b6QB4gHPmN/NQTxqh7I8r2z5recc+ncbXD2lzQbe2wEW11srfR7QhnbjhmZI3I3Y69usDRNtxJ6IqliT1UXUnkzOaVVsWqqxZRc4lcqYlZ/J+z0ZvvN+hVfqGHirJ0CZ6Mv3m/QqzJO4CYL6ip04CNbnlqOCWU8gO9HwOzXxs5H0ix0A1/R+7CyBzWhzsRDrnU3dY65lZnY5gs4WJFm2zB3ZH8k1bIppIw5uEnWxy5aJMueoyM2hHtx/6jANXFrB1G3h8UeDYW3NHwH/SA2hs2oMkdmh7GuxEghpPD0TvREsoItvJDbWtbPP4fRLnGopFEJJthlOch1BDbOdimmduBawdQH80UHDM8M+5C7DjwsvvcS49qX+LMa5GYbdze0/QD6oh7sLHH2QT3BQ0/rE8AB9SfyUG35cNPJbUgAdbiAsh1SFyN6Fn6tn3W/QfzWJIrlp0OIZjI21Iv2KaFlmgcAB3BaSu9JgvxPwt+ZQfkwvYRdMDZ7LcHd9xbJV+KEuF3XJI00sOxP+lRJfHYfZdroPSSakcMNu863OgAV+OX0IXVmIg1oIAzusU8eWemYHfwXnyAE8dwGZOagmqw1pB9Yk25JiVmXRBWlpuNcxyyvfJLaqjYW2IuOBGIdnBSniTmooml7rbtb8uKoiqXUnf1Fq6F7Ql860PkdgcMAadLhuRHDSym6VQuFS7CLlwZYaXcRbXsQFO4RmNxywvYQOV7XPWmvTK3ng4Zfqw6+64cSpm/5LQxKkc2qp3te4OZhGI3Nswd4PijKGuAYYpW+chcblpOYNsnxncfqun7c6PRVcYe2zJS0EO3PFvVd4rlW1tny0shaWEfsnfn6zCrMWaOVV0YiUXFh7IHU9nNd5yB2hGn3T7LuITZtW17btNxbu5daQbKq3i5FnMdk9jh6LuvnzGaMqdmMcxxhc8NOov6UX8Q5rJxjdM9GVdAj+1tuQCdbHUty48FT9q7AlDi5lnNcbjCRlc8OCtvk/6Jxue6WebJhP6tri0u34nkbk827LTY8EIxutmfVDRn9rK+7it8Xwp1Dkxx3x+o5RWbNfE8MdhJNrFpuDfLVfRnQLo2yho2MFi94Ekjhnd5A0O9oyHeub9CuiTKivc6oHnYmxl+FxNi/GA0c2jM2XZWBjGhjGhrW5BoFgBuAG5UZc6pUTbK4MTtvkl1RGDvRskiHnt3Jcc9AShYkqmDPNP+gYGGX7zfoUkqwE+6CD0ZfvN+hV8M+5UTvHTOeQPzTGCS6Rxyo6GSy+emfUuKHDHImJ6VsmRLZjuS2LcBtC4rFbR+cDc7OaSQdc7WzQkUyMiqEDF7WuUINs1Pm4niQFrrWz0Nza4OiL2d6jNLYRmOpPS4G2IA8iAVBUUDXHEz0Dy0PWPBDJJqkGsnPILTPvc8z8MvyQe3pbiNh+1I3tDc0XSiwA679d0ur/SqIh7Ie74WCGHqDaGwm5ZKON/6w8mj4lascVJSi5eedu4fzKVHnk1qiudLnHzjADq0/vJNT5C3DI/1xT7pI28zfuW+KStsAQOKvh6EJI3SW7fFK583udxPXdT1Ul8uvtQbjbTX81TjjQicrInuucIF+I/JOqOnDGi+v5oTZeFrruyNrjq4ncoq3pCwHDEx0ruDGk/FbLdL6YoyNRVsa1EgDSeAB5X60ZtSoEscROrQ9h6siPgq2NibTqsrCCM7iQDbszKsdH0SnbFgNS1zr3uWXtlb2rlLnCEKuSsJOUr44LL0UqscDf2Dh/MJjtOkjlYWSNDmnvB4jmkGxaKSjY7HI2QZE5YMhv1IWlT0zaCMMRc0g2JIaewKXa3JuAXsVPb/AEefA7G3/a8aOHsv5pVBVuLt7JG520sf2Tv612KF8c8QOEOa9t7HmM+1c+6WdFXM9OO5ZqLetH18Qq8WdP6Z9RU4e6FM8DageiMMoBLmDSTi5l9Hfs8yoYquzmh4thy5dvAoGOaxwu9FwzB0xW3g8eSPfOJhhk9F+gk3P5SDcf2lS0Ls2qtv/wBnBkilwTA+jaxuN7SN4KvPQDp7JXHzclMQ4DOVg/V5cb+qVySq2R5uQPwB4a4F0RJ9IA5i43Gy7Z0I6RUlRCG07Wxlg9KG1i024faHNFkUY4vpV/PYS7cueCzPcOCgltopi8cFBLKOC56mN2C+saLZhOeg9sMv3m/QpLU1HJPOhb/RlsPtD91WafJcqFZcdRs47BMmEUhSiJyOinU84ncXQaxylFRzJZFMiWSpMkHtGDagoqKcpVHIp45bFLYDxjyOoJsiBUFJo57IqOpQMW8YwniEgvo7cRr/AD7Unj2XP/aDLeNzcGH7QcbHXgEyjmRMc3NeXHsBta6Cjzp00O8HIjsU9FIcF95JPeSia8sdZrvWN8Nr3HO+4aIGjlsAx2RAHbzvvS3ClaDUt3UQ9Jag+ey1wC54ZuVdklIJGpJ+HBOuk1R+vPDC380gkNyXA6roYUtqEZPg0c7itqWkxHPT49SguXGw/wCynNOMIA1dv4Dj2pk3QEY2HbGfgqY+DvR7NO5WBkYM8kcQMZa1rrjNri++RbuOSpTq5scrHFwvfLPgb/krvsWcOqKl4N7+aA7I7/mUiacVb7BbrfBL/bnsOGRtja+IZgjS4SHanSk4vNwnO2brc7ZKxbTcSyUH3Z+Icubg4ZGHdYj+ghwwT5ZspPoHundICZHl+WQO6++yBid+raLfaz77fmp2SWPIXue3+ar1ftrCXQxtL5C6wtmLk5AAankqseNy4SFTmork6B0I2hgDoCfVJc3q0I+itckpP9fmqD0W6KbSbK2aV0cbT6RabucLjQgaZc1cpnSs9dpA4tzb/LtU2fHUuHYUJqSK10k6LNfd8QFzm5h0N9S3nyVKkDortsSwcfXZyP7K60Zb6JTtvYjZ7ub6Mm42yd94LcOoaW2XQ2eK+UUSGouAx4xstkRrHfeDw/ZOvJDVWxyCJI3lrwcTJW5XI0ufsnl9VPUUToHEYTYE4mHUHe5h39SIpaq+bc2nItO/rH2SFaptcx6CXBPiRb+iXT8S2p6sCOcZBxyZLawBB3OPBWuoqOS47X0LZG31HtfaYeB8eSO2H0smp7RVJL49Gyalo3B3EJWTBGX1Q69j0U4On0OgVE2SsnQZ/oS/fH7v81SHVocAWkEHQjMHerl5PX3il++P3QvaNNZeezD1Mf4r/o4qHqaN/NLsaljemyiWJjhsiJbNkkrZVM2YpHhjoyHsbuaJD0jiqLBFRzXSZQDTVDdrlOyXJKxJkt2yJW0wcxzc0QyfJImPKlEpQ7THH4H5lBFjYg5EHMIKbZgLgWkAbxmbZ7r35oJkx4qdsy8rQuWP4F/SPYMjiXxuxiwGH7Vhe1j9pVumo8WMvcWBlr5encmwACvIqdAhaqijl9YcLkGxNtxtqE7HmcVTFSw27RUKd+HIAvfoGsaXPtuyGh5nJN6TotXT5Ow0se+5xy26hkO0qy0EbIxZjWt+7lfmTvTWGp4onqK5S/2A8UnwLdj9AKKCzvN+efqXzWeb8Q3QKwOoGAksAYTa5aAL24jeg5KvhmvCsPH4pbzSl6mLWKnwB1jnNMrXi12jDbR2TtO9cy2k55wthY6SS+TWAu1G+2i6pU1IdkQCOBzQ9O5sYtG1rBwaAPoix5VF3QThJqjnVF5PNoT51ErYWOzw3xH8AyHert0Y6FUtGQ9rTJKPtyWJaf2Ro1MnVjtxWpqzxRz1c5Kui+AFpubGvnitPPHRLDUHitfPnip9w3wQueka7O2F3tNyJ6xoUNLHI3X0gN7cj2jetZKhy0fVEb158hrG0CV1M2Ztn520O9p/LqKpG2tkvjdfTcHt0dyerrUEOzOvEGx70vqQ4gh1nttmDkezinYsjiwpYbRTIZzfL0XDd+Y4gqSZ7bG9gbZt3Hq4dSl2tRBguDlfI/ab1oTZmzHzOxSghg45F53ZHcrU41uJ3CV7SbovHO15LMoCb+loc/sBdo8m5Pmpf/YP3QubDIWGQGgG4cl0fyZO/Uy/+z/g1bgnvzX8GarHswNfJzA9Aa/3Q/8AozxWzegVf7of/Rn8SyvKhwRP5mZIOg9dviH42fxKQdCa33Q/GzxXl5A4INamZv8A4KrfdD8bP4lNF0OrR/lD8bP4lheQeHE95rIkEt6KVnux+Nn8Slj6L1fux+NnivLyU8MQvOZPgkb0Yqvdj8TPFbf4bqvd/M3xXl5A8MQvOZPg2/w5U+7+Zvist6PVXsfM3xXl5C8MT3nMnwZ/uCp938zfFZbsOpH2Pmb4ry8s8CJvnMnwSM2NU+wPxN8VONl1HsfM3xXl5C8MT3m5/Bq7ZlR7HzN8Vg7In9n5m+K8vLPBib5mXZGp2VUex8zfFY/umo9gfib4ry8heKJq1MuyPDZU+9nzN8Vg7In9n5h4rK8veFE3zM/gz/dU3sfMPFbjZk3s/MPFYXl7w0eWpn8HpNmTez8w8VC7Zs1/V+ZvivLy94aCWokyCXZk3s/M3xQsmzJvZ+ZvivLy9sQ2OaTIHbLm9n4t8VE7ZU3s/MPFZXkVcBbmRDZc3s/M3xXRvJpTPZDKHixMl9QfsN4Ly8qtJ91f0Sa5/wAL/tH/2Q==">
            <a:extLst>
              <a:ext uri="{FF2B5EF4-FFF2-40B4-BE49-F238E27FC236}">
                <a16:creationId xmlns:a16="http://schemas.microsoft.com/office/drawing/2014/main" id="{6F651DD5-F7FB-F340-9570-0A659C803D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138" y="-1371600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3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FA93B-BAF4-47FB-8D2F-693B023BBD2F}"/>
              </a:ext>
            </a:extLst>
          </p:cNvPr>
          <p:cNvSpPr/>
          <p:nvPr/>
        </p:nvSpPr>
        <p:spPr>
          <a:xfrm>
            <a:off x="381000" y="88178"/>
            <a:ext cx="8534400" cy="555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cs typeface="Arial" charset="0"/>
              </a:rPr>
              <a:t>RESPONDING TO GOD’S WORD</a:t>
            </a:r>
          </a:p>
          <a:p>
            <a:pPr eaLnBrk="1" hangingPunct="1">
              <a:defRPr/>
            </a:pPr>
            <a:endParaRPr lang="en-US" sz="1000" b="0" dirty="0">
              <a:cs typeface="Arial" charset="0"/>
            </a:endParaRPr>
          </a:p>
          <a:p>
            <a:pPr marL="0" marR="0" indent="-1143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2300" b="0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AFFIRMATION OF FAITH:   </a:t>
            </a:r>
            <a:r>
              <a:rPr lang="en-US" sz="2300" b="0" i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23, King James Version</a:t>
            </a:r>
          </a:p>
          <a:p>
            <a:pPr marR="0" indent="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is my shepherd; I shall not want. He maketh me to lie down in green pastures: he leadeth me beside the still waters. He restoreth my soul: he leadeth me in the paths of righteousness for his name's sake. . . .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FA93B-BAF4-47FB-8D2F-693B023BBD2F}"/>
              </a:ext>
            </a:extLst>
          </p:cNvPr>
          <p:cNvSpPr/>
          <p:nvPr/>
        </p:nvSpPr>
        <p:spPr>
          <a:xfrm>
            <a:off x="381000" y="118569"/>
            <a:ext cx="8382000" cy="590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Yea, though I walk through the valley of the shadow of death, I will fear no evil: for thou art with me; thy rod and thy staff they comfort me.</a:t>
            </a:r>
          </a:p>
          <a:p>
            <a:pPr marR="0" indent="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86400" algn="r"/>
              </a:tabLst>
            </a:pP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 preparest a table before me in the presence of mine enemies: thou </a:t>
            </a:r>
            <a:r>
              <a:rPr lang="en-US" sz="3200" b="1" kern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anointest</a:t>
            </a: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head with oil; my cup </a:t>
            </a:r>
            <a:r>
              <a:rPr lang="en-US" sz="3200" b="1" kern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runneth</a:t>
            </a: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over. . . .</a:t>
            </a:r>
          </a:p>
        </p:txBody>
      </p:sp>
    </p:spTree>
    <p:extLst>
      <p:ext uri="{BB962C8B-B14F-4D97-AF65-F5344CB8AC3E}">
        <p14:creationId xmlns:p14="http://schemas.microsoft.com/office/powerpoint/2010/main" val="220100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>
            <a:extLst>
              <a:ext uri="{FF2B5EF4-FFF2-40B4-BE49-F238E27FC236}">
                <a16:creationId xmlns:a16="http://schemas.microsoft.com/office/drawing/2014/main" id="{CF3D2530-5B93-AA39-6862-E0E85C7C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72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292100" algn="ctr">
              <a:spcBef>
                <a:spcPct val="0"/>
              </a:spcBef>
              <a:buClrTx/>
              <a:buSz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sz="2800" b="0" dirty="0"/>
              <a:t>PRELUDE</a:t>
            </a:r>
            <a:endParaRPr lang="en-US" altLang="en-US" sz="2800" b="0" i="1" dirty="0"/>
          </a:p>
          <a:p>
            <a:pPr marL="292100" algn="ctr"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endParaRPr lang="en-US" altLang="en-US" sz="2800" b="0" dirty="0"/>
          </a:p>
          <a:p>
            <a:pPr marL="292100" algn="ctr"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sz="2800" b="0" dirty="0"/>
              <a:t>WELCOME &amp; ANNOUNCEMENTS</a:t>
            </a:r>
          </a:p>
          <a:p>
            <a:pPr marL="292100"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endParaRPr lang="en-US" altLang="en-US" sz="2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AFFIRMATION OF MISSION STATEMENT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E78AD04C-07FD-C61B-D46F-357A39F801CC}"/>
              </a:ext>
            </a:extLst>
          </p:cNvPr>
          <p:cNvSpPr/>
          <p:nvPr/>
        </p:nvSpPr>
        <p:spPr>
          <a:xfrm>
            <a:off x="342900" y="2667000"/>
            <a:ext cx="8458200" cy="312420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en-US" alt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Mission Statement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disciples of Jesus Christ, </a:t>
            </a:r>
            <a:b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by the Holy Spirit, </a:t>
            </a:r>
            <a:b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experience God’s unconditional love, </a:t>
            </a:r>
            <a:b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witness to others </a:t>
            </a:r>
            <a:b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discovering and sharing our gifts.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04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FA93B-BAF4-47FB-8D2F-693B023BBD2F}"/>
              </a:ext>
            </a:extLst>
          </p:cNvPr>
          <p:cNvSpPr/>
          <p:nvPr/>
        </p:nvSpPr>
        <p:spPr>
          <a:xfrm>
            <a:off x="533400" y="25224"/>
            <a:ext cx="8229600" cy="29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0050" algn="just">
              <a:lnSpc>
                <a:spcPct val="150000"/>
              </a:lnSpc>
              <a:tabLst>
                <a:tab pos="5486400" algn="r"/>
              </a:tabLst>
            </a:pPr>
            <a:r>
              <a:rPr lang="en-US" sz="3200" b="1" kern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Surely goodness and mercy shall follow me all the days of my life: and I will dwell in the house of the Lord forever. Amen.</a:t>
            </a:r>
          </a:p>
        </p:txBody>
      </p:sp>
    </p:spTree>
    <p:extLst>
      <p:ext uri="{BB962C8B-B14F-4D97-AF65-F5344CB8AC3E}">
        <p14:creationId xmlns:p14="http://schemas.microsoft.com/office/powerpoint/2010/main" val="278691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E04D0EAF-1FA6-B6FF-EDAC-308F48DD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0"/>
            <a:ext cx="9220200" cy="547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HYMN: </a:t>
            </a: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No. 261	     God of Compassion, in Mercy Befriend Us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faithfulness, O God my Father,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shadow of turning with Thee;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changest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compassions they fail not;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Thou hast been Thou forever will be.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E04D0EAF-1FA6-B6FF-EDAC-308F48DD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0"/>
            <a:ext cx="9220200" cy="516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by morning new mercies I see;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 have needed Thy hand hath provided;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faithfulness, Lord, unto me!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57032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6C0AB2E5-FEFC-EB51-E332-61997410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0"/>
            <a:ext cx="9220200" cy="590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Pardon for sin and a peace that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endureth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Thine own dear presence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cheer and to guide;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for today and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 hope for tomorrow,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all mine,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ten thousand beside!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E04D0EAF-1FA6-B6FF-EDAC-308F48DD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0"/>
            <a:ext cx="9220200" cy="44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by morning new mercies I see;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 have needed Thy hand hath provided;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is Thy faithfulness, Lord, unto me!</a:t>
            </a:r>
          </a:p>
        </p:txBody>
      </p:sp>
    </p:spTree>
    <p:extLst>
      <p:ext uri="{BB962C8B-B14F-4D97-AF65-F5344CB8AC3E}">
        <p14:creationId xmlns:p14="http://schemas.microsoft.com/office/powerpoint/2010/main" val="2995511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>
            <a:extLst>
              <a:ext uri="{FF2B5EF4-FFF2-40B4-BE49-F238E27FC236}">
                <a16:creationId xmlns:a16="http://schemas.microsoft.com/office/drawing/2014/main" id="{C77F867B-27C4-4CE6-9DFA-AED2D3BD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8534400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OF THANKSGIVING, OF THE PEOPLE, &amp; THE LORD’S PRAYER: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Our Father who art in heaven,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Hallowed be thy name.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Thy kingdom come, thy will be done;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On earth as it is in heaven.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Give us this day our daily bread;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And forgive us our debts,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As we forgive our debtors;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And lead us not into temptation,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But deliver us from evil,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For Thine is the kingdom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2800" b="1" dirty="0"/>
              <a:t>And the power and the glory, forever.  Amen.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128D5BA-6C50-3F24-4E23-9D9E1E08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DEPARTING IN GOD’S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HYMN: </a:t>
            </a:r>
            <a:r>
              <a:rPr lang="en-US" alt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339   Be Thou My Vision	(vv. 1 &amp; 3)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Thou my vision, O Lord of my heart;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Naught be all else to me,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that Thou art--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my best thought,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day or by night,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Waking or sleeping,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presence my light.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128D5BA-6C50-3F24-4E23-9D9E1E08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368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8636000" algn="r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Thou my wisdom,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Thou my true word;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ever with Thee and Thou with me, Lord;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of my own heart, whatever befall,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be my vision, O Ruler of all.</a:t>
            </a:r>
          </a:p>
        </p:txBody>
      </p:sp>
    </p:spTree>
    <p:extLst>
      <p:ext uri="{BB962C8B-B14F-4D97-AF65-F5344CB8AC3E}">
        <p14:creationId xmlns:p14="http://schemas.microsoft.com/office/powerpoint/2010/main" val="1161057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8915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7" name="Rectangle 38916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3" name="Rectangle 3892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510" y="482600"/>
            <a:ext cx="8430372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1DDA04CF-82F4-B929-4A69-DE74947E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97" y="1128898"/>
            <a:ext cx="2686838" cy="4562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214884" indent="-214884" defTabSz="429768" eaLnBrk="1" hangingPunct="1">
              <a:spcAft>
                <a:spcPts val="564"/>
              </a:spcAft>
              <a:buClr>
                <a:schemeClr val="tx2"/>
              </a:buClr>
              <a:buNone/>
            </a:pPr>
            <a:r>
              <a:rPr lang="en-US" altLang="en-US" sz="225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555555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* CHARGE TO THE PEOPLE &amp; BENEDICTION</a:t>
            </a:r>
          </a:p>
          <a:p>
            <a:pPr marL="214884" indent="-214884" defTabSz="429768" eaLnBrk="1" hangingPunct="1">
              <a:spcAft>
                <a:spcPts val="564"/>
              </a:spcAft>
              <a:buClr>
                <a:schemeClr val="tx2"/>
              </a:buClr>
              <a:buNone/>
            </a:pPr>
            <a:endParaRPr lang="en-US" altLang="en-US" sz="2256" b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555555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214884" indent="-214884" defTabSz="429768" eaLnBrk="1" hangingPunct="1">
              <a:spcAft>
                <a:spcPts val="564"/>
              </a:spcAft>
              <a:buClr>
                <a:schemeClr val="tx2"/>
              </a:buClr>
              <a:buNone/>
            </a:pPr>
            <a:r>
              <a:rPr lang="en-US" altLang="en-US" sz="2256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555555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    POSTLUDE</a:t>
            </a:r>
            <a:endParaRPr lang="en-US" sz="2256" i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555555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214884" indent="-214884" defTabSz="429768" eaLnBrk="1" hangingPunct="1">
              <a:spcAft>
                <a:spcPts val="564"/>
              </a:spcAft>
              <a:buClr>
                <a:schemeClr val="tx2"/>
              </a:buClr>
              <a:buNone/>
              <a:tabLst>
                <a:tab pos="4821997" algn="r"/>
              </a:tabLst>
              <a:defRPr/>
            </a:pPr>
            <a:endParaRPr lang="en-US" altLang="en-US" sz="2256" i="1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555555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/>
            </a:pPr>
            <a:endParaRPr lang="en-US" altLang="en-US" sz="2400" b="1" i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961C-A704-55AB-9839-AA12552AD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8375"/>
          <a:stretch/>
        </p:blipFill>
        <p:spPr>
          <a:xfrm>
            <a:off x="4153911" y="1090798"/>
            <a:ext cx="4024741" cy="3625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644979-DC75-1607-2100-577B412B0468}"/>
              </a:ext>
            </a:extLst>
          </p:cNvPr>
          <p:cNvSpPr txBox="1"/>
          <p:nvPr/>
        </p:nvSpPr>
        <p:spPr>
          <a:xfrm>
            <a:off x="1019398" y="5593925"/>
            <a:ext cx="7105203" cy="43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884" indent="-214884" algn="ctr" defTabSz="429768">
              <a:spcAft>
                <a:spcPts val="564"/>
              </a:spcAft>
              <a:buClr>
                <a:schemeClr val="tx2"/>
              </a:buClr>
              <a:defRPr/>
            </a:pPr>
            <a:r>
              <a:rPr lang="en-US" altLang="en-US" sz="2256" b="1" i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555555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Our worship has ended—our Christian Witness begins!</a:t>
            </a:r>
            <a:endParaRPr lang="en-US" altLang="en-US" sz="2400" b="1" i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>
            <a:extLst>
              <a:ext uri="{FF2B5EF4-FFF2-40B4-BE49-F238E27FC236}">
                <a16:creationId xmlns:a16="http://schemas.microsoft.com/office/drawing/2014/main" id="{CF3D2530-5B93-AA39-6862-E0E85C7C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72"/>
            <a:ext cx="9144000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292100" algn="ctr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sz="2400" b="0" dirty="0"/>
              <a:t>* SONG OF PRAISE:  </a:t>
            </a:r>
            <a:r>
              <a:rPr lang="en-US" altLang="en-US" sz="2400" b="0" i="1" dirty="0"/>
              <a:t>No. 333    Seek Ye First	v. 1</a:t>
            </a:r>
          </a:p>
          <a:p>
            <a:pPr marL="292100"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b="1" i="1" dirty="0"/>
              <a:t>Seek ye first the kingdom of God </a:t>
            </a:r>
          </a:p>
          <a:p>
            <a:pPr marL="292100"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b="1" i="1" dirty="0"/>
              <a:t>and His righteousness,</a:t>
            </a:r>
          </a:p>
          <a:p>
            <a:pPr marL="292100"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b="1" i="1" dirty="0"/>
              <a:t>And all these things </a:t>
            </a:r>
          </a:p>
          <a:p>
            <a:pPr marL="292100"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b="1" i="1" dirty="0"/>
              <a:t>shall be added unto you. </a:t>
            </a:r>
          </a:p>
          <a:p>
            <a:pPr marL="292100"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r>
              <a:rPr lang="en-US" altLang="en-US" b="1" i="1" dirty="0"/>
              <a:t>Al-le-</a:t>
            </a:r>
            <a:r>
              <a:rPr lang="en-US" altLang="en-US" b="1" i="1" dirty="0" err="1"/>
              <a:t>lu</a:t>
            </a:r>
            <a:r>
              <a:rPr lang="en-US" altLang="en-US" b="1" i="1" dirty="0"/>
              <a:t>, al-le-</a:t>
            </a:r>
            <a:r>
              <a:rPr lang="en-US" altLang="en-US" b="1" i="1" dirty="0" err="1"/>
              <a:t>lu</a:t>
            </a:r>
            <a:r>
              <a:rPr lang="en-US" altLang="en-US" b="1" i="1" dirty="0"/>
              <a:t>-</a:t>
            </a:r>
            <a:r>
              <a:rPr lang="en-US" altLang="en-US" b="1" i="1" dirty="0" err="1"/>
              <a:t>ia</a:t>
            </a:r>
            <a:r>
              <a:rPr lang="en-US" altLang="en-US" b="1" i="1" dirty="0"/>
              <a:t>!</a:t>
            </a:r>
          </a:p>
          <a:p>
            <a:pPr marL="292100" algn="ctr">
              <a:spcBef>
                <a:spcPct val="0"/>
              </a:spcBef>
              <a:buClrTx/>
              <a:buSzTx/>
              <a:buFontTx/>
              <a:buNone/>
              <a:tabLst>
                <a:tab pos="863600" algn="l"/>
                <a:tab pos="8636000" algn="r"/>
              </a:tabLst>
              <a:defRPr/>
            </a:pPr>
            <a:endParaRPr lang="en-US" altLang="en-US" sz="2800" b="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5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8EF1FF12-5DC1-4FF4-9F10-6F883AD90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15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14351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CALL TO WORSHIP:  	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40005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>
                <a:tab pos="742950" algn="l"/>
                <a:tab pos="1435100" algn="l"/>
              </a:tabLst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L:	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let us worship the God who came to seek and save the lost!</a:t>
            </a:r>
          </a:p>
          <a:p>
            <a:pPr marL="914400" indent="-80010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	Let us worship the God who came to seek and save each of us!</a:t>
            </a:r>
          </a:p>
          <a:p>
            <a:pPr marL="514350" indent="-40005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>
                <a:tab pos="742950" algn="l"/>
                <a:tab pos="1435100" algn="l"/>
              </a:tabLst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L:	Let us welcome God into our homes and our hearts.	</a:t>
            </a:r>
          </a:p>
          <a:p>
            <a:pPr marL="914400" indent="-80010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	Let us give of ourselves in this worship time that we may know God.</a:t>
            </a:r>
          </a:p>
          <a:p>
            <a:pPr marL="914400" indent="-800100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All:	Let us joyfully and with gratitude worship God!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5D7F9985-0473-9648-70DE-D4F109A9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HYMN OF PRAISE:</a:t>
            </a:r>
            <a:r>
              <a:rPr lang="en-US" altLang="en-US" sz="2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355  Hear the Good News of Salvation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2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the good news of salvation: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died to show God’s love.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great kindness! Such great mercy!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us from heaven above.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Christ, how much I love You!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Christ, You save from sin!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 love You! Look upon me.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me still and cleanse within.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endParaRPr lang="en-US" alt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A976C147-4740-054F-6A14-8765E7C3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5D7F9985-0473-9648-70DE-D4F109A9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8105"/>
            <a:ext cx="9144000" cy="590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sins I have committed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my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I bring.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bow down with ears of anguish;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forgives and so I sing: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Christ, how much I love You!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Christ, You save from sin!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 love You! Look upon me.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me still and cleanse within.</a:t>
            </a:r>
            <a:endParaRPr lang="en-US" altLang="en-US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A976C147-4740-054F-6A14-8765E7C3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8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908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C6D61EA-6048-4BEF-91FB-A3938ABBBFC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0"/>
            <a:ext cx="8610600" cy="670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CONFESSION: 						Mark Hall</a:t>
            </a:r>
          </a:p>
          <a:p>
            <a:pPr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ASSURANCE OF CHRIST’S FORGIVENESS:	</a:t>
            </a:r>
            <a:endParaRPr lang="en-US" sz="2400" i="1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0" indent="-1422400" algn="just"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622300" algn="just"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L:	Friends — hear, grasp, and give way to the good news of God’s great love for you. </a:t>
            </a:r>
          </a:p>
          <a:p>
            <a:pPr marL="914400" indent="-622300" algn="just"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indent="-793750" algn="just">
              <a:lnSpc>
                <a:spcPct val="150000"/>
              </a:lnSpc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P: 	Imperfect people though we are, God claims and calls us by name. Because of Jesus, I am, you are, we are together forgiven! Amen.</a:t>
            </a:r>
          </a:p>
          <a:p>
            <a:pPr marL="1085850" indent="-793750" algn="just">
              <a:lnSpc>
                <a:spcPct val="150000"/>
              </a:lnSpc>
              <a:spcBef>
                <a:spcPts val="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31512E2-F393-4D44-A63D-55F78F8B5DA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6200"/>
            <a:ext cx="9144000" cy="670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CELEBRATING CHRIST’S FORGIVENESS: 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376        v. 1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Divine, All Loves Excelling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divine, all loves excelling,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of heaven to earth come down,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 in us Thy humble dwelling,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Thy faithful mercies crown! </a:t>
            </a:r>
          </a:p>
          <a:p>
            <a:pPr marL="0" indent="0" algn="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.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31512E2-F393-4D44-A63D-55F78F8B5DA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6200"/>
            <a:ext cx="9144000" cy="670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Jesus, Thou art all compassion,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Pure, unbounded love Thou art;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us with Thy salvation, </a:t>
            </a:r>
          </a:p>
          <a:p>
            <a:pPr marL="0" indent="0"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every trembling heart.</a:t>
            </a:r>
          </a:p>
        </p:txBody>
      </p:sp>
    </p:spTree>
    <p:extLst>
      <p:ext uri="{BB962C8B-B14F-4D97-AF65-F5344CB8AC3E}">
        <p14:creationId xmlns:p14="http://schemas.microsoft.com/office/powerpoint/2010/main" val="1306671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35007</TotalTime>
  <Words>1686</Words>
  <Application>Microsoft Office PowerPoint</Application>
  <PresentationFormat>Letter Paper (8.5x11 in)</PresentationFormat>
  <Paragraphs>190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Bodoni MT</vt:lpstr>
      <vt:lpstr>Calibri</vt:lpstr>
      <vt:lpstr>Calisto MT</vt:lpstr>
      <vt:lpstr>Gabriola</vt:lpstr>
      <vt:lpstr>Tahoma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WORSHIP    9:00 AM          July 5, 2009</dc:title>
  <dc:creator>Office</dc:creator>
  <cp:lastModifiedBy>First Presbyterian Church, Blairstown, NJ</cp:lastModifiedBy>
  <cp:revision>1293</cp:revision>
  <cp:lastPrinted>2024-07-19T15:29:18Z</cp:lastPrinted>
  <dcterms:created xsi:type="dcterms:W3CDTF">2009-07-01T23:04:59Z</dcterms:created>
  <dcterms:modified xsi:type="dcterms:W3CDTF">2024-07-19T15:44:39Z</dcterms:modified>
</cp:coreProperties>
</file>