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7049" r:id="rId1"/>
  </p:sldMasterIdLst>
  <p:notesMasterIdLst>
    <p:notesMasterId r:id="rId45"/>
  </p:notesMasterIdLst>
  <p:handoutMasterIdLst>
    <p:handoutMasterId r:id="rId46"/>
  </p:handoutMasterIdLst>
  <p:sldIdLst>
    <p:sldId id="1097" r:id="rId2"/>
    <p:sldId id="955" r:id="rId3"/>
    <p:sldId id="1134" r:id="rId4"/>
    <p:sldId id="1027" r:id="rId5"/>
    <p:sldId id="704" r:id="rId6"/>
    <p:sldId id="1059" r:id="rId7"/>
    <p:sldId id="1135" r:id="rId8"/>
    <p:sldId id="721" r:id="rId9"/>
    <p:sldId id="1012" r:id="rId10"/>
    <p:sldId id="259" r:id="rId11"/>
    <p:sldId id="1098" r:id="rId12"/>
    <p:sldId id="993" r:id="rId13"/>
    <p:sldId id="1113" r:id="rId14"/>
    <p:sldId id="1114" r:id="rId15"/>
    <p:sldId id="905" r:id="rId16"/>
    <p:sldId id="920" r:id="rId17"/>
    <p:sldId id="1083" r:id="rId18"/>
    <p:sldId id="1136" r:id="rId19"/>
    <p:sldId id="921" r:id="rId20"/>
    <p:sldId id="1120" r:id="rId21"/>
    <p:sldId id="1124" r:id="rId22"/>
    <p:sldId id="1128" r:id="rId23"/>
    <p:sldId id="1139" r:id="rId24"/>
    <p:sldId id="810" r:id="rId25"/>
    <p:sldId id="1110" r:id="rId26"/>
    <p:sldId id="1140" r:id="rId27"/>
    <p:sldId id="1141" r:id="rId28"/>
    <p:sldId id="1142" r:id="rId29"/>
    <p:sldId id="1143" r:id="rId30"/>
    <p:sldId id="1147" r:id="rId31"/>
    <p:sldId id="1144" r:id="rId32"/>
    <p:sldId id="1145" r:id="rId33"/>
    <p:sldId id="1137" r:id="rId34"/>
    <p:sldId id="1146" r:id="rId35"/>
    <p:sldId id="924" r:id="rId36"/>
    <p:sldId id="925" r:id="rId37"/>
    <p:sldId id="1129" r:id="rId38"/>
    <p:sldId id="1007" r:id="rId39"/>
    <p:sldId id="1138" r:id="rId40"/>
    <p:sldId id="1102" r:id="rId41"/>
    <p:sldId id="995" r:id="rId42"/>
    <p:sldId id="1104" r:id="rId43"/>
    <p:sldId id="531" r:id="rId44"/>
  </p:sldIdLst>
  <p:sldSz cx="9144000" cy="6858000" type="letter"/>
  <p:notesSz cx="9296400" cy="7010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43BAC2-82B1-4B2C-9D49-D0230F82E50A}" v="22" dt="2024-07-12T15:34:57.44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94" autoAdjust="0"/>
    <p:restoredTop sz="98718" autoAdjust="0"/>
  </p:normalViewPr>
  <p:slideViewPr>
    <p:cSldViewPr>
      <p:cViewPr varScale="1">
        <p:scale>
          <a:sx n="101" d="100"/>
          <a:sy n="101" d="100"/>
        </p:scale>
        <p:origin x="1986"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99" d="100"/>
          <a:sy n="99" d="100"/>
        </p:scale>
        <p:origin x="2718"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microsoft.com/office/2016/11/relationships/changesInfo" Target="changesInfos/changesInfo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irst Presbyterian Church, Blairstown, NJ" userId="96d466b960cbaa79" providerId="LiveId" clId="{4543BAC2-82B1-4B2C-9D49-D0230F82E50A}"/>
    <pc:docChg chg="undo custSel addSld delSld modSld">
      <pc:chgData name="First Presbyterian Church, Blairstown, NJ" userId="96d466b960cbaa79" providerId="LiveId" clId="{4543BAC2-82B1-4B2C-9D49-D0230F82E50A}" dt="2024-07-12T15:34:59.209" v="797" actId="13926"/>
      <pc:docMkLst>
        <pc:docMk/>
      </pc:docMkLst>
      <pc:sldChg chg="modSp mod">
        <pc:chgData name="First Presbyterian Church, Blairstown, NJ" userId="96d466b960cbaa79" providerId="LiveId" clId="{4543BAC2-82B1-4B2C-9D49-D0230F82E50A}" dt="2024-07-11T14:12:48.094" v="84"/>
        <pc:sldMkLst>
          <pc:docMk/>
          <pc:sldMk cId="99436591" sldId="259"/>
        </pc:sldMkLst>
        <pc:spChg chg="mod">
          <ac:chgData name="First Presbyterian Church, Blairstown, NJ" userId="96d466b960cbaa79" providerId="LiveId" clId="{4543BAC2-82B1-4B2C-9D49-D0230F82E50A}" dt="2024-07-11T14:12:48.094" v="84"/>
          <ac:spMkLst>
            <pc:docMk/>
            <pc:sldMk cId="99436591" sldId="259"/>
            <ac:spMk id="8194" creationId="{BC6D61EA-6048-4BEF-91FB-A3938ABBBFCE}"/>
          </ac:spMkLst>
        </pc:spChg>
      </pc:sldChg>
      <pc:sldChg chg="modSp del mod">
        <pc:chgData name="First Presbyterian Church, Blairstown, NJ" userId="96d466b960cbaa79" providerId="LiveId" clId="{4543BAC2-82B1-4B2C-9D49-D0230F82E50A}" dt="2024-07-11T14:37:57.353" v="346" actId="47"/>
        <pc:sldMkLst>
          <pc:docMk/>
          <pc:sldMk cId="0" sldId="629"/>
        </pc:sldMkLst>
        <pc:spChg chg="mod">
          <ac:chgData name="First Presbyterian Church, Blairstown, NJ" userId="96d466b960cbaa79" providerId="LiveId" clId="{4543BAC2-82B1-4B2C-9D49-D0230F82E50A}" dt="2024-07-11T14:37:16.963" v="344" actId="20577"/>
          <ac:spMkLst>
            <pc:docMk/>
            <pc:sldMk cId="0" sldId="629"/>
            <ac:spMk id="11266" creationId="{7128D5BA-6C50-3F24-4E23-9D9E1E086003}"/>
          </ac:spMkLst>
        </pc:spChg>
      </pc:sldChg>
      <pc:sldChg chg="modSp mod">
        <pc:chgData name="First Presbyterian Church, Blairstown, NJ" userId="96d466b960cbaa79" providerId="LiveId" clId="{4543BAC2-82B1-4B2C-9D49-D0230F82E50A}" dt="2024-07-11T14:10:09.298" v="39" actId="20577"/>
        <pc:sldMkLst>
          <pc:docMk/>
          <pc:sldMk cId="0" sldId="704"/>
        </pc:sldMkLst>
        <pc:spChg chg="mod">
          <ac:chgData name="First Presbyterian Church, Blairstown, NJ" userId="96d466b960cbaa79" providerId="LiveId" clId="{4543BAC2-82B1-4B2C-9D49-D0230F82E50A}" dt="2024-07-11T14:10:09.298" v="39" actId="20577"/>
          <ac:spMkLst>
            <pc:docMk/>
            <pc:sldMk cId="0" sldId="704"/>
            <ac:spMk id="19458" creationId="{5D7F9985-0473-9648-70DE-D4F109A99C6B}"/>
          </ac:spMkLst>
        </pc:spChg>
      </pc:sldChg>
      <pc:sldChg chg="modSp mod">
        <pc:chgData name="First Presbyterian Church, Blairstown, NJ" userId="96d466b960cbaa79" providerId="LiveId" clId="{4543BAC2-82B1-4B2C-9D49-D0230F82E50A}" dt="2024-07-11T14:12:15.713" v="81" actId="20577"/>
        <pc:sldMkLst>
          <pc:docMk/>
          <pc:sldMk cId="0" sldId="721"/>
        </pc:sldMkLst>
        <pc:spChg chg="mod">
          <ac:chgData name="First Presbyterian Church, Blairstown, NJ" userId="96d466b960cbaa79" providerId="LiveId" clId="{4543BAC2-82B1-4B2C-9D49-D0230F82E50A}" dt="2024-07-11T14:12:15.713" v="81" actId="20577"/>
          <ac:spMkLst>
            <pc:docMk/>
            <pc:sldMk cId="0" sldId="721"/>
            <ac:spMk id="82948" creationId="{4CF610CB-4F8E-432E-8410-39C18A313456}"/>
          </ac:spMkLst>
        </pc:spChg>
      </pc:sldChg>
      <pc:sldChg chg="modSp mod">
        <pc:chgData name="First Presbyterian Church, Blairstown, NJ" userId="96d466b960cbaa79" providerId="LiveId" clId="{4543BAC2-82B1-4B2C-9D49-D0230F82E50A}" dt="2024-07-12T15:27:02.739" v="598" actId="20577"/>
        <pc:sldMkLst>
          <pc:docMk/>
          <pc:sldMk cId="0" sldId="810"/>
        </pc:sldMkLst>
        <pc:spChg chg="mod">
          <ac:chgData name="First Presbyterian Church, Blairstown, NJ" userId="96d466b960cbaa79" providerId="LiveId" clId="{4543BAC2-82B1-4B2C-9D49-D0230F82E50A}" dt="2024-07-12T15:27:02.739" v="598" actId="20577"/>
          <ac:spMkLst>
            <pc:docMk/>
            <pc:sldMk cId="0" sldId="810"/>
            <ac:spMk id="2" creationId="{B02FA93B-BAF4-47FB-8D2F-693B023BBD2F}"/>
          </ac:spMkLst>
        </pc:spChg>
      </pc:sldChg>
      <pc:sldChg chg="modSp mod">
        <pc:chgData name="First Presbyterian Church, Blairstown, NJ" userId="96d466b960cbaa79" providerId="LiveId" clId="{4543BAC2-82B1-4B2C-9D49-D0230F82E50A}" dt="2024-07-11T14:17:22.023" v="133" actId="6549"/>
        <pc:sldMkLst>
          <pc:docMk/>
          <pc:sldMk cId="1174558784" sldId="905"/>
        </pc:sldMkLst>
        <pc:spChg chg="mod">
          <ac:chgData name="First Presbyterian Church, Blairstown, NJ" userId="96d466b960cbaa79" providerId="LiveId" clId="{4543BAC2-82B1-4B2C-9D49-D0230F82E50A}" dt="2024-07-11T14:17:22.023" v="133" actId="6549"/>
          <ac:spMkLst>
            <pc:docMk/>
            <pc:sldMk cId="1174558784" sldId="905"/>
            <ac:spMk id="17410" creationId="{4532FAAA-3A0F-4CF3-BD4A-7E5B879733B0}"/>
          </ac:spMkLst>
        </pc:spChg>
      </pc:sldChg>
      <pc:sldChg chg="modSp mod">
        <pc:chgData name="First Presbyterian Church, Blairstown, NJ" userId="96d466b960cbaa79" providerId="LiveId" clId="{4543BAC2-82B1-4B2C-9D49-D0230F82E50A}" dt="2024-07-11T14:17:36.533" v="141" actId="20577"/>
        <pc:sldMkLst>
          <pc:docMk/>
          <pc:sldMk cId="533685851" sldId="920"/>
        </pc:sldMkLst>
        <pc:spChg chg="mod">
          <ac:chgData name="First Presbyterian Church, Blairstown, NJ" userId="96d466b960cbaa79" providerId="LiveId" clId="{4543BAC2-82B1-4B2C-9D49-D0230F82E50A}" dt="2024-07-11T14:17:36.533" v="141" actId="20577"/>
          <ac:spMkLst>
            <pc:docMk/>
            <pc:sldMk cId="533685851" sldId="920"/>
            <ac:spMk id="17410" creationId="{4532FAAA-3A0F-4CF3-BD4A-7E5B879733B0}"/>
          </ac:spMkLst>
        </pc:spChg>
      </pc:sldChg>
      <pc:sldChg chg="modSp mod">
        <pc:chgData name="First Presbyterian Church, Blairstown, NJ" userId="96d466b960cbaa79" providerId="LiveId" clId="{4543BAC2-82B1-4B2C-9D49-D0230F82E50A}" dt="2024-07-11T14:25:55.123" v="213" actId="6549"/>
        <pc:sldMkLst>
          <pc:docMk/>
          <pc:sldMk cId="2704173309" sldId="921"/>
        </pc:sldMkLst>
        <pc:spChg chg="mod">
          <ac:chgData name="First Presbyterian Church, Blairstown, NJ" userId="96d466b960cbaa79" providerId="LiveId" clId="{4543BAC2-82B1-4B2C-9D49-D0230F82E50A}" dt="2024-07-11T14:25:55.123" v="213" actId="6549"/>
          <ac:spMkLst>
            <pc:docMk/>
            <pc:sldMk cId="2704173309" sldId="921"/>
            <ac:spMk id="17410" creationId="{4532FAAA-3A0F-4CF3-BD4A-7E5B879733B0}"/>
          </ac:spMkLst>
        </pc:spChg>
      </pc:sldChg>
      <pc:sldChg chg="modSp mod">
        <pc:chgData name="First Presbyterian Church, Blairstown, NJ" userId="96d466b960cbaa79" providerId="LiveId" clId="{4543BAC2-82B1-4B2C-9D49-D0230F82E50A}" dt="2024-07-11T14:36:04.306" v="317" actId="20577"/>
        <pc:sldMkLst>
          <pc:docMk/>
          <pc:sldMk cId="0" sldId="924"/>
        </pc:sldMkLst>
        <pc:spChg chg="mod">
          <ac:chgData name="First Presbyterian Church, Blairstown, NJ" userId="96d466b960cbaa79" providerId="LiveId" clId="{4543BAC2-82B1-4B2C-9D49-D0230F82E50A}" dt="2024-07-11T14:36:04.306" v="317" actId="20577"/>
          <ac:spMkLst>
            <pc:docMk/>
            <pc:sldMk cId="0" sldId="924"/>
            <ac:spMk id="14338" creationId="{E04D0EAF-1FA6-B6FF-EDAC-308F48DD72D2}"/>
          </ac:spMkLst>
        </pc:spChg>
      </pc:sldChg>
      <pc:sldChg chg="modSp mod">
        <pc:chgData name="First Presbyterian Church, Blairstown, NJ" userId="96d466b960cbaa79" providerId="LiveId" clId="{4543BAC2-82B1-4B2C-9D49-D0230F82E50A}" dt="2024-07-11T14:36:33.263" v="322" actId="20577"/>
        <pc:sldMkLst>
          <pc:docMk/>
          <pc:sldMk cId="0" sldId="925"/>
        </pc:sldMkLst>
        <pc:spChg chg="mod">
          <ac:chgData name="First Presbyterian Church, Blairstown, NJ" userId="96d466b960cbaa79" providerId="LiveId" clId="{4543BAC2-82B1-4B2C-9D49-D0230F82E50A}" dt="2024-07-11T14:36:33.263" v="322" actId="20577"/>
          <ac:spMkLst>
            <pc:docMk/>
            <pc:sldMk cId="0" sldId="925"/>
            <ac:spMk id="14338" creationId="{6C0AB2E5-FEFC-EB51-E332-6199741099DC}"/>
          </ac:spMkLst>
        </pc:spChg>
      </pc:sldChg>
      <pc:sldChg chg="add">
        <pc:chgData name="First Presbyterian Church, Blairstown, NJ" userId="96d466b960cbaa79" providerId="LiveId" clId="{4543BAC2-82B1-4B2C-9D49-D0230F82E50A}" dt="2024-07-11T14:37:52.533" v="345"/>
        <pc:sldMkLst>
          <pc:docMk/>
          <pc:sldMk cId="3099346118" sldId="995"/>
        </pc:sldMkLst>
      </pc:sldChg>
      <pc:sldChg chg="modSp mod">
        <pc:chgData name="First Presbyterian Church, Blairstown, NJ" userId="96d466b960cbaa79" providerId="LiveId" clId="{4543BAC2-82B1-4B2C-9D49-D0230F82E50A}" dt="2024-07-11T14:11:57.618" v="74" actId="6549"/>
        <pc:sldMkLst>
          <pc:docMk/>
          <pc:sldMk cId="3977046603" sldId="1012"/>
        </pc:sldMkLst>
        <pc:spChg chg="mod">
          <ac:chgData name="First Presbyterian Church, Blairstown, NJ" userId="96d466b960cbaa79" providerId="LiveId" clId="{4543BAC2-82B1-4B2C-9D49-D0230F82E50A}" dt="2024-07-11T14:11:57.618" v="74" actId="6549"/>
          <ac:spMkLst>
            <pc:docMk/>
            <pc:sldMk cId="3977046603" sldId="1012"/>
            <ac:spMk id="82948" creationId="{3D4B35FA-816A-F2D8-27C0-05AA7752813B}"/>
          </ac:spMkLst>
        </pc:spChg>
      </pc:sldChg>
      <pc:sldChg chg="modSp mod">
        <pc:chgData name="First Presbyterian Church, Blairstown, NJ" userId="96d466b960cbaa79" providerId="LiveId" clId="{4543BAC2-82B1-4B2C-9D49-D0230F82E50A}" dt="2024-07-11T14:09:27.213" v="31" actId="20577"/>
        <pc:sldMkLst>
          <pc:docMk/>
          <pc:sldMk cId="0" sldId="1027"/>
        </pc:sldMkLst>
        <pc:spChg chg="mod">
          <ac:chgData name="First Presbyterian Church, Blairstown, NJ" userId="96d466b960cbaa79" providerId="LiveId" clId="{4543BAC2-82B1-4B2C-9D49-D0230F82E50A}" dt="2024-07-11T14:09:27.213" v="31" actId="20577"/>
          <ac:spMkLst>
            <pc:docMk/>
            <pc:sldMk cId="0" sldId="1027"/>
            <ac:spMk id="7170" creationId="{8EF1FF12-5DC1-4FF4-9F10-6F883AD9071E}"/>
          </ac:spMkLst>
        </pc:spChg>
      </pc:sldChg>
      <pc:sldChg chg="modSp mod">
        <pc:chgData name="First Presbyterian Church, Blairstown, NJ" userId="96d466b960cbaa79" providerId="LiveId" clId="{4543BAC2-82B1-4B2C-9D49-D0230F82E50A}" dt="2024-07-11T14:10:40.456" v="51" actId="20577"/>
        <pc:sldMkLst>
          <pc:docMk/>
          <pc:sldMk cId="3319086001" sldId="1059"/>
        </pc:sldMkLst>
        <pc:spChg chg="mod">
          <ac:chgData name="First Presbyterian Church, Blairstown, NJ" userId="96d466b960cbaa79" providerId="LiveId" clId="{4543BAC2-82B1-4B2C-9D49-D0230F82E50A}" dt="2024-07-11T14:10:40.456" v="51" actId="20577"/>
          <ac:spMkLst>
            <pc:docMk/>
            <pc:sldMk cId="3319086001" sldId="1059"/>
            <ac:spMk id="19458" creationId="{5D7F9985-0473-9648-70DE-D4F109A99C6B}"/>
          </ac:spMkLst>
        </pc:spChg>
      </pc:sldChg>
      <pc:sldChg chg="modSp mod">
        <pc:chgData name="First Presbyterian Church, Blairstown, NJ" userId="96d466b960cbaa79" providerId="LiveId" clId="{4543BAC2-82B1-4B2C-9D49-D0230F82E50A}" dt="2024-07-11T14:18:03.601" v="152" actId="20577"/>
        <pc:sldMkLst>
          <pc:docMk/>
          <pc:sldMk cId="985135262" sldId="1083"/>
        </pc:sldMkLst>
        <pc:spChg chg="mod">
          <ac:chgData name="First Presbyterian Church, Blairstown, NJ" userId="96d466b960cbaa79" providerId="LiveId" clId="{4543BAC2-82B1-4B2C-9D49-D0230F82E50A}" dt="2024-07-11T14:18:03.601" v="152" actId="20577"/>
          <ac:spMkLst>
            <pc:docMk/>
            <pc:sldMk cId="985135262" sldId="1083"/>
            <ac:spMk id="17410" creationId="{4532FAAA-3A0F-4CF3-BD4A-7E5B879733B0}"/>
          </ac:spMkLst>
        </pc:spChg>
      </pc:sldChg>
      <pc:sldChg chg="modSp mod">
        <pc:chgData name="First Presbyterian Church, Blairstown, NJ" userId="96d466b960cbaa79" providerId="LiveId" clId="{4543BAC2-82B1-4B2C-9D49-D0230F82E50A}" dt="2024-07-11T14:06:19.436" v="5" actId="20577"/>
        <pc:sldMkLst>
          <pc:docMk/>
          <pc:sldMk cId="0" sldId="1097"/>
        </pc:sldMkLst>
        <pc:spChg chg="mod">
          <ac:chgData name="First Presbyterian Church, Blairstown, NJ" userId="96d466b960cbaa79" providerId="LiveId" clId="{4543BAC2-82B1-4B2C-9D49-D0230F82E50A}" dt="2024-07-11T14:06:19.436" v="5" actId="20577"/>
          <ac:spMkLst>
            <pc:docMk/>
            <pc:sldMk cId="0" sldId="1097"/>
            <ac:spMk id="6" creationId="{4C1FB20E-DC42-6193-819D-B0400F94C588}"/>
          </ac:spMkLst>
        </pc:spChg>
      </pc:sldChg>
      <pc:sldChg chg="modSp mod">
        <pc:chgData name="First Presbyterian Church, Blairstown, NJ" userId="96d466b960cbaa79" providerId="LiveId" clId="{4543BAC2-82B1-4B2C-9D49-D0230F82E50A}" dt="2024-07-11T14:13:48.993" v="109" actId="20577"/>
        <pc:sldMkLst>
          <pc:docMk/>
          <pc:sldMk cId="0" sldId="1098"/>
        </pc:sldMkLst>
        <pc:spChg chg="mod">
          <ac:chgData name="First Presbyterian Church, Blairstown, NJ" userId="96d466b960cbaa79" providerId="LiveId" clId="{4543BAC2-82B1-4B2C-9D49-D0230F82E50A}" dt="2024-07-11T14:13:48.993" v="109" actId="20577"/>
          <ac:spMkLst>
            <pc:docMk/>
            <pc:sldMk cId="0" sldId="1098"/>
            <ac:spMk id="8194" creationId="{F31512E2-F393-4D44-A63D-55F78F8B5DAA}"/>
          </ac:spMkLst>
        </pc:spChg>
      </pc:sldChg>
      <pc:sldChg chg="add">
        <pc:chgData name="First Presbyterian Church, Blairstown, NJ" userId="96d466b960cbaa79" providerId="LiveId" clId="{4543BAC2-82B1-4B2C-9D49-D0230F82E50A}" dt="2024-07-11T14:37:52.533" v="345"/>
        <pc:sldMkLst>
          <pc:docMk/>
          <pc:sldMk cId="1161057808" sldId="1102"/>
        </pc:sldMkLst>
      </pc:sldChg>
      <pc:sldChg chg="add">
        <pc:chgData name="First Presbyterian Church, Blairstown, NJ" userId="96d466b960cbaa79" providerId="LiveId" clId="{4543BAC2-82B1-4B2C-9D49-D0230F82E50A}" dt="2024-07-11T14:37:52.533" v="345"/>
        <pc:sldMkLst>
          <pc:docMk/>
          <pc:sldMk cId="828248375" sldId="1104"/>
        </pc:sldMkLst>
      </pc:sldChg>
      <pc:sldChg chg="modSp mod">
        <pc:chgData name="First Presbyterian Church, Blairstown, NJ" userId="96d466b960cbaa79" providerId="LiveId" clId="{4543BAC2-82B1-4B2C-9D49-D0230F82E50A}" dt="2024-07-12T15:27:21.609" v="602" actId="6549"/>
        <pc:sldMkLst>
          <pc:docMk/>
          <pc:sldMk cId="2201003250" sldId="1110"/>
        </pc:sldMkLst>
        <pc:spChg chg="mod">
          <ac:chgData name="First Presbyterian Church, Blairstown, NJ" userId="96d466b960cbaa79" providerId="LiveId" clId="{4543BAC2-82B1-4B2C-9D49-D0230F82E50A}" dt="2024-07-12T15:27:21.609" v="602" actId="6549"/>
          <ac:spMkLst>
            <pc:docMk/>
            <pc:sldMk cId="2201003250" sldId="1110"/>
            <ac:spMk id="2" creationId="{B02FA93B-BAF4-47FB-8D2F-693B023BBD2F}"/>
          </ac:spMkLst>
        </pc:spChg>
      </pc:sldChg>
      <pc:sldChg chg="del">
        <pc:chgData name="First Presbyterian Church, Blairstown, NJ" userId="96d466b960cbaa79" providerId="LiveId" clId="{4543BAC2-82B1-4B2C-9D49-D0230F82E50A}" dt="2024-07-11T14:07:43.580" v="7" actId="47"/>
        <pc:sldMkLst>
          <pc:docMk/>
          <pc:sldMk cId="2863064506" sldId="1111"/>
        </pc:sldMkLst>
      </pc:sldChg>
      <pc:sldChg chg="modSp mod">
        <pc:chgData name="First Presbyterian Church, Blairstown, NJ" userId="96d466b960cbaa79" providerId="LiveId" clId="{4543BAC2-82B1-4B2C-9D49-D0230F82E50A}" dt="2024-07-11T14:26:25.433" v="229" actId="20577"/>
        <pc:sldMkLst>
          <pc:docMk/>
          <pc:sldMk cId="949214826" sldId="1120"/>
        </pc:sldMkLst>
        <pc:spChg chg="mod">
          <ac:chgData name="First Presbyterian Church, Blairstown, NJ" userId="96d466b960cbaa79" providerId="LiveId" clId="{4543BAC2-82B1-4B2C-9D49-D0230F82E50A}" dt="2024-07-11T14:26:25.433" v="229" actId="20577"/>
          <ac:spMkLst>
            <pc:docMk/>
            <pc:sldMk cId="949214826" sldId="1120"/>
            <ac:spMk id="17410" creationId="{4532FAAA-3A0F-4CF3-BD4A-7E5B879733B0}"/>
          </ac:spMkLst>
        </pc:spChg>
      </pc:sldChg>
      <pc:sldChg chg="del">
        <pc:chgData name="First Presbyterian Church, Blairstown, NJ" userId="96d466b960cbaa79" providerId="LiveId" clId="{4543BAC2-82B1-4B2C-9D49-D0230F82E50A}" dt="2024-07-11T14:09:28.793" v="32" actId="47"/>
        <pc:sldMkLst>
          <pc:docMk/>
          <pc:sldMk cId="589939768" sldId="1123"/>
        </pc:sldMkLst>
      </pc:sldChg>
      <pc:sldChg chg="modSp mod">
        <pc:chgData name="First Presbyterian Church, Blairstown, NJ" userId="96d466b960cbaa79" providerId="LiveId" clId="{4543BAC2-82B1-4B2C-9D49-D0230F82E50A}" dt="2024-07-11T14:26:34.248" v="238" actId="20577"/>
        <pc:sldMkLst>
          <pc:docMk/>
          <pc:sldMk cId="3365586049" sldId="1124"/>
        </pc:sldMkLst>
        <pc:spChg chg="mod">
          <ac:chgData name="First Presbyterian Church, Blairstown, NJ" userId="96d466b960cbaa79" providerId="LiveId" clId="{4543BAC2-82B1-4B2C-9D49-D0230F82E50A}" dt="2024-07-11T14:26:34.248" v="238" actId="20577"/>
          <ac:spMkLst>
            <pc:docMk/>
            <pc:sldMk cId="3365586049" sldId="1124"/>
            <ac:spMk id="17410" creationId="{4532FAAA-3A0F-4CF3-BD4A-7E5B879733B0}"/>
          </ac:spMkLst>
        </pc:spChg>
      </pc:sldChg>
      <pc:sldChg chg="del">
        <pc:chgData name="First Presbyterian Church, Blairstown, NJ" userId="96d466b960cbaa79" providerId="LiveId" clId="{4543BAC2-82B1-4B2C-9D49-D0230F82E50A}" dt="2024-07-11T14:26:54.003" v="239" actId="47"/>
        <pc:sldMkLst>
          <pc:docMk/>
          <pc:sldMk cId="857810697" sldId="1125"/>
        </pc:sldMkLst>
      </pc:sldChg>
      <pc:sldChg chg="del">
        <pc:chgData name="First Presbyterian Church, Blairstown, NJ" userId="96d466b960cbaa79" providerId="LiveId" clId="{4543BAC2-82B1-4B2C-9D49-D0230F82E50A}" dt="2024-07-11T14:26:54.003" v="239" actId="47"/>
        <pc:sldMkLst>
          <pc:docMk/>
          <pc:sldMk cId="398614158" sldId="1126"/>
        </pc:sldMkLst>
      </pc:sldChg>
      <pc:sldChg chg="del">
        <pc:chgData name="First Presbyterian Church, Blairstown, NJ" userId="96d466b960cbaa79" providerId="LiveId" clId="{4543BAC2-82B1-4B2C-9D49-D0230F82E50A}" dt="2024-07-11T14:26:54.003" v="239" actId="47"/>
        <pc:sldMkLst>
          <pc:docMk/>
          <pc:sldMk cId="2301906030" sldId="1127"/>
        </pc:sldMkLst>
      </pc:sldChg>
      <pc:sldChg chg="modSp mod">
        <pc:chgData name="First Presbyterian Church, Blairstown, NJ" userId="96d466b960cbaa79" providerId="LiveId" clId="{4543BAC2-82B1-4B2C-9D49-D0230F82E50A}" dt="2024-07-11T14:27:08.803" v="241" actId="6549"/>
        <pc:sldMkLst>
          <pc:docMk/>
          <pc:sldMk cId="3188737223" sldId="1128"/>
        </pc:sldMkLst>
        <pc:spChg chg="mod">
          <ac:chgData name="First Presbyterian Church, Blairstown, NJ" userId="96d466b960cbaa79" providerId="LiveId" clId="{4543BAC2-82B1-4B2C-9D49-D0230F82E50A}" dt="2024-07-11T14:27:08.803" v="241" actId="6549"/>
          <ac:spMkLst>
            <pc:docMk/>
            <pc:sldMk cId="3188737223" sldId="1128"/>
            <ac:spMk id="20482" creationId="{C80FA143-5C2D-9F78-FA4B-0A8D485387E3}"/>
          </ac:spMkLst>
        </pc:spChg>
      </pc:sldChg>
      <pc:sldChg chg="modSp mod">
        <pc:chgData name="First Presbyterian Church, Blairstown, NJ" userId="96d466b960cbaa79" providerId="LiveId" clId="{4543BAC2-82B1-4B2C-9D49-D0230F82E50A}" dt="2024-07-11T14:36:55.603" v="328" actId="20577"/>
        <pc:sldMkLst>
          <pc:docMk/>
          <pc:sldMk cId="2088234213" sldId="1129"/>
        </pc:sldMkLst>
        <pc:spChg chg="mod">
          <ac:chgData name="First Presbyterian Church, Blairstown, NJ" userId="96d466b960cbaa79" providerId="LiveId" clId="{4543BAC2-82B1-4B2C-9D49-D0230F82E50A}" dt="2024-07-11T14:36:55.603" v="328" actId="20577"/>
          <ac:spMkLst>
            <pc:docMk/>
            <pc:sldMk cId="2088234213" sldId="1129"/>
            <ac:spMk id="14338" creationId="{6C0AB2E5-FEFC-EB51-E332-6199741099DC}"/>
          </ac:spMkLst>
        </pc:spChg>
      </pc:sldChg>
      <pc:sldChg chg="del">
        <pc:chgData name="First Presbyterian Church, Blairstown, NJ" userId="96d466b960cbaa79" providerId="LiveId" clId="{4543BAC2-82B1-4B2C-9D49-D0230F82E50A}" dt="2024-07-11T14:37:57.353" v="346" actId="47"/>
        <pc:sldMkLst>
          <pc:docMk/>
          <pc:sldMk cId="251281875" sldId="1130"/>
        </pc:sldMkLst>
      </pc:sldChg>
      <pc:sldChg chg="del">
        <pc:chgData name="First Presbyterian Church, Blairstown, NJ" userId="96d466b960cbaa79" providerId="LiveId" clId="{4543BAC2-82B1-4B2C-9D49-D0230F82E50A}" dt="2024-07-11T14:37:57.353" v="346" actId="47"/>
        <pc:sldMkLst>
          <pc:docMk/>
          <pc:sldMk cId="888637985" sldId="1131"/>
        </pc:sldMkLst>
      </pc:sldChg>
      <pc:sldChg chg="del">
        <pc:chgData name="First Presbyterian Church, Blairstown, NJ" userId="96d466b960cbaa79" providerId="LiveId" clId="{4543BAC2-82B1-4B2C-9D49-D0230F82E50A}" dt="2024-07-11T14:37:57.353" v="346" actId="47"/>
        <pc:sldMkLst>
          <pc:docMk/>
          <pc:sldMk cId="3972005535" sldId="1132"/>
        </pc:sldMkLst>
      </pc:sldChg>
      <pc:sldChg chg="del">
        <pc:chgData name="First Presbyterian Church, Blairstown, NJ" userId="96d466b960cbaa79" providerId="LiveId" clId="{4543BAC2-82B1-4B2C-9D49-D0230F82E50A}" dt="2024-07-11T14:27:12.433" v="242" actId="47"/>
        <pc:sldMkLst>
          <pc:docMk/>
          <pc:sldMk cId="1984078146" sldId="1133"/>
        </pc:sldMkLst>
      </pc:sldChg>
      <pc:sldChg chg="add">
        <pc:chgData name="First Presbyterian Church, Blairstown, NJ" userId="96d466b960cbaa79" providerId="LiveId" clId="{4543BAC2-82B1-4B2C-9D49-D0230F82E50A}" dt="2024-07-11T14:07:39.475" v="6"/>
        <pc:sldMkLst>
          <pc:docMk/>
          <pc:sldMk cId="3880511393" sldId="1134"/>
        </pc:sldMkLst>
      </pc:sldChg>
      <pc:sldChg chg="modSp add mod">
        <pc:chgData name="First Presbyterian Church, Blairstown, NJ" userId="96d466b960cbaa79" providerId="LiveId" clId="{4543BAC2-82B1-4B2C-9D49-D0230F82E50A}" dt="2024-07-11T14:11:03.073" v="66" actId="6549"/>
        <pc:sldMkLst>
          <pc:docMk/>
          <pc:sldMk cId="3185905165" sldId="1135"/>
        </pc:sldMkLst>
        <pc:spChg chg="mod">
          <ac:chgData name="First Presbyterian Church, Blairstown, NJ" userId="96d466b960cbaa79" providerId="LiveId" clId="{4543BAC2-82B1-4B2C-9D49-D0230F82E50A}" dt="2024-07-11T14:11:03.073" v="66" actId="6549"/>
          <ac:spMkLst>
            <pc:docMk/>
            <pc:sldMk cId="3185905165" sldId="1135"/>
            <ac:spMk id="19458" creationId="{5D7F9985-0473-9648-70DE-D4F109A99C6B}"/>
          </ac:spMkLst>
        </pc:spChg>
      </pc:sldChg>
      <pc:sldChg chg="modSp add mod">
        <pc:chgData name="First Presbyterian Church, Blairstown, NJ" userId="96d466b960cbaa79" providerId="LiveId" clId="{4543BAC2-82B1-4B2C-9D49-D0230F82E50A}" dt="2024-07-11T14:18:08.543" v="153" actId="6549"/>
        <pc:sldMkLst>
          <pc:docMk/>
          <pc:sldMk cId="3651616807" sldId="1136"/>
        </pc:sldMkLst>
        <pc:spChg chg="mod">
          <ac:chgData name="First Presbyterian Church, Blairstown, NJ" userId="96d466b960cbaa79" providerId="LiveId" clId="{4543BAC2-82B1-4B2C-9D49-D0230F82E50A}" dt="2024-07-11T14:18:08.543" v="153" actId="6549"/>
          <ac:spMkLst>
            <pc:docMk/>
            <pc:sldMk cId="3651616807" sldId="1136"/>
            <ac:spMk id="17410" creationId="{4532FAAA-3A0F-4CF3-BD4A-7E5B879733B0}"/>
          </ac:spMkLst>
        </pc:spChg>
      </pc:sldChg>
      <pc:sldChg chg="modSp add mod">
        <pc:chgData name="First Presbyterian Church, Blairstown, NJ" userId="96d466b960cbaa79" providerId="LiveId" clId="{4543BAC2-82B1-4B2C-9D49-D0230F82E50A}" dt="2024-07-12T15:33:37.458" v="784" actId="1036"/>
        <pc:sldMkLst>
          <pc:docMk/>
          <pc:sldMk cId="2786917810" sldId="1137"/>
        </pc:sldMkLst>
        <pc:spChg chg="mod">
          <ac:chgData name="First Presbyterian Church, Blairstown, NJ" userId="96d466b960cbaa79" providerId="LiveId" clId="{4543BAC2-82B1-4B2C-9D49-D0230F82E50A}" dt="2024-07-12T15:33:37.458" v="784" actId="1036"/>
          <ac:spMkLst>
            <pc:docMk/>
            <pc:sldMk cId="2786917810" sldId="1137"/>
            <ac:spMk id="2" creationId="{B02FA93B-BAF4-47FB-8D2F-693B023BBD2F}"/>
          </ac:spMkLst>
        </pc:spChg>
      </pc:sldChg>
      <pc:sldChg chg="add">
        <pc:chgData name="First Presbyterian Church, Blairstown, NJ" userId="96d466b960cbaa79" providerId="LiveId" clId="{4543BAC2-82B1-4B2C-9D49-D0230F82E50A}" dt="2024-07-11T14:37:52.533" v="345"/>
        <pc:sldMkLst>
          <pc:docMk/>
          <pc:sldMk cId="0" sldId="1138"/>
        </pc:sldMkLst>
      </pc:sldChg>
      <pc:sldChg chg="modSp add mod">
        <pc:chgData name="First Presbyterian Church, Blairstown, NJ" userId="96d466b960cbaa79" providerId="LiveId" clId="{4543BAC2-82B1-4B2C-9D49-D0230F82E50A}" dt="2024-07-12T15:34:59.209" v="797" actId="13926"/>
        <pc:sldMkLst>
          <pc:docMk/>
          <pc:sldMk cId="3216645915" sldId="1139"/>
        </pc:sldMkLst>
        <pc:spChg chg="mod">
          <ac:chgData name="First Presbyterian Church, Blairstown, NJ" userId="96d466b960cbaa79" providerId="LiveId" clId="{4543BAC2-82B1-4B2C-9D49-D0230F82E50A}" dt="2024-07-12T15:34:59.209" v="797" actId="13926"/>
          <ac:spMkLst>
            <pc:docMk/>
            <pc:sldMk cId="3216645915" sldId="1139"/>
            <ac:spMk id="2" creationId="{B02FA93B-BAF4-47FB-8D2F-693B023BBD2F}"/>
          </ac:spMkLst>
        </pc:spChg>
      </pc:sldChg>
      <pc:sldChg chg="modSp add mod">
        <pc:chgData name="First Presbyterian Church, Blairstown, NJ" userId="96d466b960cbaa79" providerId="LiveId" clId="{4543BAC2-82B1-4B2C-9D49-D0230F82E50A}" dt="2024-07-12T15:34:40.609" v="794" actId="13926"/>
        <pc:sldMkLst>
          <pc:docMk/>
          <pc:sldMk cId="1209506537" sldId="1140"/>
        </pc:sldMkLst>
        <pc:spChg chg="mod">
          <ac:chgData name="First Presbyterian Church, Blairstown, NJ" userId="96d466b960cbaa79" providerId="LiveId" clId="{4543BAC2-82B1-4B2C-9D49-D0230F82E50A}" dt="2024-07-12T15:34:40.609" v="794" actId="13926"/>
          <ac:spMkLst>
            <pc:docMk/>
            <pc:sldMk cId="1209506537" sldId="1140"/>
            <ac:spMk id="2" creationId="{B02FA93B-BAF4-47FB-8D2F-693B023BBD2F}"/>
          </ac:spMkLst>
        </pc:spChg>
      </pc:sldChg>
      <pc:sldChg chg="modSp add mod">
        <pc:chgData name="First Presbyterian Church, Blairstown, NJ" userId="96d466b960cbaa79" providerId="LiveId" clId="{4543BAC2-82B1-4B2C-9D49-D0230F82E50A}" dt="2024-07-12T15:28:32.319" v="638" actId="207"/>
        <pc:sldMkLst>
          <pc:docMk/>
          <pc:sldMk cId="2596775873" sldId="1141"/>
        </pc:sldMkLst>
        <pc:spChg chg="mod">
          <ac:chgData name="First Presbyterian Church, Blairstown, NJ" userId="96d466b960cbaa79" providerId="LiveId" clId="{4543BAC2-82B1-4B2C-9D49-D0230F82E50A}" dt="2024-07-12T15:28:32.319" v="638" actId="207"/>
          <ac:spMkLst>
            <pc:docMk/>
            <pc:sldMk cId="2596775873" sldId="1141"/>
            <ac:spMk id="2" creationId="{B02FA93B-BAF4-47FB-8D2F-693B023BBD2F}"/>
          </ac:spMkLst>
        </pc:spChg>
      </pc:sldChg>
      <pc:sldChg chg="modSp add mod">
        <pc:chgData name="First Presbyterian Church, Blairstown, NJ" userId="96d466b960cbaa79" providerId="LiveId" clId="{4543BAC2-82B1-4B2C-9D49-D0230F82E50A}" dt="2024-07-12T15:34:02.464" v="791" actId="113"/>
        <pc:sldMkLst>
          <pc:docMk/>
          <pc:sldMk cId="505874325" sldId="1142"/>
        </pc:sldMkLst>
        <pc:spChg chg="mod">
          <ac:chgData name="First Presbyterian Church, Blairstown, NJ" userId="96d466b960cbaa79" providerId="LiveId" clId="{4543BAC2-82B1-4B2C-9D49-D0230F82E50A}" dt="2024-07-12T15:34:02.464" v="791" actId="113"/>
          <ac:spMkLst>
            <pc:docMk/>
            <pc:sldMk cId="505874325" sldId="1142"/>
            <ac:spMk id="2" creationId="{B02FA93B-BAF4-47FB-8D2F-693B023BBD2F}"/>
          </ac:spMkLst>
        </pc:spChg>
      </pc:sldChg>
      <pc:sldChg chg="modSp add mod">
        <pc:chgData name="First Presbyterian Church, Blairstown, NJ" userId="96d466b960cbaa79" providerId="LiveId" clId="{4543BAC2-82B1-4B2C-9D49-D0230F82E50A}" dt="2024-07-12T15:34:11.199" v="792" actId="113"/>
        <pc:sldMkLst>
          <pc:docMk/>
          <pc:sldMk cId="1784294975" sldId="1143"/>
        </pc:sldMkLst>
        <pc:spChg chg="mod">
          <ac:chgData name="First Presbyterian Church, Blairstown, NJ" userId="96d466b960cbaa79" providerId="LiveId" clId="{4543BAC2-82B1-4B2C-9D49-D0230F82E50A}" dt="2024-07-12T15:34:11.199" v="792" actId="113"/>
          <ac:spMkLst>
            <pc:docMk/>
            <pc:sldMk cId="1784294975" sldId="1143"/>
            <ac:spMk id="2" creationId="{B02FA93B-BAF4-47FB-8D2F-693B023BBD2F}"/>
          </ac:spMkLst>
        </pc:spChg>
      </pc:sldChg>
      <pc:sldChg chg="modSp add mod">
        <pc:chgData name="First Presbyterian Church, Blairstown, NJ" userId="96d466b960cbaa79" providerId="LiveId" clId="{4543BAC2-82B1-4B2C-9D49-D0230F82E50A}" dt="2024-07-12T15:33:43.069" v="788" actId="1036"/>
        <pc:sldMkLst>
          <pc:docMk/>
          <pc:sldMk cId="4047852923" sldId="1144"/>
        </pc:sldMkLst>
        <pc:spChg chg="mod">
          <ac:chgData name="First Presbyterian Church, Blairstown, NJ" userId="96d466b960cbaa79" providerId="LiveId" clId="{4543BAC2-82B1-4B2C-9D49-D0230F82E50A}" dt="2024-07-12T15:33:43.069" v="788" actId="1036"/>
          <ac:spMkLst>
            <pc:docMk/>
            <pc:sldMk cId="4047852923" sldId="1144"/>
            <ac:spMk id="2" creationId="{B02FA93B-BAF4-47FB-8D2F-693B023BBD2F}"/>
          </ac:spMkLst>
        </pc:spChg>
      </pc:sldChg>
      <pc:sldChg chg="modSp add mod">
        <pc:chgData name="First Presbyterian Church, Blairstown, NJ" userId="96d466b960cbaa79" providerId="LiveId" clId="{4543BAC2-82B1-4B2C-9D49-D0230F82E50A}" dt="2024-07-12T15:33:40.113" v="786" actId="1036"/>
        <pc:sldMkLst>
          <pc:docMk/>
          <pc:sldMk cId="3377995557" sldId="1145"/>
        </pc:sldMkLst>
        <pc:spChg chg="mod">
          <ac:chgData name="First Presbyterian Church, Blairstown, NJ" userId="96d466b960cbaa79" providerId="LiveId" clId="{4543BAC2-82B1-4B2C-9D49-D0230F82E50A}" dt="2024-07-12T15:33:40.113" v="786" actId="1036"/>
          <ac:spMkLst>
            <pc:docMk/>
            <pc:sldMk cId="3377995557" sldId="1145"/>
            <ac:spMk id="2" creationId="{B02FA93B-BAF4-47FB-8D2F-693B023BBD2F}"/>
          </ac:spMkLst>
        </pc:spChg>
      </pc:sldChg>
      <pc:sldChg chg="modSp add mod">
        <pc:chgData name="First Presbyterian Church, Blairstown, NJ" userId="96d466b960cbaa79" providerId="LiveId" clId="{4543BAC2-82B1-4B2C-9D49-D0230F82E50A}" dt="2024-07-12T15:13:17.171" v="522" actId="1036"/>
        <pc:sldMkLst>
          <pc:docMk/>
          <pc:sldMk cId="1084352921" sldId="1146"/>
        </pc:sldMkLst>
        <pc:spChg chg="mod">
          <ac:chgData name="First Presbyterian Church, Blairstown, NJ" userId="96d466b960cbaa79" providerId="LiveId" clId="{4543BAC2-82B1-4B2C-9D49-D0230F82E50A}" dt="2024-07-12T15:13:17.171" v="522" actId="1036"/>
          <ac:spMkLst>
            <pc:docMk/>
            <pc:sldMk cId="1084352921" sldId="1146"/>
            <ac:spMk id="2" creationId="{B02FA93B-BAF4-47FB-8D2F-693B023BBD2F}"/>
          </ac:spMkLst>
        </pc:spChg>
      </pc:sldChg>
      <pc:sldChg chg="modSp add del mod">
        <pc:chgData name="First Presbyterian Church, Blairstown, NJ" userId="96d466b960cbaa79" providerId="LiveId" clId="{4543BAC2-82B1-4B2C-9D49-D0230F82E50A}" dt="2024-07-12T15:12:32.869" v="501" actId="47"/>
        <pc:sldMkLst>
          <pc:docMk/>
          <pc:sldMk cId="1618526696" sldId="1146"/>
        </pc:sldMkLst>
        <pc:spChg chg="mod">
          <ac:chgData name="First Presbyterian Church, Blairstown, NJ" userId="96d466b960cbaa79" providerId="LiveId" clId="{4543BAC2-82B1-4B2C-9D49-D0230F82E50A}" dt="2024-07-12T15:12:05.279" v="499" actId="6549"/>
          <ac:spMkLst>
            <pc:docMk/>
            <pc:sldMk cId="1618526696" sldId="1146"/>
            <ac:spMk id="2" creationId="{B02FA93B-BAF4-47FB-8D2F-693B023BBD2F}"/>
          </ac:spMkLst>
        </pc:spChg>
      </pc:sldChg>
      <pc:sldChg chg="modSp add mod">
        <pc:chgData name="First Presbyterian Church, Blairstown, NJ" userId="96d466b960cbaa79" providerId="LiveId" clId="{4543BAC2-82B1-4B2C-9D49-D0230F82E50A}" dt="2024-07-12T15:33:51.069" v="790" actId="1076"/>
        <pc:sldMkLst>
          <pc:docMk/>
          <pc:sldMk cId="2033456345" sldId="1147"/>
        </pc:sldMkLst>
        <pc:spChg chg="mod">
          <ac:chgData name="First Presbyterian Church, Blairstown, NJ" userId="96d466b960cbaa79" providerId="LiveId" clId="{4543BAC2-82B1-4B2C-9D49-D0230F82E50A}" dt="2024-07-12T15:33:51.069" v="790" actId="1076"/>
          <ac:spMkLst>
            <pc:docMk/>
            <pc:sldMk cId="2033456345" sldId="1147"/>
            <ac:spMk id="2" creationId="{B02FA93B-BAF4-47FB-8D2F-693B023BBD2F}"/>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95345409-788C-4CEB-80BF-7FCD2CFF4A10}"/>
              </a:ext>
            </a:extLst>
          </p:cNvPr>
          <p:cNvSpPr>
            <a:spLocks noGrp="1" noChangeArrowheads="1"/>
          </p:cNvSpPr>
          <p:nvPr>
            <p:ph type="hdr" sz="quarter"/>
          </p:nvPr>
        </p:nvSpPr>
        <p:spPr bwMode="auto">
          <a:xfrm>
            <a:off x="0" y="0"/>
            <a:ext cx="40306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17" tIns="46009" rIns="92017" bIns="46009" numCol="1" anchor="t" anchorCtr="0" compatLnSpc="1">
            <a:prstTxWarp prst="textNoShape">
              <a:avLst/>
            </a:prstTxWarp>
          </a:bodyPr>
          <a:lstStyle>
            <a:lvl1pPr defTabSz="918784">
              <a:defRPr sz="1300" b="0">
                <a:latin typeface="Arial" charset="0"/>
                <a:cs typeface="Arial" charset="0"/>
              </a:defRPr>
            </a:lvl1pPr>
          </a:lstStyle>
          <a:p>
            <a:pPr>
              <a:defRPr/>
            </a:pPr>
            <a:endParaRPr lang="en-US"/>
          </a:p>
        </p:txBody>
      </p:sp>
      <p:sp>
        <p:nvSpPr>
          <p:cNvPr id="86019" name="Rectangle 3">
            <a:extLst>
              <a:ext uri="{FF2B5EF4-FFF2-40B4-BE49-F238E27FC236}">
                <a16:creationId xmlns:a16="http://schemas.microsoft.com/office/drawing/2014/main" id="{A0EFEBAB-8391-4033-B415-84AA62A3E39B}"/>
              </a:ext>
            </a:extLst>
          </p:cNvPr>
          <p:cNvSpPr>
            <a:spLocks noGrp="1" noChangeArrowheads="1"/>
          </p:cNvSpPr>
          <p:nvPr>
            <p:ph type="dt" sz="quarter" idx="1"/>
          </p:nvPr>
        </p:nvSpPr>
        <p:spPr bwMode="auto">
          <a:xfrm>
            <a:off x="5264150" y="0"/>
            <a:ext cx="40306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17" tIns="46009" rIns="92017" bIns="46009" numCol="1" anchor="t" anchorCtr="0" compatLnSpc="1">
            <a:prstTxWarp prst="textNoShape">
              <a:avLst/>
            </a:prstTxWarp>
          </a:bodyPr>
          <a:lstStyle>
            <a:lvl1pPr algn="r" defTabSz="918784">
              <a:defRPr sz="1300" b="0">
                <a:latin typeface="Arial" charset="0"/>
                <a:cs typeface="Arial" charset="0"/>
              </a:defRPr>
            </a:lvl1pPr>
          </a:lstStyle>
          <a:p>
            <a:pPr>
              <a:defRPr/>
            </a:pPr>
            <a:endParaRPr lang="en-US"/>
          </a:p>
        </p:txBody>
      </p:sp>
      <p:sp>
        <p:nvSpPr>
          <p:cNvPr id="86020" name="Rectangle 4">
            <a:extLst>
              <a:ext uri="{FF2B5EF4-FFF2-40B4-BE49-F238E27FC236}">
                <a16:creationId xmlns:a16="http://schemas.microsoft.com/office/drawing/2014/main" id="{7D82E61B-ACBC-4CFB-8D8F-97F24CBE6D77}"/>
              </a:ext>
            </a:extLst>
          </p:cNvPr>
          <p:cNvSpPr>
            <a:spLocks noGrp="1" noChangeArrowheads="1"/>
          </p:cNvSpPr>
          <p:nvPr>
            <p:ph type="ftr" sz="quarter" idx="2"/>
          </p:nvPr>
        </p:nvSpPr>
        <p:spPr bwMode="auto">
          <a:xfrm>
            <a:off x="0" y="6657975"/>
            <a:ext cx="40306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17" tIns="46009" rIns="92017" bIns="46009" numCol="1" anchor="b" anchorCtr="0" compatLnSpc="1">
            <a:prstTxWarp prst="textNoShape">
              <a:avLst/>
            </a:prstTxWarp>
          </a:bodyPr>
          <a:lstStyle>
            <a:lvl1pPr defTabSz="918784">
              <a:defRPr sz="1300" b="0">
                <a:latin typeface="Arial" charset="0"/>
                <a:cs typeface="Arial" charset="0"/>
              </a:defRPr>
            </a:lvl1pPr>
          </a:lstStyle>
          <a:p>
            <a:pPr>
              <a:defRPr/>
            </a:pPr>
            <a:endParaRPr lang="en-US"/>
          </a:p>
        </p:txBody>
      </p:sp>
      <p:sp>
        <p:nvSpPr>
          <p:cNvPr id="86021" name="Rectangle 5">
            <a:extLst>
              <a:ext uri="{FF2B5EF4-FFF2-40B4-BE49-F238E27FC236}">
                <a16:creationId xmlns:a16="http://schemas.microsoft.com/office/drawing/2014/main" id="{0CBA459D-143F-42B0-8169-C80439DE9576}"/>
              </a:ext>
            </a:extLst>
          </p:cNvPr>
          <p:cNvSpPr>
            <a:spLocks noGrp="1" noChangeArrowheads="1"/>
          </p:cNvSpPr>
          <p:nvPr>
            <p:ph type="sldNum" sz="quarter" idx="3"/>
          </p:nvPr>
        </p:nvSpPr>
        <p:spPr bwMode="auto">
          <a:xfrm>
            <a:off x="5264150" y="6657975"/>
            <a:ext cx="40306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17" tIns="46009" rIns="92017" bIns="46009" numCol="1" anchor="b" anchorCtr="0" compatLnSpc="1">
            <a:prstTxWarp prst="textNoShape">
              <a:avLst/>
            </a:prstTxWarp>
          </a:bodyPr>
          <a:lstStyle>
            <a:lvl1pPr algn="r" defTabSz="917575">
              <a:defRPr sz="1300" b="0">
                <a:latin typeface="Arial" panose="020B0604020202020204" pitchFamily="34" charset="0"/>
              </a:defRPr>
            </a:lvl1pPr>
          </a:lstStyle>
          <a:p>
            <a:fld id="{8949C558-9695-47A0-B5D7-90E8B2F89EBC}"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C64A5BE3-ECA7-4A7B-9028-E48DA4087423}"/>
              </a:ext>
            </a:extLst>
          </p:cNvPr>
          <p:cNvSpPr>
            <a:spLocks noGrp="1" noChangeArrowheads="1"/>
          </p:cNvSpPr>
          <p:nvPr>
            <p:ph type="hdr" sz="quarter"/>
          </p:nvPr>
        </p:nvSpPr>
        <p:spPr bwMode="auto">
          <a:xfrm>
            <a:off x="0" y="0"/>
            <a:ext cx="4030663"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t" anchorCtr="0" compatLnSpc="1">
            <a:prstTxWarp prst="textNoShape">
              <a:avLst/>
            </a:prstTxWarp>
          </a:bodyPr>
          <a:lstStyle>
            <a:lvl1pPr eaLnBrk="0" hangingPunct="0">
              <a:defRPr sz="1200" b="0">
                <a:cs typeface="Arial" charset="0"/>
              </a:defRPr>
            </a:lvl1pPr>
          </a:lstStyle>
          <a:p>
            <a:pPr>
              <a:defRPr/>
            </a:pPr>
            <a:endParaRPr lang="en-US"/>
          </a:p>
        </p:txBody>
      </p:sp>
      <p:sp>
        <p:nvSpPr>
          <p:cNvPr id="57347" name="Rectangle 3">
            <a:extLst>
              <a:ext uri="{FF2B5EF4-FFF2-40B4-BE49-F238E27FC236}">
                <a16:creationId xmlns:a16="http://schemas.microsoft.com/office/drawing/2014/main" id="{E504145B-5023-482A-BB0E-CFF1852B3C9D}"/>
              </a:ext>
            </a:extLst>
          </p:cNvPr>
          <p:cNvSpPr>
            <a:spLocks noGrp="1" noChangeArrowheads="1"/>
          </p:cNvSpPr>
          <p:nvPr>
            <p:ph type="dt" idx="1"/>
          </p:nvPr>
        </p:nvSpPr>
        <p:spPr bwMode="auto">
          <a:xfrm>
            <a:off x="5265738" y="0"/>
            <a:ext cx="4029075"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t" anchorCtr="0" compatLnSpc="1">
            <a:prstTxWarp prst="textNoShape">
              <a:avLst/>
            </a:prstTxWarp>
          </a:bodyPr>
          <a:lstStyle>
            <a:lvl1pPr algn="r" eaLnBrk="0" hangingPunct="0">
              <a:defRPr sz="1200" b="0">
                <a:cs typeface="Arial" charset="0"/>
              </a:defRPr>
            </a:lvl1pPr>
          </a:lstStyle>
          <a:p>
            <a:pPr>
              <a:defRPr/>
            </a:pPr>
            <a:fld id="{D2560A9F-3D58-4725-A9CC-6CE926D7E376}" type="datetimeFigureOut">
              <a:rPr lang="en-US"/>
              <a:pPr>
                <a:defRPr/>
              </a:pPr>
              <a:t>07/12/2024</a:t>
            </a:fld>
            <a:endParaRPr lang="en-US" dirty="0"/>
          </a:p>
        </p:txBody>
      </p:sp>
      <p:sp>
        <p:nvSpPr>
          <p:cNvPr id="39940" name="Rectangle 4">
            <a:extLst>
              <a:ext uri="{FF2B5EF4-FFF2-40B4-BE49-F238E27FC236}">
                <a16:creationId xmlns:a16="http://schemas.microsoft.com/office/drawing/2014/main" id="{592DE60C-5AB4-4825-8ED3-F1F171847563}"/>
              </a:ext>
            </a:extLst>
          </p:cNvPr>
          <p:cNvSpPr>
            <a:spLocks noGrp="1" noRot="1" noChangeAspect="1" noChangeArrowheads="1" noTextEdit="1"/>
          </p:cNvSpPr>
          <p:nvPr>
            <p:ph type="sldImg" idx="2"/>
          </p:nvPr>
        </p:nvSpPr>
        <p:spPr bwMode="auto">
          <a:xfrm>
            <a:off x="2895600" y="525463"/>
            <a:ext cx="3505200" cy="26289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7349" name="Rectangle 5">
            <a:extLst>
              <a:ext uri="{FF2B5EF4-FFF2-40B4-BE49-F238E27FC236}">
                <a16:creationId xmlns:a16="http://schemas.microsoft.com/office/drawing/2014/main" id="{3C96E1F5-6C78-4069-AE05-0F88114B5BE0}"/>
              </a:ext>
            </a:extLst>
          </p:cNvPr>
          <p:cNvSpPr>
            <a:spLocks noGrp="1" noChangeArrowheads="1"/>
          </p:cNvSpPr>
          <p:nvPr>
            <p:ph type="body" sz="quarter" idx="3"/>
          </p:nvPr>
        </p:nvSpPr>
        <p:spPr bwMode="auto">
          <a:xfrm>
            <a:off x="928688" y="3330575"/>
            <a:ext cx="7439025" cy="315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7350" name="Rectangle 6">
            <a:extLst>
              <a:ext uri="{FF2B5EF4-FFF2-40B4-BE49-F238E27FC236}">
                <a16:creationId xmlns:a16="http://schemas.microsoft.com/office/drawing/2014/main" id="{C59122AF-A62E-4C94-B22A-9F9A8960E0A2}"/>
              </a:ext>
            </a:extLst>
          </p:cNvPr>
          <p:cNvSpPr>
            <a:spLocks noGrp="1" noChangeArrowheads="1"/>
          </p:cNvSpPr>
          <p:nvPr>
            <p:ph type="ftr" sz="quarter" idx="4"/>
          </p:nvPr>
        </p:nvSpPr>
        <p:spPr bwMode="auto">
          <a:xfrm>
            <a:off x="0" y="6657975"/>
            <a:ext cx="4030663"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b" anchorCtr="0" compatLnSpc="1">
            <a:prstTxWarp prst="textNoShape">
              <a:avLst/>
            </a:prstTxWarp>
          </a:bodyPr>
          <a:lstStyle>
            <a:lvl1pPr eaLnBrk="0" hangingPunct="0">
              <a:defRPr sz="1200" b="0">
                <a:cs typeface="Arial" charset="0"/>
              </a:defRPr>
            </a:lvl1pPr>
          </a:lstStyle>
          <a:p>
            <a:pPr>
              <a:defRPr/>
            </a:pPr>
            <a:endParaRPr lang="en-US"/>
          </a:p>
        </p:txBody>
      </p:sp>
      <p:sp>
        <p:nvSpPr>
          <p:cNvPr id="57351" name="Rectangle 7">
            <a:extLst>
              <a:ext uri="{FF2B5EF4-FFF2-40B4-BE49-F238E27FC236}">
                <a16:creationId xmlns:a16="http://schemas.microsoft.com/office/drawing/2014/main" id="{3A67A980-A14A-4639-A830-12872F1ACD63}"/>
              </a:ext>
            </a:extLst>
          </p:cNvPr>
          <p:cNvSpPr>
            <a:spLocks noGrp="1" noChangeArrowheads="1"/>
          </p:cNvSpPr>
          <p:nvPr>
            <p:ph type="sldNum" sz="quarter" idx="5"/>
          </p:nvPr>
        </p:nvSpPr>
        <p:spPr bwMode="auto">
          <a:xfrm>
            <a:off x="5265738" y="6657975"/>
            <a:ext cx="4029075"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b" anchorCtr="0" compatLnSpc="1">
            <a:prstTxWarp prst="textNoShape">
              <a:avLst/>
            </a:prstTxWarp>
          </a:bodyPr>
          <a:lstStyle>
            <a:lvl1pPr algn="r" eaLnBrk="0" hangingPunct="0">
              <a:defRPr sz="1200" b="0"/>
            </a:lvl1pPr>
          </a:lstStyle>
          <a:p>
            <a:fld id="{AB4C82E0-486A-462B-BDD0-4E609807901F}"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43FF2536-355F-4D46-9DAB-C26512789BB9}"/>
              </a:ext>
            </a:extLst>
          </p:cNvPr>
          <p:cNvSpPr>
            <a:spLocks noGrp="1" noRot="1" noChangeAspect="1" noTextEdit="1"/>
          </p:cNvSpPr>
          <p:nvPr>
            <p:ph type="sldImg"/>
          </p:nvPr>
        </p:nvSpPr>
        <p:spPr>
          <a:ln/>
        </p:spPr>
      </p:sp>
      <p:sp>
        <p:nvSpPr>
          <p:cNvPr id="40963" name="Notes Placeholder 2">
            <a:extLst>
              <a:ext uri="{FF2B5EF4-FFF2-40B4-BE49-F238E27FC236}">
                <a16:creationId xmlns:a16="http://schemas.microsoft.com/office/drawing/2014/main" id="{06DEAD90-9D01-4AB0-ADA7-AED832E8D66E}"/>
              </a:ext>
            </a:extLst>
          </p:cNvPr>
          <p:cNvSpPr>
            <a:spLocks noGrp="1"/>
          </p:cNvSpPr>
          <p:nvPr>
            <p:ph type="body" idx="1"/>
          </p:nvPr>
        </p:nvSpPr>
        <p:spPr>
          <a:noFill/>
        </p:spPr>
        <p:txBody>
          <a:bodyPr/>
          <a:lstStyle/>
          <a:p>
            <a:endParaRPr lang="en-US" altLang="en-US"/>
          </a:p>
        </p:txBody>
      </p:sp>
      <p:sp>
        <p:nvSpPr>
          <p:cNvPr id="40964" name="Slide Number Placeholder 3">
            <a:extLst>
              <a:ext uri="{FF2B5EF4-FFF2-40B4-BE49-F238E27FC236}">
                <a16:creationId xmlns:a16="http://schemas.microsoft.com/office/drawing/2014/main" id="{9C61861B-A329-45E4-AB6F-551BE9FEA9A8}"/>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3137CE9-E17B-485C-95EB-5B4CEFAE40D4}" type="slidenum">
              <a:rPr lang="en-US" altLang="en-US">
                <a:latin typeface="Tahoma" panose="020B0604030504040204" pitchFamily="34" charset="0"/>
              </a:rPr>
              <a:pPr>
                <a:spcBef>
                  <a:spcPct val="0"/>
                </a:spcBef>
              </a:pPr>
              <a:t>4</a:t>
            </a:fld>
            <a:endParaRPr lang="en-US" altLang="en-US">
              <a:latin typeface="Tahoma" panose="020B060403050404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084FFFEE-F266-44A5-B8E0-2F421E1A29FC}"/>
              </a:ext>
            </a:extLst>
          </p:cNvPr>
          <p:cNvSpPr>
            <a:spLocks noGrp="1" noRot="1" noChangeAspect="1" noTextEdit="1"/>
          </p:cNvSpPr>
          <p:nvPr>
            <p:ph type="sldImg"/>
          </p:nvPr>
        </p:nvSpPr>
        <p:spPr>
          <a:ln/>
        </p:spPr>
      </p:sp>
      <p:sp>
        <p:nvSpPr>
          <p:cNvPr id="41987" name="Notes Placeholder 2">
            <a:extLst>
              <a:ext uri="{FF2B5EF4-FFF2-40B4-BE49-F238E27FC236}">
                <a16:creationId xmlns:a16="http://schemas.microsoft.com/office/drawing/2014/main" id="{8B3E2527-C771-4251-B2F1-21F7EEC3C441}"/>
              </a:ext>
            </a:extLst>
          </p:cNvPr>
          <p:cNvSpPr>
            <a:spLocks noGrp="1"/>
          </p:cNvSpPr>
          <p:nvPr>
            <p:ph type="body" idx="1"/>
          </p:nvPr>
        </p:nvSpPr>
        <p:spPr>
          <a:noFill/>
        </p:spPr>
        <p:txBody>
          <a:bodyPr/>
          <a:lstStyle/>
          <a:p>
            <a:endParaRPr lang="en-US" altLang="en-US"/>
          </a:p>
        </p:txBody>
      </p:sp>
      <p:sp>
        <p:nvSpPr>
          <p:cNvPr id="41988" name="Slide Number Placeholder 3">
            <a:extLst>
              <a:ext uri="{FF2B5EF4-FFF2-40B4-BE49-F238E27FC236}">
                <a16:creationId xmlns:a16="http://schemas.microsoft.com/office/drawing/2014/main" id="{2EBB254D-68C5-49C5-921C-E62CC8300C30}"/>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46C1E85-D7E7-4B98-9784-762158582969}" type="slidenum">
              <a:rPr lang="en-US" altLang="en-US">
                <a:latin typeface="Tahoma" panose="020B0604030504040204" pitchFamily="34" charset="0"/>
              </a:rPr>
              <a:pPr>
                <a:spcBef>
                  <a:spcPct val="0"/>
                </a:spcBef>
              </a:pPr>
              <a:t>10</a:t>
            </a:fld>
            <a:endParaRPr lang="en-US" altLang="en-US">
              <a:latin typeface="Tahoma" panose="020B0604030504040204" pitchFamily="34" charset="0"/>
            </a:endParaRPr>
          </a:p>
        </p:txBody>
      </p:sp>
    </p:spTree>
    <p:extLst>
      <p:ext uri="{BB962C8B-B14F-4D97-AF65-F5344CB8AC3E}">
        <p14:creationId xmlns:p14="http://schemas.microsoft.com/office/powerpoint/2010/main" val="41058336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EDC2492E-0C2F-481C-8848-78D7B6E889B8}"/>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E74D6452-16BE-4C2F-9780-E35594B195A8}"/>
              </a:ext>
            </a:extLst>
          </p:cNvPr>
          <p:cNvSpPr>
            <a:spLocks noGrp="1"/>
          </p:cNvSpPr>
          <p:nvPr>
            <p:ph type="body" idx="1"/>
          </p:nvPr>
        </p:nvSpPr>
        <p:spPr>
          <a:noFill/>
        </p:spPr>
        <p:txBody>
          <a:bodyPr/>
          <a:lstStyle/>
          <a:p>
            <a:endParaRPr lang="en-US" altLang="en-US"/>
          </a:p>
        </p:txBody>
      </p:sp>
      <p:sp>
        <p:nvSpPr>
          <p:cNvPr id="43012" name="Slide Number Placeholder 3">
            <a:extLst>
              <a:ext uri="{FF2B5EF4-FFF2-40B4-BE49-F238E27FC236}">
                <a16:creationId xmlns:a16="http://schemas.microsoft.com/office/drawing/2014/main" id="{3BA5D3C6-DAAB-406F-9D24-ED79276D6EB0}"/>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35E9DF-0203-4F3E-8065-54CEAE3C53F7}" type="slidenum">
              <a:rPr lang="en-US" altLang="en-US">
                <a:latin typeface="Tahoma" panose="020B0604030504040204" pitchFamily="34" charset="0"/>
              </a:rPr>
              <a:pPr>
                <a:spcBef>
                  <a:spcPct val="0"/>
                </a:spcBef>
              </a:pPr>
              <a:t>11</a:t>
            </a:fld>
            <a:endParaRPr lang="en-US" altLang="en-US">
              <a:latin typeface="Tahoma" panose="020B060403050404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EDC2492E-0C2F-481C-8848-78D7B6E889B8}"/>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E74D6452-16BE-4C2F-9780-E35594B195A8}"/>
              </a:ext>
            </a:extLst>
          </p:cNvPr>
          <p:cNvSpPr>
            <a:spLocks noGrp="1"/>
          </p:cNvSpPr>
          <p:nvPr>
            <p:ph type="body" idx="1"/>
          </p:nvPr>
        </p:nvSpPr>
        <p:spPr>
          <a:noFill/>
        </p:spPr>
        <p:txBody>
          <a:bodyPr/>
          <a:lstStyle/>
          <a:p>
            <a:endParaRPr lang="en-US" altLang="en-US"/>
          </a:p>
        </p:txBody>
      </p:sp>
      <p:sp>
        <p:nvSpPr>
          <p:cNvPr id="43012" name="Slide Number Placeholder 3">
            <a:extLst>
              <a:ext uri="{FF2B5EF4-FFF2-40B4-BE49-F238E27FC236}">
                <a16:creationId xmlns:a16="http://schemas.microsoft.com/office/drawing/2014/main" id="{3BA5D3C6-DAAB-406F-9D24-ED79276D6EB0}"/>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35E9DF-0203-4F3E-8065-54CEAE3C53F7}" type="slidenum">
              <a:rPr lang="en-US" altLang="en-US">
                <a:latin typeface="Tahoma" panose="020B0604030504040204" pitchFamily="34" charset="0"/>
              </a:rPr>
              <a:pPr>
                <a:spcBef>
                  <a:spcPct val="0"/>
                </a:spcBef>
              </a:pPr>
              <a:t>12</a:t>
            </a:fld>
            <a:endParaRPr lang="en-US" altLang="en-US">
              <a:latin typeface="Tahoma" panose="020B0604030504040204" pitchFamily="34" charset="0"/>
            </a:endParaRPr>
          </a:p>
        </p:txBody>
      </p:sp>
    </p:spTree>
    <p:extLst>
      <p:ext uri="{BB962C8B-B14F-4D97-AF65-F5344CB8AC3E}">
        <p14:creationId xmlns:p14="http://schemas.microsoft.com/office/powerpoint/2010/main" val="32801296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020" y="1769541"/>
            <a:ext cx="7080026"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020" y="3598339"/>
            <a:ext cx="7080026"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BF970814-DA4F-4EA0-B0E1-A845F731E759}" type="slidenum">
              <a:rPr lang="en-US" altLang="en-US" smtClean="0"/>
              <a:pPr/>
              <a:t>‹#›</a:t>
            </a:fld>
            <a:endParaRPr lang="en-US" altLang="en-US"/>
          </a:p>
        </p:txBody>
      </p:sp>
    </p:spTree>
    <p:extLst>
      <p:ext uri="{BB962C8B-B14F-4D97-AF65-F5344CB8AC3E}">
        <p14:creationId xmlns:p14="http://schemas.microsoft.com/office/powerpoint/2010/main" val="928381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Slate-V2-S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995" y="540085"/>
            <a:ext cx="7656010" cy="3834374"/>
          </a:xfrm>
          <a:prstGeom prst="rect">
            <a:avLst/>
          </a:prstGeom>
        </p:spPr>
      </p:pic>
      <p:sp>
        <p:nvSpPr>
          <p:cNvPr id="2" name="Title 1"/>
          <p:cNvSpPr>
            <a:spLocks noGrp="1"/>
          </p:cNvSpPr>
          <p:nvPr>
            <p:ph type="title"/>
          </p:nvPr>
        </p:nvSpPr>
        <p:spPr>
          <a:xfrm>
            <a:off x="685354" y="4565255"/>
            <a:ext cx="7766495"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26217" y="695010"/>
            <a:ext cx="7285600"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6532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581219516"/>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8437"/>
            <a:ext cx="776532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295180"/>
            <a:ext cx="7765322"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215541383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3"/>
            <a:ext cx="6564224"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46" y="4304353"/>
            <a:ext cx="7765322"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C83750B-C7EA-4C43-AC23-DA34A6EAD847}" type="slidenum">
              <a:rPr lang="en-US" altLang="en-US" smtClean="0"/>
              <a:pPr/>
              <a:t>‹#›</a:t>
            </a:fld>
            <a:endParaRPr lang="en-US" altLang="en-US"/>
          </a:p>
        </p:txBody>
      </p:sp>
      <p:sp>
        <p:nvSpPr>
          <p:cNvPr id="11" name="TextBox 10"/>
          <p:cNvSpPr txBox="1"/>
          <p:nvPr/>
        </p:nvSpPr>
        <p:spPr>
          <a:xfrm>
            <a:off x="627459" y="87391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7828359" y="2933245"/>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785095961"/>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46" y="2126943"/>
            <a:ext cx="7765322"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9" y="4650556"/>
            <a:ext cx="776414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3241158380"/>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4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5033"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107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4929"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74929"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3449019910"/>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6" name="Picture 5"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239" y="1826045"/>
            <a:ext cx="2529046" cy="1833558"/>
          </a:xfrm>
          <a:prstGeom prst="rect">
            <a:avLst/>
          </a:prstGeom>
        </p:spPr>
      </p:pic>
      <p:pic>
        <p:nvPicPr>
          <p:cNvPr id="28" name="Picture 27"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3813" y="1826045"/>
            <a:ext cx="2529046" cy="1833558"/>
          </a:xfrm>
          <a:prstGeom prst="rect">
            <a:avLst/>
          </a:prstGeom>
        </p:spPr>
      </p:pic>
      <p:pic>
        <p:nvPicPr>
          <p:cNvPr id="29" name="Picture 28"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1715" y="1826045"/>
            <a:ext cx="2529046" cy="1833558"/>
          </a:xfrm>
          <a:prstGeom prst="rect">
            <a:avLst/>
          </a:prstGeom>
        </p:spPr>
      </p:pic>
      <p:sp>
        <p:nvSpPr>
          <p:cNvPr id="30"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6"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763577" y="1938918"/>
            <a:ext cx="2319276"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46" y="4480369"/>
            <a:ext cx="2475738"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91"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409307" y="1939094"/>
            <a:ext cx="2319276"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75" y="4480368"/>
            <a:ext cx="2476753"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75023"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6056774" y="1934432"/>
            <a:ext cx="2319276"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4929" y="4480366"/>
            <a:ext cx="2475738"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1320305437"/>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7AF799F6-4855-4E7F-A06A-6E9CC48E1BFF}" type="slidenum">
              <a:rPr lang="en-US" altLang="en-US" smtClean="0"/>
              <a:pPr/>
              <a:t>‹#›</a:t>
            </a:fld>
            <a:endParaRPr lang="en-US" altLang="en-US"/>
          </a:p>
        </p:txBody>
      </p:sp>
    </p:spTree>
    <p:extLst>
      <p:ext uri="{BB962C8B-B14F-4D97-AF65-F5344CB8AC3E}">
        <p14:creationId xmlns:p14="http://schemas.microsoft.com/office/powerpoint/2010/main" val="1831372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02" y="609600"/>
            <a:ext cx="1713365"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7" y="609600"/>
            <a:ext cx="5937654"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38417A1A-D0FB-49F2-A5B2-FC2821ADFA7C}" type="slidenum">
              <a:rPr lang="en-US" altLang="en-US" smtClean="0"/>
              <a:pPr/>
              <a:t>‹#›</a:t>
            </a:fld>
            <a:endParaRPr lang="en-US" altLang="en-US"/>
          </a:p>
        </p:txBody>
      </p:sp>
    </p:spTree>
    <p:extLst>
      <p:ext uri="{BB962C8B-B14F-4D97-AF65-F5344CB8AC3E}">
        <p14:creationId xmlns:p14="http://schemas.microsoft.com/office/powerpoint/2010/main" val="3521665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5A15036D-ACD3-482D-A970-93FB802542F3}" type="slidenum">
              <a:rPr lang="en-US" altLang="en-US" smtClean="0"/>
              <a:pPr/>
              <a:t>‹#›</a:t>
            </a:fld>
            <a:endParaRPr lang="en-US" altLang="en-US"/>
          </a:p>
        </p:txBody>
      </p:sp>
    </p:spTree>
    <p:extLst>
      <p:ext uri="{BB962C8B-B14F-4D97-AF65-F5344CB8AC3E}">
        <p14:creationId xmlns:p14="http://schemas.microsoft.com/office/powerpoint/2010/main" val="4283708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1551" y="1761068"/>
            <a:ext cx="7192913"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971551" y="3589879"/>
            <a:ext cx="7192913"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F65459C0-D9F3-4E87-B048-797558306541}" type="slidenum">
              <a:rPr lang="en-US" altLang="en-US" smtClean="0"/>
              <a:pPr/>
              <a:t>‹#›</a:t>
            </a:fld>
            <a:endParaRPr lang="en-US" altLang="en-US"/>
          </a:p>
        </p:txBody>
      </p:sp>
    </p:spTree>
    <p:extLst>
      <p:ext uri="{BB962C8B-B14F-4D97-AF65-F5344CB8AC3E}">
        <p14:creationId xmlns:p14="http://schemas.microsoft.com/office/powerpoint/2010/main" val="2857142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347" y="1732449"/>
            <a:ext cx="3795373"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52169" y="1732450"/>
            <a:ext cx="3798499"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9392680E-76D8-482F-9260-E1CC0BD1EDB5}" type="slidenum">
              <a:rPr lang="en-US" altLang="en-US" smtClean="0"/>
              <a:pPr/>
              <a:t>‹#›</a:t>
            </a:fld>
            <a:endParaRPr lang="en-US" altLang="en-US"/>
          </a:p>
        </p:txBody>
      </p:sp>
    </p:spTree>
    <p:extLst>
      <p:ext uri="{BB962C8B-B14F-4D97-AF65-F5344CB8AC3E}">
        <p14:creationId xmlns:p14="http://schemas.microsoft.com/office/powerpoint/2010/main" val="4013125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345" y="1770323"/>
            <a:ext cx="3787423" cy="4112953"/>
          </a:xfrm>
          <a:prstGeom prst="rect">
            <a:avLst/>
          </a:prstGeom>
        </p:spPr>
      </p:pic>
      <p:pic>
        <p:nvPicPr>
          <p:cNvPr id="14" name="Picture 13"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3245" y="1770323"/>
            <a:ext cx="3787423" cy="4112953"/>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54404" y="1835254"/>
            <a:ext cx="3657258"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54404" y="2380138"/>
            <a:ext cx="365725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21225" y="1835255"/>
            <a:ext cx="3671498"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1225" y="2380138"/>
            <a:ext cx="367149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1128454691"/>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D2EABE91-2131-4246-91A2-52FC2A22B0D5}" type="slidenum">
              <a:rPr lang="en-US" altLang="en-US" smtClean="0"/>
              <a:pPr/>
              <a:t>‹#›</a:t>
            </a:fld>
            <a:endParaRPr lang="en-US" altLang="en-US"/>
          </a:p>
        </p:txBody>
      </p:sp>
    </p:spTree>
    <p:extLst>
      <p:ext uri="{BB962C8B-B14F-4D97-AF65-F5344CB8AC3E}">
        <p14:creationId xmlns:p14="http://schemas.microsoft.com/office/powerpoint/2010/main" val="3902237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B55EF8-B59A-48DF-A116-AFDAD4B003AB}" type="datetimeFigureOut">
              <a:rPr lang="en-US" smtClean="0"/>
              <a:t>07/12/2024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646BA9F-1FA8-403C-81F1-144344226328}" type="slidenum">
              <a:rPr lang="en-US" altLang="en-US" smtClean="0"/>
              <a:pPr/>
              <a:t>‹#›</a:t>
            </a:fld>
            <a:endParaRPr lang="en-US" altLang="en-US"/>
          </a:p>
        </p:txBody>
      </p:sp>
    </p:spTree>
    <p:extLst>
      <p:ext uri="{BB962C8B-B14F-4D97-AF65-F5344CB8AC3E}">
        <p14:creationId xmlns:p14="http://schemas.microsoft.com/office/powerpoint/2010/main" val="2029572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0"/>
            <a:ext cx="2780167"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641725" y="609600"/>
            <a:ext cx="4808943"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47" y="2431518"/>
            <a:ext cx="2780167"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C79BC6B3-BBE4-4E4E-98EA-73569C4C7972}" type="slidenum">
              <a:rPr lang="en-US" altLang="en-US" smtClean="0"/>
              <a:pPr/>
              <a:t>‹#›</a:t>
            </a:fld>
            <a:endParaRPr lang="en-US" altLang="en-US"/>
          </a:p>
        </p:txBody>
      </p:sp>
    </p:spTree>
    <p:extLst>
      <p:ext uri="{BB962C8B-B14F-4D97-AF65-F5344CB8AC3E}">
        <p14:creationId xmlns:p14="http://schemas.microsoft.com/office/powerpoint/2010/main" val="253915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2" name="Picture 11" descr="Slate-V2-S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4987" y="609923"/>
            <a:ext cx="3428146" cy="5205472"/>
          </a:xfrm>
          <a:prstGeom prst="rect">
            <a:avLst/>
          </a:prstGeom>
        </p:spPr>
      </p:pic>
      <p:sp>
        <p:nvSpPr>
          <p:cNvPr id="2" name="Title 1"/>
          <p:cNvSpPr>
            <a:spLocks noGrp="1"/>
          </p:cNvSpPr>
          <p:nvPr>
            <p:ph type="title"/>
          </p:nvPr>
        </p:nvSpPr>
        <p:spPr>
          <a:xfrm>
            <a:off x="685347" y="609923"/>
            <a:ext cx="3924676"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976728" y="743989"/>
            <a:ext cx="3165375"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347" y="2439261"/>
            <a:ext cx="3924676"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73CC1B89-FEA8-49D3-85C0-3715582C6414}" type="slidenum">
              <a:rPr lang="en-US" altLang="en-US" smtClean="0"/>
              <a:pPr/>
              <a:t>‹#›</a:t>
            </a:fld>
            <a:endParaRPr lang="en-US" altLang="en-US"/>
          </a:p>
        </p:txBody>
      </p:sp>
    </p:spTree>
    <p:extLst>
      <p:ext uri="{BB962C8B-B14F-4D97-AF65-F5344CB8AC3E}">
        <p14:creationId xmlns:p14="http://schemas.microsoft.com/office/powerpoint/2010/main" val="3865321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6" y="609600"/>
            <a:ext cx="776532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1732450"/>
            <a:ext cx="776532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a:defRPr/>
            </a:pPr>
            <a:endParaRPr lang="en-US"/>
          </a:p>
        </p:txBody>
      </p:sp>
      <p:sp>
        <p:nvSpPr>
          <p:cNvPr id="5" name="Footer Placeholder 4"/>
          <p:cNvSpPr>
            <a:spLocks noGrp="1"/>
          </p:cNvSpPr>
          <p:nvPr>
            <p:ph type="ftr" sz="quarter" idx="3"/>
          </p:nvPr>
        </p:nvSpPr>
        <p:spPr>
          <a:xfrm>
            <a:off x="685347" y="5883276"/>
            <a:ext cx="5004649"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pPr>
              <a:defRPr/>
            </a:pPr>
            <a:endParaRPr lang="en-US"/>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1625571683"/>
      </p:ext>
    </p:extLst>
  </p:cSld>
  <p:clrMap bg1="dk1" tx1="lt1" bg2="dk2" tx2="lt2" accent1="accent1" accent2="accent2" accent3="accent3" accent4="accent4" accent5="accent5" accent6="accent6" hlink="hlink" folHlink="folHlink"/>
  <p:sldLayoutIdLst>
    <p:sldLayoutId id="2147487050" r:id="rId1"/>
    <p:sldLayoutId id="2147487051" r:id="rId2"/>
    <p:sldLayoutId id="2147487052" r:id="rId3"/>
    <p:sldLayoutId id="2147487053" r:id="rId4"/>
    <p:sldLayoutId id="2147487054" r:id="rId5"/>
    <p:sldLayoutId id="2147487055" r:id="rId6"/>
    <p:sldLayoutId id="2147487056" r:id="rId7"/>
    <p:sldLayoutId id="2147487057" r:id="rId8"/>
    <p:sldLayoutId id="2147487058" r:id="rId9"/>
    <p:sldLayoutId id="2147487059" r:id="rId10"/>
    <p:sldLayoutId id="2147487060" r:id="rId11"/>
    <p:sldLayoutId id="2147487061" r:id="rId12"/>
    <p:sldLayoutId id="2147487062" r:id="rId13"/>
    <p:sldLayoutId id="2147487063" r:id="rId14"/>
    <p:sldLayoutId id="2147487064" r:id="rId15"/>
    <p:sldLayoutId id="2147487065" r:id="rId16"/>
    <p:sldLayoutId id="2147487066" r:id="rId17"/>
  </p:sldLayoutIdLst>
  <p:hf hdr="0" ft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564D486-54C4-92C2-D768-08DC64ACF983}"/>
              </a:ext>
            </a:extLst>
          </p:cNvPr>
          <p:cNvPicPr>
            <a:picLocks noChangeAspect="1"/>
          </p:cNvPicPr>
          <p:nvPr/>
        </p:nvPicPr>
        <p:blipFill>
          <a:blip r:embed="rId2">
            <a:extLst>
              <a:ext uri="{28A0092B-C50C-407E-A947-70E740481C1C}">
                <a14:useLocalDpi xmlns:a14="http://schemas.microsoft.com/office/drawing/2010/main" val="0"/>
              </a:ext>
            </a:extLst>
          </a:blip>
          <a:srcRect t="7741" b="7741"/>
          <a:stretch/>
        </p:blipFill>
        <p:spPr>
          <a:xfrm>
            <a:off x="355233" y="914400"/>
            <a:ext cx="8433534" cy="4751930"/>
          </a:xfrm>
          <a:prstGeom prst="rect">
            <a:avLst/>
          </a:prstGeom>
        </p:spPr>
      </p:pic>
      <p:grpSp>
        <p:nvGrpSpPr>
          <p:cNvPr id="8" name="Group 7">
            <a:extLst>
              <a:ext uri="{FF2B5EF4-FFF2-40B4-BE49-F238E27FC236}">
                <a16:creationId xmlns:a16="http://schemas.microsoft.com/office/drawing/2014/main" id="{4FE31091-5372-C018-E36F-33545889EA4A}"/>
              </a:ext>
            </a:extLst>
          </p:cNvPr>
          <p:cNvGrpSpPr/>
          <p:nvPr/>
        </p:nvGrpSpPr>
        <p:grpSpPr>
          <a:xfrm>
            <a:off x="457200" y="5791200"/>
            <a:ext cx="8229600" cy="941582"/>
            <a:chOff x="152400" y="5744904"/>
            <a:chExt cx="8229600" cy="913071"/>
          </a:xfrm>
        </p:grpSpPr>
        <p:sp>
          <p:nvSpPr>
            <p:cNvPr id="5124" name="Rectangle 2">
              <a:extLst>
                <a:ext uri="{FF2B5EF4-FFF2-40B4-BE49-F238E27FC236}">
                  <a16:creationId xmlns:a16="http://schemas.microsoft.com/office/drawing/2014/main" id="{02E2BF9B-5F9A-4FF4-983C-E7485C50FDBA}"/>
                </a:ext>
              </a:extLst>
            </p:cNvPr>
            <p:cNvSpPr>
              <a:spLocks noChangeArrowheads="1"/>
            </p:cNvSpPr>
            <p:nvPr/>
          </p:nvSpPr>
          <p:spPr bwMode="auto">
            <a:xfrm>
              <a:off x="152400" y="5744905"/>
              <a:ext cx="2667000" cy="913070"/>
            </a:xfrm>
            <a:prstGeom prst="rect">
              <a:avLst/>
            </a:prstGeom>
            <a:noFill/>
            <a:ln>
              <a:noFill/>
            </a:ln>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ts val="3200"/>
                </a:lnSpc>
                <a:spcBef>
                  <a:spcPct val="0"/>
                </a:spcBef>
                <a:spcAft>
                  <a:spcPts val="400"/>
                </a:spcAft>
                <a:buClrTx/>
                <a:buSzTx/>
                <a:buFontTx/>
                <a:buNone/>
                <a:defRPr/>
              </a:pPr>
              <a: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Enter in</a:t>
              </a:r>
              <a:b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br>
              <a: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 SILENCE</a:t>
              </a:r>
            </a:p>
          </p:txBody>
        </p:sp>
        <p:sp>
          <p:nvSpPr>
            <p:cNvPr id="2" name="Rectangle 2">
              <a:extLst>
                <a:ext uri="{FF2B5EF4-FFF2-40B4-BE49-F238E27FC236}">
                  <a16:creationId xmlns:a16="http://schemas.microsoft.com/office/drawing/2014/main" id="{F35B2FEC-53B6-5BC9-E91D-656E93A2A76F}"/>
                </a:ext>
              </a:extLst>
            </p:cNvPr>
            <p:cNvSpPr>
              <a:spLocks noChangeArrowheads="1"/>
            </p:cNvSpPr>
            <p:nvPr/>
          </p:nvSpPr>
          <p:spPr bwMode="auto">
            <a:xfrm>
              <a:off x="3086100" y="5744904"/>
              <a:ext cx="2667000" cy="913070"/>
            </a:xfrm>
            <a:prstGeom prst="rect">
              <a:avLst/>
            </a:prstGeom>
            <a:noFill/>
            <a:ln>
              <a:noFill/>
            </a:ln>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ts val="3200"/>
                </a:lnSpc>
                <a:spcBef>
                  <a:spcPct val="0"/>
                </a:spcBef>
                <a:spcAft>
                  <a:spcPts val="400"/>
                </a:spcAft>
                <a:buClrTx/>
                <a:buSzTx/>
                <a:buFontTx/>
                <a:buNone/>
                <a:defRPr/>
              </a:pPr>
              <a: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Wait with </a:t>
              </a:r>
              <a:b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br>
              <a: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REVERENCE </a:t>
              </a:r>
            </a:p>
          </p:txBody>
        </p:sp>
        <p:sp>
          <p:nvSpPr>
            <p:cNvPr id="3" name="Rectangle 2">
              <a:extLst>
                <a:ext uri="{FF2B5EF4-FFF2-40B4-BE49-F238E27FC236}">
                  <a16:creationId xmlns:a16="http://schemas.microsoft.com/office/drawing/2014/main" id="{93D531A8-D815-B254-754D-1F76EC61B7C3}"/>
                </a:ext>
              </a:extLst>
            </p:cNvPr>
            <p:cNvSpPr>
              <a:spLocks noChangeArrowheads="1"/>
            </p:cNvSpPr>
            <p:nvPr/>
          </p:nvSpPr>
          <p:spPr bwMode="auto">
            <a:xfrm>
              <a:off x="5715000" y="5744905"/>
              <a:ext cx="2667000" cy="913070"/>
            </a:xfrm>
            <a:prstGeom prst="rect">
              <a:avLst/>
            </a:prstGeom>
            <a:noFill/>
            <a:ln>
              <a:noFill/>
            </a:ln>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ts val="3200"/>
                </a:lnSpc>
                <a:spcBef>
                  <a:spcPct val="0"/>
                </a:spcBef>
                <a:spcAft>
                  <a:spcPts val="0"/>
                </a:spcAft>
                <a:buClrTx/>
                <a:buSzTx/>
                <a:buFontTx/>
                <a:buNone/>
                <a:defRPr/>
              </a:pPr>
              <a: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Worship from</a:t>
              </a:r>
              <a:r>
                <a:rPr lang="en-US" altLang="en-US" sz="2800"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 </a:t>
              </a:r>
              <a:br>
                <a:rPr lang="en-US" altLang="en-US" sz="2800"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br>
              <a: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JOY</a:t>
              </a:r>
            </a:p>
          </p:txBody>
        </p:sp>
      </p:grpSp>
      <p:sp>
        <p:nvSpPr>
          <p:cNvPr id="6" name="TextBox 5">
            <a:extLst>
              <a:ext uri="{FF2B5EF4-FFF2-40B4-BE49-F238E27FC236}">
                <a16:creationId xmlns:a16="http://schemas.microsoft.com/office/drawing/2014/main" id="{4C1FB20E-DC42-6193-819D-B0400F94C588}"/>
              </a:ext>
            </a:extLst>
          </p:cNvPr>
          <p:cNvSpPr txBox="1"/>
          <p:nvPr/>
        </p:nvSpPr>
        <p:spPr>
          <a:xfrm>
            <a:off x="457200" y="144268"/>
            <a:ext cx="8077200" cy="769441"/>
          </a:xfrm>
          <a:prstGeom prst="rect">
            <a:avLst/>
          </a:prstGeom>
          <a:noFill/>
        </p:spPr>
        <p:txBody>
          <a:bodyPr wrap="square">
            <a:spAutoFit/>
          </a:bodyPr>
          <a:lstStyle/>
          <a:p>
            <a:pPr algn="ctr"/>
            <a:r>
              <a:rPr lang="en-US" sz="4400" b="1" kern="1400" spc="100" dirty="0">
                <a:effectLst/>
                <a:latin typeface="Gabriola" panose="04040605051002020D02" pitchFamily="82" charset="0"/>
                <a:ea typeface="Times New Roman" panose="02020603050405020304" pitchFamily="18" charset="0"/>
                <a:cs typeface="Times New Roman" panose="02020603050405020304" pitchFamily="18" charset="0"/>
              </a:rPr>
              <a:t>Eighth Sunday after Pentecost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BC6D61EA-6048-4BEF-91FB-A3938ABBBFCE}"/>
              </a:ext>
            </a:extLst>
          </p:cNvPr>
          <p:cNvSpPr>
            <a:spLocks noGrp="1" noChangeArrowheads="1"/>
          </p:cNvSpPr>
          <p:nvPr>
            <p:ph type="subTitle" idx="4294967295"/>
          </p:nvPr>
        </p:nvSpPr>
        <p:spPr>
          <a:xfrm>
            <a:off x="152400" y="0"/>
            <a:ext cx="8610600" cy="6705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a:spcBef>
                <a:spcPts val="0"/>
              </a:spcBef>
              <a:buClr>
                <a:srgbClr val="FFFFCC"/>
              </a:buClr>
              <a:buFont typeface="Wingdings" panose="05000000000000000000" pitchFamily="2" charset="2"/>
              <a:buNone/>
              <a:defRPr/>
            </a:pPr>
            <a:r>
              <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rPr>
              <a:t>ASSURANCE OF CHRIST’S FORGIVENESS:	</a:t>
            </a:r>
            <a:endParaRPr lang="en-US" sz="2400" i="1"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p>
            <a:pPr marL="1714500" indent="-1422400" algn="just">
              <a:spcBef>
                <a:spcPts val="0"/>
              </a:spcBef>
              <a:buClr>
                <a:srgbClr val="FFFFCC"/>
              </a:buClr>
              <a:buFont typeface="Wingdings" panose="05000000000000000000" pitchFamily="2" charset="2"/>
              <a:buNone/>
              <a:defRPr/>
            </a:pPr>
            <a:endPar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p>
            <a:pPr marL="914400" indent="-622300" algn="just">
              <a:spcBef>
                <a:spcPts val="0"/>
              </a:spcBef>
              <a:buClr>
                <a:srgbClr val="FFFFCC"/>
              </a:buClr>
              <a:buFont typeface="Wingdings" panose="05000000000000000000" pitchFamily="2" charset="2"/>
              <a:buNone/>
              <a:defRPr/>
            </a:pPr>
            <a:r>
              <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rPr>
              <a:t>L:	God seeks us out. With abundant grace and boundless mercy, God seeks us out. This is the good news—to willingly love and forgive as undeservedly and freely as God has first loved, accepted, and forgiven us. </a:t>
            </a:r>
          </a:p>
          <a:p>
            <a:pPr marL="914400" indent="-622300" algn="just">
              <a:spcBef>
                <a:spcPts val="0"/>
              </a:spcBef>
              <a:buClr>
                <a:srgbClr val="FFFFCC"/>
              </a:buClr>
              <a:buFont typeface="Wingdings" panose="05000000000000000000" pitchFamily="2" charset="2"/>
              <a:buNone/>
              <a:defRPr/>
            </a:pPr>
            <a:endPar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p>
            <a:pPr marL="1085850" indent="-793750" algn="just">
              <a:lnSpc>
                <a:spcPct val="150000"/>
              </a:lnSpc>
              <a:spcBef>
                <a:spcPts val="0"/>
              </a:spcBef>
              <a:buClr>
                <a:srgbClr val="FFFFCC"/>
              </a:buClr>
              <a:buFont typeface="Wingdings" panose="05000000000000000000" pitchFamily="2" charset="2"/>
              <a:buNone/>
              <a:defRPr/>
            </a:pPr>
            <a:r>
              <a:rPr lang="en-US" sz="3200" b="1" dirty="0">
                <a:solidFill>
                  <a:srgbClr val="FFFFFF"/>
                </a:solidFill>
                <a:effectLst/>
                <a:latin typeface="Tahoma" panose="020B0604030504040204" pitchFamily="34" charset="0"/>
                <a:ea typeface="Tahoma" panose="020B0604030504040204" pitchFamily="34" charset="0"/>
                <a:cs typeface="Tahoma" panose="020B0604030504040204" pitchFamily="34" charset="0"/>
              </a:rPr>
              <a:t>P: 	In Jesus Christ, we are forgiven!  Let us forgive one another.</a:t>
            </a:r>
          </a:p>
          <a:p>
            <a:pPr marL="1085850" indent="-793750" algn="just">
              <a:lnSpc>
                <a:spcPct val="150000"/>
              </a:lnSpc>
              <a:spcBef>
                <a:spcPts val="0"/>
              </a:spcBef>
              <a:buClr>
                <a:srgbClr val="FFFFCC"/>
              </a:buClr>
              <a:buFont typeface="Wingdings" panose="05000000000000000000" pitchFamily="2" charset="2"/>
              <a:buNone/>
              <a:defRPr/>
            </a:pPr>
            <a:endPar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994365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F31512E2-F393-4D44-A63D-55F78F8B5DAA}"/>
              </a:ext>
            </a:extLst>
          </p:cNvPr>
          <p:cNvSpPr>
            <a:spLocks noGrp="1" noChangeArrowheads="1"/>
          </p:cNvSpPr>
          <p:nvPr>
            <p:ph type="subTitle" idx="4294967295"/>
          </p:nvPr>
        </p:nvSpPr>
        <p:spPr>
          <a:xfrm>
            <a:off x="0" y="76200"/>
            <a:ext cx="9144000" cy="6705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0" indent="0" algn="ctr">
              <a:buFont typeface="Wingdings" panose="05000000000000000000" pitchFamily="2" charset="2"/>
              <a:buNone/>
              <a:defRPr/>
            </a:pPr>
            <a:r>
              <a:rPr lang="en-US"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CELEBRATING CHRIST’S FORGIVENESS:  </a:t>
            </a:r>
            <a:r>
              <a:rPr lang="en-US"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No. 466        v. 1</a:t>
            </a:r>
          </a:p>
          <a:p>
            <a:pPr marL="0" indent="0" algn="ctr">
              <a:buFont typeface="Wingdings" panose="05000000000000000000" pitchFamily="2" charset="2"/>
              <a:buNone/>
              <a:defRPr/>
            </a:pPr>
            <a:r>
              <a:rPr lang="en-US"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O For a Thousand Tongues to Sing</a:t>
            </a:r>
          </a:p>
          <a:p>
            <a:pPr marL="0" indent="0" algn="ctr">
              <a:buFont typeface="Wingdings" panose="05000000000000000000" pitchFamily="2" charset="2"/>
              <a:buNone/>
              <a:defRPr/>
            </a:pPr>
            <a:endPar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 for a thousand tongues to sing</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My dear Redeemer’s praise,</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 glories of my God and King,</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 triumphs of God's grace!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F31512E2-F393-4D44-A63D-55F78F8B5DAA}"/>
              </a:ext>
            </a:extLst>
          </p:cNvPr>
          <p:cNvSpPr>
            <a:spLocks noGrp="1" noChangeArrowheads="1"/>
          </p:cNvSpPr>
          <p:nvPr>
            <p:ph type="subTitle" idx="4294967295"/>
          </p:nvPr>
        </p:nvSpPr>
        <p:spPr>
          <a:xfrm>
            <a:off x="609600" y="228600"/>
            <a:ext cx="8458200" cy="5410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0" indent="0" algn="ctr">
              <a:buFont typeface="Wingdings" panose="05000000000000000000" pitchFamily="2" charset="2"/>
              <a:buNone/>
              <a:defRPr/>
            </a:pPr>
            <a:r>
              <a:rPr lang="en-US" sz="2800" b="1" i="1" dirty="0">
                <a:effectLst>
                  <a:outerShdw blurRad="38100" dist="38100" dir="2700000" algn="tl">
                    <a:srgbClr val="000000">
                      <a:alpha val="43137"/>
                    </a:srgbClr>
                  </a:outerShdw>
                </a:effectLst>
              </a:rPr>
              <a:t> </a:t>
            </a:r>
          </a:p>
          <a:p>
            <a:pPr marL="0" marR="0" indent="0">
              <a:lnSpc>
                <a:spcPct val="115000"/>
              </a:lnSpc>
              <a:spcBef>
                <a:spcPts val="0"/>
              </a:spcBef>
              <a:spcAft>
                <a:spcPts val="0"/>
              </a:spcAft>
              <a:buNone/>
              <a:tabLst>
                <a:tab pos="5429250" algn="r"/>
              </a:tabLst>
            </a:pPr>
            <a:r>
              <a:rPr lang="en-US" sz="2800" kern="1400" dirty="0">
                <a:solidFill>
                  <a:schemeClr val="tx1"/>
                </a:solidFill>
                <a:effectLst/>
                <a:latin typeface="+mj-lt"/>
                <a:ea typeface="Times New Roman" panose="02020603050405020304" pitchFamily="18" charset="0"/>
                <a:cs typeface="Tahoma" panose="020B0604030504040204" pitchFamily="34" charset="0"/>
              </a:rPr>
              <a:t>* EXCHANGE OF CHRIST’S PEACE:</a:t>
            </a:r>
            <a:endParaRPr lang="en-US" sz="2800" kern="1400" dirty="0">
              <a:solidFill>
                <a:schemeClr val="tx1"/>
              </a:solidFill>
              <a:effectLst/>
              <a:latin typeface="+mj-lt"/>
              <a:ea typeface="Times New Roman" panose="02020603050405020304" pitchFamily="18" charset="0"/>
              <a:cs typeface="Times New Roman" panose="02020603050405020304" pitchFamily="18" charset="0"/>
            </a:endParaRPr>
          </a:p>
          <a:p>
            <a:pPr marL="2286000" marR="0" indent="-400050">
              <a:lnSpc>
                <a:spcPct val="150000"/>
              </a:lnSpc>
              <a:spcBef>
                <a:spcPts val="0"/>
              </a:spcBef>
              <a:spcAft>
                <a:spcPts val="0"/>
              </a:spcAft>
              <a:buNone/>
              <a:tabLst>
                <a:tab pos="5429250" algn="r"/>
              </a:tabLst>
            </a:pPr>
            <a:r>
              <a:rPr lang="en-US" sz="2400" kern="1400" dirty="0">
                <a:solidFill>
                  <a:schemeClr val="tx1"/>
                </a:solidFill>
                <a:effectLst/>
                <a:latin typeface="+mj-lt"/>
                <a:ea typeface="Times New Roman" panose="02020603050405020304" pitchFamily="18" charset="0"/>
                <a:cs typeface="Times New Roman" panose="02020603050405020304" pitchFamily="18" charset="0"/>
              </a:rPr>
              <a:t>Pastor: The peace of Christ be with you.     </a:t>
            </a:r>
            <a:r>
              <a:rPr lang="en-US" sz="3200" b="1" kern="1400" dirty="0">
                <a:solidFill>
                  <a:schemeClr val="tx1"/>
                </a:solidFill>
                <a:effectLst/>
                <a:latin typeface="+mj-lt"/>
                <a:ea typeface="Times New Roman" panose="02020603050405020304" pitchFamily="18" charset="0"/>
                <a:cs typeface="Times New Roman" panose="02020603050405020304" pitchFamily="18" charset="0"/>
              </a:rPr>
              <a:t>People: And also with you.</a:t>
            </a:r>
          </a:p>
          <a:p>
            <a:pPr marL="2286000" marR="0" indent="-400050">
              <a:lnSpc>
                <a:spcPct val="115000"/>
              </a:lnSpc>
              <a:spcBef>
                <a:spcPts val="0"/>
              </a:spcBef>
              <a:spcAft>
                <a:spcPts val="0"/>
              </a:spcAft>
              <a:buNone/>
              <a:tabLst>
                <a:tab pos="5429250" algn="r"/>
              </a:tabLst>
            </a:pPr>
            <a:endParaRPr lang="en-US" sz="2400" kern="1400" dirty="0">
              <a:solidFill>
                <a:schemeClr val="tx1"/>
              </a:solidFill>
              <a:effectLst/>
              <a:latin typeface="+mj-lt"/>
              <a:ea typeface="Times New Roman" panose="02020603050405020304" pitchFamily="18" charset="0"/>
              <a:cs typeface="Times New Roman" panose="02020603050405020304" pitchFamily="18" charset="0"/>
            </a:endParaRPr>
          </a:p>
          <a:p>
            <a:pPr marL="0" marR="0" indent="0" algn="ctr">
              <a:spcBef>
                <a:spcPts val="0"/>
              </a:spcBef>
              <a:spcAft>
                <a:spcPts val="0"/>
              </a:spcAft>
              <a:buNone/>
            </a:pPr>
            <a:r>
              <a:rPr lang="en-US" sz="2800" i="1" kern="1400" dirty="0">
                <a:solidFill>
                  <a:schemeClr val="tx1"/>
                </a:solidFill>
                <a:effectLst/>
                <a:latin typeface="+mj-lt"/>
                <a:ea typeface="Times New Roman" panose="02020603050405020304" pitchFamily="18" charset="0"/>
                <a:cs typeface="Times New Roman" panose="02020603050405020304" pitchFamily="18" charset="0"/>
              </a:rPr>
              <a:t>   Welcome one another </a:t>
            </a:r>
            <a:br>
              <a:rPr lang="en-US" sz="2800" i="1" kern="1400" dirty="0">
                <a:solidFill>
                  <a:schemeClr val="tx1"/>
                </a:solidFill>
                <a:effectLst/>
                <a:latin typeface="+mj-lt"/>
                <a:ea typeface="Times New Roman" panose="02020603050405020304" pitchFamily="18" charset="0"/>
                <a:cs typeface="Times New Roman" panose="02020603050405020304" pitchFamily="18" charset="0"/>
              </a:rPr>
            </a:br>
            <a:r>
              <a:rPr lang="en-US" sz="2800" i="1" kern="1400" dirty="0">
                <a:solidFill>
                  <a:schemeClr val="tx1"/>
                </a:solidFill>
                <a:effectLst/>
                <a:latin typeface="+mj-lt"/>
                <a:ea typeface="Times New Roman" panose="02020603050405020304" pitchFamily="18" charset="0"/>
                <a:cs typeface="Times New Roman" panose="02020603050405020304" pitchFamily="18" charset="0"/>
              </a:rPr>
              <a:t>with Christ’s peace.</a:t>
            </a:r>
          </a:p>
          <a:p>
            <a:pPr marL="0" marR="0" indent="0" algn="ctr">
              <a:spcBef>
                <a:spcPts val="0"/>
              </a:spcBef>
              <a:spcAft>
                <a:spcPts val="0"/>
              </a:spcAft>
              <a:buNone/>
            </a:pPr>
            <a:endParaRPr lang="en-US" sz="2800" i="1" kern="1400" dirty="0">
              <a:solidFill>
                <a:schemeClr val="tx1"/>
              </a:solidFill>
              <a:effectLst/>
              <a:latin typeface="+mj-lt"/>
              <a:ea typeface="Times New Roman" panose="02020603050405020304" pitchFamily="18" charset="0"/>
              <a:cs typeface="Times New Roman" panose="02020603050405020304" pitchFamily="18" charset="0"/>
            </a:endParaRPr>
          </a:p>
          <a:p>
            <a:pPr marL="0" marR="0" indent="0" algn="ctr">
              <a:spcBef>
                <a:spcPts val="0"/>
              </a:spcBef>
              <a:spcAft>
                <a:spcPts val="0"/>
              </a:spcAft>
              <a:buNone/>
            </a:pPr>
            <a:endParaRPr lang="en-US" sz="2800" i="1" kern="1400" dirty="0">
              <a:solidFill>
                <a:schemeClr val="tx1"/>
              </a:solidFill>
              <a:effectLst/>
              <a:latin typeface="+mj-lt"/>
              <a:ea typeface="Times New Roman" panose="02020603050405020304" pitchFamily="18" charset="0"/>
              <a:cs typeface="Times New Roman" panose="02020603050405020304" pitchFamily="18" charset="0"/>
            </a:endParaRPr>
          </a:p>
          <a:p>
            <a:pPr marL="0" marR="0" indent="0" algn="ctr">
              <a:spcBef>
                <a:spcPts val="0"/>
              </a:spcBef>
              <a:spcAft>
                <a:spcPts val="0"/>
              </a:spcAft>
              <a:buNone/>
            </a:pPr>
            <a:endParaRPr lang="en-US" sz="2800" i="1" kern="1400" dirty="0">
              <a:solidFill>
                <a:schemeClr val="tx1"/>
              </a:solidFill>
              <a:effectLst/>
              <a:latin typeface="+mj-lt"/>
              <a:ea typeface="Times New Roman" panose="02020603050405020304" pitchFamily="18" charset="0"/>
              <a:cs typeface="Times New Roman" panose="02020603050405020304" pitchFamily="18" charset="0"/>
            </a:endParaRPr>
          </a:p>
        </p:txBody>
      </p:sp>
      <p:pic>
        <p:nvPicPr>
          <p:cNvPr id="3" name="Picture 2" descr="A logo of a dove and a globe&#10;&#10;Description automatically generated">
            <a:extLst>
              <a:ext uri="{FF2B5EF4-FFF2-40B4-BE49-F238E27FC236}">
                <a16:creationId xmlns:a16="http://schemas.microsoft.com/office/drawing/2014/main" id="{CD432C87-AEDB-256A-CC3D-CDFA2B4681BC}"/>
              </a:ext>
            </a:extLst>
          </p:cNvPr>
          <p:cNvPicPr>
            <a:picLocks noChangeAspect="1"/>
          </p:cNvPicPr>
          <p:nvPr/>
        </p:nvPicPr>
        <p:blipFill>
          <a:blip r:embed="rId3">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304800" y="1600200"/>
            <a:ext cx="2162665" cy="3124200"/>
          </a:xfrm>
          <a:prstGeom prst="rect">
            <a:avLst/>
          </a:prstGeom>
        </p:spPr>
      </p:pic>
    </p:spTree>
    <p:extLst>
      <p:ext uri="{BB962C8B-B14F-4D97-AF65-F5344CB8AC3E}">
        <p14:creationId xmlns:p14="http://schemas.microsoft.com/office/powerpoint/2010/main" val="35053427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a:extLst>
              <a:ext uri="{FF2B5EF4-FFF2-40B4-BE49-F238E27FC236}">
                <a16:creationId xmlns:a16="http://schemas.microsoft.com/office/drawing/2014/main" id="{6241354C-3F84-FB44-61EF-E95BD43172DD}"/>
              </a:ext>
            </a:extLst>
          </p:cNvPr>
          <p:cNvSpPr txBox="1">
            <a:spLocks noChangeArrowheads="1"/>
          </p:cNvSpPr>
          <p:nvPr/>
        </p:nvSpPr>
        <p:spPr bwMode="auto">
          <a:xfrm>
            <a:off x="381000" y="-76200"/>
            <a:ext cx="8610600" cy="4955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tabLst>
                <a:tab pos="8636000" algn="r"/>
              </a:tabLst>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tabLst>
                <a:tab pos="8636000" algn="r"/>
              </a:tabLst>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tabLst>
                <a:tab pos="8636000" algn="r"/>
              </a:tabLst>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tabLst>
                <a:tab pos="8636000" algn="r"/>
              </a:tabLst>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9pPr>
          </a:lstStyle>
          <a:p>
            <a:pPr eaLnBrk="1" hangingPunct="1">
              <a:lnSpc>
                <a:spcPct val="150000"/>
              </a:lnSpc>
              <a:spcBef>
                <a:spcPct val="0"/>
              </a:spcBef>
              <a:buClrTx/>
              <a:buSzTx/>
              <a:buNone/>
              <a:defRPr/>
            </a:pPr>
            <a:r>
              <a:rPr lang="en-US" altLang="en-US" sz="2400" b="0" dirty="0">
                <a:effectLst>
                  <a:outerShdw blurRad="38100" dist="38100" dir="2700000" algn="tl">
                    <a:srgbClr val="000000">
                      <a:alpha val="43137"/>
                    </a:srgbClr>
                  </a:outerShdw>
                </a:effectLst>
              </a:rPr>
              <a:t>GIVING OF OUR GIFTS &amp; OFFERTORY:</a:t>
            </a:r>
          </a:p>
          <a:p>
            <a:pPr algn="ctr" eaLnBrk="1" hangingPunct="1">
              <a:spcBef>
                <a:spcPct val="0"/>
              </a:spcBef>
              <a:buClrTx/>
              <a:buSzTx/>
              <a:buFontTx/>
              <a:buNone/>
              <a:defRPr/>
            </a:pPr>
            <a:r>
              <a:rPr lang="en-US" altLang="en-US" sz="2400" b="0" dirty="0">
                <a:effectLst>
                  <a:outerShdw blurRad="38100" dist="38100" dir="2700000" algn="tl">
                    <a:srgbClr val="000000">
                      <a:alpha val="43137"/>
                    </a:srgbClr>
                  </a:outerShdw>
                </a:effectLst>
              </a:rPr>
              <a:t>Our God has blessed us, so let us extend </a:t>
            </a:r>
            <a:br>
              <a:rPr lang="en-US" altLang="en-US" sz="2400" b="0" dirty="0">
                <a:effectLst>
                  <a:outerShdw blurRad="38100" dist="38100" dir="2700000" algn="tl">
                    <a:srgbClr val="000000">
                      <a:alpha val="43137"/>
                    </a:srgbClr>
                  </a:outerShdw>
                </a:effectLst>
              </a:rPr>
            </a:br>
            <a:r>
              <a:rPr lang="en-US" altLang="en-US" sz="2400" b="0" dirty="0">
                <a:effectLst>
                  <a:outerShdw blurRad="38100" dist="38100" dir="2700000" algn="tl">
                    <a:srgbClr val="000000">
                      <a:alpha val="43137"/>
                    </a:srgbClr>
                  </a:outerShdw>
                </a:effectLst>
              </a:rPr>
              <a:t>God’s Blessing as we present our Tithes and Offerings.</a:t>
            </a:r>
          </a:p>
          <a:p>
            <a:pPr algn="ctr" eaLnBrk="1" hangingPunct="1">
              <a:spcBef>
                <a:spcPct val="0"/>
              </a:spcBef>
              <a:spcAft>
                <a:spcPts val="600"/>
              </a:spcAft>
              <a:buClrTx/>
              <a:buSzTx/>
              <a:buFontTx/>
              <a:buNone/>
              <a:defRPr/>
            </a:pPr>
            <a:endParaRPr lang="en-US" altLang="en-US" sz="2000" b="0" i="1" dirty="0">
              <a:effectLst>
                <a:outerShdw blurRad="38100" dist="38100" dir="2700000" algn="tl">
                  <a:srgbClr val="000000">
                    <a:alpha val="43137"/>
                  </a:srgbClr>
                </a:outerShdw>
              </a:effectLst>
              <a:latin typeface="+mj-lt"/>
            </a:endParaRPr>
          </a:p>
          <a:p>
            <a:pPr algn="ctr" eaLnBrk="1" hangingPunct="1">
              <a:spcBef>
                <a:spcPct val="0"/>
              </a:spcBef>
              <a:spcAft>
                <a:spcPts val="600"/>
              </a:spcAft>
              <a:buClrTx/>
              <a:buSzTx/>
              <a:buFontTx/>
              <a:buNone/>
              <a:defRPr/>
            </a:pPr>
            <a:r>
              <a:rPr lang="en-US" altLang="en-US" sz="2800" b="0" i="1" dirty="0">
                <a:effectLst>
                  <a:outerShdw blurRad="38100" dist="38100" dir="2700000" algn="tl">
                    <a:srgbClr val="000000">
                      <a:alpha val="43137"/>
                    </a:srgbClr>
                  </a:outerShdw>
                </a:effectLst>
                <a:latin typeface="+mj-lt"/>
              </a:rPr>
              <a:t>Thank you for being faithful stewards of your </a:t>
            </a:r>
            <a:br>
              <a:rPr lang="en-US" altLang="en-US" sz="2800" b="0" i="1" dirty="0">
                <a:effectLst>
                  <a:outerShdw blurRad="38100" dist="38100" dir="2700000" algn="tl">
                    <a:srgbClr val="000000">
                      <a:alpha val="43137"/>
                    </a:srgbClr>
                  </a:outerShdw>
                </a:effectLst>
                <a:latin typeface="+mj-lt"/>
              </a:rPr>
            </a:br>
            <a:r>
              <a:rPr lang="en-US" altLang="en-US" sz="2800" b="0" i="1" dirty="0">
                <a:effectLst>
                  <a:outerShdw blurRad="38100" dist="38100" dir="2700000" algn="tl">
                    <a:srgbClr val="000000">
                      <a:alpha val="43137"/>
                    </a:srgbClr>
                  </a:outerShdw>
                </a:effectLst>
                <a:latin typeface="+mj-lt"/>
              </a:rPr>
              <a:t>church family with your prayers, your time, </a:t>
            </a:r>
            <a:br>
              <a:rPr lang="en-US" altLang="en-US" sz="2800" b="0" i="1" dirty="0">
                <a:effectLst>
                  <a:outerShdw blurRad="38100" dist="38100" dir="2700000" algn="tl">
                    <a:srgbClr val="000000">
                      <a:alpha val="43137"/>
                    </a:srgbClr>
                  </a:outerShdw>
                </a:effectLst>
                <a:latin typeface="+mj-lt"/>
              </a:rPr>
            </a:br>
            <a:r>
              <a:rPr lang="en-US" altLang="en-US" sz="2800" b="0" i="1" dirty="0">
                <a:effectLst>
                  <a:outerShdw blurRad="38100" dist="38100" dir="2700000" algn="tl">
                    <a:srgbClr val="000000">
                      <a:alpha val="43137"/>
                    </a:srgbClr>
                  </a:outerShdw>
                </a:effectLst>
                <a:latin typeface="+mj-lt"/>
              </a:rPr>
              <a:t>talent, and your financial resources. </a:t>
            </a:r>
          </a:p>
          <a:p>
            <a:pPr algn="ctr" eaLnBrk="1" hangingPunct="1">
              <a:spcBef>
                <a:spcPct val="0"/>
              </a:spcBef>
              <a:spcAft>
                <a:spcPts val="600"/>
              </a:spcAft>
              <a:buClrTx/>
              <a:buSzTx/>
              <a:buFontTx/>
              <a:buNone/>
              <a:defRPr/>
            </a:pPr>
            <a:endParaRPr lang="en-US" altLang="en-US" sz="1800" b="0" i="1" dirty="0">
              <a:effectLst>
                <a:outerShdw blurRad="38100" dist="38100" dir="2700000" algn="tl">
                  <a:srgbClr val="000000">
                    <a:alpha val="43137"/>
                  </a:srgbClr>
                </a:outerShdw>
              </a:effectLst>
            </a:endParaRPr>
          </a:p>
          <a:p>
            <a:pPr eaLnBrk="1" hangingPunct="1">
              <a:spcBef>
                <a:spcPct val="0"/>
              </a:spcBef>
              <a:spcAft>
                <a:spcPts val="600"/>
              </a:spcAft>
              <a:buClrTx/>
              <a:buSzTx/>
              <a:buFontTx/>
              <a:buNone/>
              <a:defRPr/>
            </a:pPr>
            <a:r>
              <a:rPr lang="en-US" altLang="en-US" sz="2000" b="0" i="1" dirty="0">
                <a:effectLst>
                  <a:outerShdw blurRad="38100" dist="38100" dir="2700000" algn="tl">
                    <a:srgbClr val="000000">
                      <a:alpha val="43137"/>
                    </a:srgbClr>
                  </a:outerShdw>
                </a:effectLst>
              </a:rPr>
              <a:t>Contributions may also be made: </a:t>
            </a:r>
          </a:p>
          <a:p>
            <a:pPr marL="342900" indent="-342900" eaLnBrk="1" hangingPunct="1">
              <a:spcBef>
                <a:spcPct val="0"/>
              </a:spcBef>
              <a:spcAft>
                <a:spcPts val="600"/>
              </a:spcAft>
              <a:buClrTx/>
              <a:buSzTx/>
              <a:defRPr/>
            </a:pPr>
            <a:r>
              <a:rPr lang="en-US" altLang="en-US" sz="2000" b="0" i="1" dirty="0">
                <a:effectLst>
                  <a:outerShdw blurRad="38100" dist="38100" dir="2700000" algn="tl">
                    <a:srgbClr val="000000">
                      <a:alpha val="43137"/>
                    </a:srgbClr>
                  </a:outerShdw>
                </a:effectLst>
              </a:rPr>
              <a:t>Electronically on the church website at fpcb-nj.org; </a:t>
            </a:r>
          </a:p>
          <a:p>
            <a:pPr marL="342900" indent="-342900" eaLnBrk="1" hangingPunct="1">
              <a:spcBef>
                <a:spcPct val="0"/>
              </a:spcBef>
              <a:spcAft>
                <a:spcPts val="600"/>
              </a:spcAft>
              <a:buClrTx/>
              <a:buSzTx/>
              <a:defRPr/>
            </a:pPr>
            <a:r>
              <a:rPr lang="en-US" altLang="en-US" sz="2000" b="0" i="1" dirty="0">
                <a:effectLst>
                  <a:outerShdw blurRad="38100" dist="38100" dir="2700000" algn="tl">
                    <a:srgbClr val="000000">
                      <a:alpha val="43137"/>
                    </a:srgbClr>
                  </a:outerShdw>
                </a:effectLst>
              </a:rPr>
              <a:t>By reoccurring electronic withdrawal; or by</a:t>
            </a:r>
          </a:p>
          <a:p>
            <a:pPr marL="342900" indent="-342900" eaLnBrk="1" hangingPunct="1">
              <a:spcBef>
                <a:spcPct val="0"/>
              </a:spcBef>
              <a:spcAft>
                <a:spcPts val="600"/>
              </a:spcAft>
              <a:buClrTx/>
              <a:buSzTx/>
              <a:defRPr/>
            </a:pPr>
            <a:r>
              <a:rPr lang="en-US" altLang="en-US" sz="2000" b="0" i="1" dirty="0">
                <a:effectLst>
                  <a:outerShdw blurRad="38100" dist="38100" dir="2700000" algn="tl">
                    <a:srgbClr val="000000">
                      <a:alpha val="43137"/>
                    </a:srgbClr>
                  </a:outerShdw>
                </a:effectLst>
              </a:rPr>
              <a:t>By mailing your offering to the church: P.O. Box 385, Blairstown, NJ.</a:t>
            </a:r>
          </a:p>
        </p:txBody>
      </p:sp>
    </p:spTree>
    <p:extLst>
      <p:ext uri="{BB962C8B-B14F-4D97-AF65-F5344CB8AC3E}">
        <p14:creationId xmlns:p14="http://schemas.microsoft.com/office/powerpoint/2010/main" val="5939010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a:extLst>
              <a:ext uri="{FF2B5EF4-FFF2-40B4-BE49-F238E27FC236}">
                <a16:creationId xmlns:a16="http://schemas.microsoft.com/office/drawing/2014/main" id="{618D379B-1776-4E20-869C-FAA25FE77D6D}"/>
              </a:ext>
            </a:extLst>
          </p:cNvPr>
          <p:cNvSpPr txBox="1">
            <a:spLocks noChangeArrowheads="1"/>
          </p:cNvSpPr>
          <p:nvPr/>
        </p:nvSpPr>
        <p:spPr bwMode="auto">
          <a:xfrm>
            <a:off x="228600" y="0"/>
            <a:ext cx="8839200" cy="578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spcBef>
                <a:spcPct val="0"/>
              </a:spcBef>
              <a:buClrTx/>
              <a:buSzTx/>
              <a:buFontTx/>
              <a:buNone/>
              <a:defRPr/>
            </a:pPr>
            <a:endParaRPr lang="en-US" altLang="en-US" sz="2400" b="0" i="1" dirty="0">
              <a:effectLst>
                <a:outerShdw blurRad="38100" dist="38100" dir="2700000" algn="tl">
                  <a:srgbClr val="000000">
                    <a:alpha val="43137"/>
                  </a:srgbClr>
                </a:outerShdw>
              </a:effectLst>
              <a:latin typeface="Arial Narrow" panose="020B0606020202030204" pitchFamily="34" charset="0"/>
            </a:endParaRPr>
          </a:p>
          <a:p>
            <a:pPr eaLnBrk="1" hangingPunct="1">
              <a:lnSpc>
                <a:spcPct val="150000"/>
              </a:lnSpc>
              <a:spcBef>
                <a:spcPct val="0"/>
              </a:spcBef>
              <a:buClrTx/>
              <a:buSzTx/>
              <a:buFontTx/>
              <a:buNone/>
              <a:defRPr/>
            </a:pPr>
            <a:r>
              <a:rPr lang="en-US" altLang="en-US" sz="2400" b="0" dirty="0">
                <a:effectLst>
                  <a:outerShdw blurRad="38100" dist="38100" dir="2700000" algn="tl">
                    <a:srgbClr val="000000">
                      <a:alpha val="43137"/>
                    </a:srgbClr>
                  </a:outerShdw>
                </a:effectLst>
              </a:rPr>
              <a:t>* DOXOLOGY:  </a:t>
            </a:r>
            <a:r>
              <a:rPr lang="en-US" altLang="en-US" sz="2400" b="0" i="1" dirty="0">
                <a:effectLst>
                  <a:outerShdw blurRad="38100" dist="38100" dir="2700000" algn="tl">
                    <a:srgbClr val="000000">
                      <a:alpha val="43137"/>
                    </a:srgbClr>
                  </a:outerShdw>
                </a:effectLst>
              </a:rPr>
              <a:t>No. 592     Praise God</a:t>
            </a:r>
          </a:p>
          <a:p>
            <a:pPr algn="ctr" eaLnBrk="1" hangingPunct="1">
              <a:lnSpc>
                <a:spcPct val="150000"/>
              </a:lnSpc>
              <a:spcBef>
                <a:spcPct val="0"/>
              </a:spcBef>
              <a:buClrTx/>
              <a:buSzTx/>
              <a:buFont typeface="Wingdings" pitchFamily="2" charset="2"/>
              <a:buNone/>
              <a:defRPr/>
            </a:pPr>
            <a:r>
              <a:rPr lang="en-US" altLang="en-US" sz="3200" b="1" i="1" dirty="0"/>
              <a:t>Praise God, from whom all blessings flow;  Praise God all creatures here below; </a:t>
            </a:r>
          </a:p>
          <a:p>
            <a:pPr algn="ctr" eaLnBrk="1" hangingPunct="1">
              <a:lnSpc>
                <a:spcPct val="150000"/>
              </a:lnSpc>
              <a:spcBef>
                <a:spcPct val="0"/>
              </a:spcBef>
              <a:buClrTx/>
              <a:buSzTx/>
              <a:buFont typeface="Wingdings" pitchFamily="2" charset="2"/>
              <a:buNone/>
              <a:defRPr/>
            </a:pPr>
            <a:r>
              <a:rPr lang="en-US" altLang="en-US" sz="3200" b="1" i="1" dirty="0"/>
              <a:t>Praise God above, ye heavenly host; </a:t>
            </a:r>
          </a:p>
          <a:p>
            <a:pPr algn="ctr" eaLnBrk="1" hangingPunct="1">
              <a:lnSpc>
                <a:spcPct val="150000"/>
              </a:lnSpc>
              <a:spcBef>
                <a:spcPct val="0"/>
              </a:spcBef>
              <a:buClrTx/>
              <a:buSzTx/>
              <a:buFont typeface="Wingdings" pitchFamily="2" charset="2"/>
              <a:buNone/>
              <a:defRPr/>
            </a:pPr>
            <a:r>
              <a:rPr lang="en-US" altLang="en-US" sz="3200" b="1" i="1" dirty="0"/>
              <a:t>Praise Father, Son, and Holy Ghost. Amen.</a:t>
            </a:r>
          </a:p>
          <a:p>
            <a:pPr eaLnBrk="1" hangingPunct="1">
              <a:spcBef>
                <a:spcPct val="0"/>
              </a:spcBef>
              <a:buClrTx/>
              <a:buSzTx/>
              <a:buFontTx/>
              <a:buNone/>
              <a:defRPr/>
            </a:pPr>
            <a:endParaRPr lang="en-US" altLang="en-US" sz="2000" dirty="0"/>
          </a:p>
          <a:p>
            <a:pPr marL="1206500" indent="-1206500" eaLnBrk="1" hangingPunct="1">
              <a:spcBef>
                <a:spcPct val="0"/>
              </a:spcBef>
              <a:buClrTx/>
              <a:buSzTx/>
              <a:buFontTx/>
              <a:buNone/>
              <a:defRPr/>
            </a:pPr>
            <a:endParaRPr lang="en-US" altLang="en-US" sz="2500" dirty="0">
              <a:effectLst>
                <a:outerShdw blurRad="38100" dist="38100" dir="2700000" algn="tl">
                  <a:srgbClr val="000000">
                    <a:alpha val="43137"/>
                  </a:srgbClr>
                </a:outerShdw>
              </a:effectLst>
            </a:endParaRPr>
          </a:p>
          <a:p>
            <a:pPr marL="1206500" indent="-1206500" eaLnBrk="1" hangingPunct="1">
              <a:spcBef>
                <a:spcPct val="0"/>
              </a:spcBef>
              <a:buClrTx/>
              <a:buSzTx/>
              <a:buFontTx/>
              <a:buNone/>
              <a:defRPr/>
            </a:pPr>
            <a:endParaRPr lang="en-US" altLang="en-US" sz="2500" dirty="0">
              <a:effectLst>
                <a:outerShdw blurRad="38100" dist="38100" dir="2700000" algn="tl">
                  <a:srgbClr val="000000">
                    <a:alpha val="43137"/>
                  </a:srgbClr>
                </a:outerShdw>
              </a:effectLst>
            </a:endParaRPr>
          </a:p>
          <a:p>
            <a:pPr eaLnBrk="1" hangingPunct="1">
              <a:spcBef>
                <a:spcPct val="0"/>
              </a:spcBef>
              <a:buClrTx/>
              <a:buSzTx/>
              <a:buNone/>
              <a:tabLst>
                <a:tab pos="8686800" algn="r"/>
              </a:tabLst>
              <a:defRPr/>
            </a:pPr>
            <a:r>
              <a:rPr lang="en-US" altLang="en-US" sz="2400" b="0" dirty="0">
                <a:effectLst>
                  <a:outerShdw blurRad="38100" dist="38100" dir="2700000" algn="tl">
                    <a:srgbClr val="000000">
                      <a:alpha val="43137"/>
                    </a:srgbClr>
                  </a:outerShdw>
                </a:effectLst>
              </a:rPr>
              <a:t>* PRAYER OF DEDICATION</a:t>
            </a:r>
          </a:p>
          <a:p>
            <a:pPr eaLnBrk="1" hangingPunct="1">
              <a:spcBef>
                <a:spcPct val="0"/>
              </a:spcBef>
              <a:buClrTx/>
              <a:buSzTx/>
              <a:buFontTx/>
              <a:buNone/>
              <a:tabLst>
                <a:tab pos="8686800" algn="r"/>
              </a:tabLst>
              <a:defRPr/>
            </a:pPr>
            <a:endParaRPr lang="en-US" altLang="en-US" sz="2400" b="0" dirty="0">
              <a:effectLst>
                <a:outerShdw blurRad="38100" dist="38100" dir="2700000" algn="tl">
                  <a:srgbClr val="000000">
                    <a:alpha val="43137"/>
                  </a:srgbClr>
                </a:outerShdw>
              </a:effectLs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a:extLst>
              <a:ext uri="{FF2B5EF4-FFF2-40B4-BE49-F238E27FC236}">
                <a16:creationId xmlns:a16="http://schemas.microsoft.com/office/drawing/2014/main" id="{4532FAAA-3A0F-4CF3-BD4A-7E5B879733B0}"/>
              </a:ext>
            </a:extLst>
          </p:cNvPr>
          <p:cNvSpPr txBox="1">
            <a:spLocks noChangeArrowheads="1"/>
          </p:cNvSpPr>
          <p:nvPr/>
        </p:nvSpPr>
        <p:spPr bwMode="auto">
          <a:xfrm>
            <a:off x="228600" y="1"/>
            <a:ext cx="8915400" cy="6781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spcBef>
                <a:spcPct val="0"/>
              </a:spcBef>
              <a:buClrTx/>
              <a:buSzTx/>
              <a:buFontTx/>
              <a:buNone/>
              <a:defRPr/>
            </a:pPr>
            <a:r>
              <a:rPr lang="en-US" altLang="en-US" sz="2800" b="1" dirty="0">
                <a:effectLst>
                  <a:outerShdw blurRad="38100" dist="38100" dir="2700000" algn="tl">
                    <a:srgbClr val="000000">
                      <a:alpha val="43137"/>
                    </a:srgbClr>
                  </a:outerShdw>
                </a:effectLst>
              </a:rPr>
              <a:t>DECLARING GOD‘S  WORD</a:t>
            </a:r>
          </a:p>
          <a:p>
            <a:pPr eaLnBrk="1" hangingPunct="1">
              <a:spcBef>
                <a:spcPct val="0"/>
              </a:spcBef>
              <a:buClrTx/>
              <a:buSzTx/>
              <a:buFontTx/>
              <a:buNone/>
              <a:defRPr/>
            </a:pPr>
            <a:endParaRPr lang="en-US" altLang="en-US" sz="800" b="0" dirty="0">
              <a:effectLst>
                <a:outerShdw blurRad="38100" dist="38100" dir="2700000" algn="tl">
                  <a:srgbClr val="000000">
                    <a:alpha val="43137"/>
                  </a:srgbClr>
                </a:outerShdw>
              </a:effectLst>
              <a:highlight>
                <a:srgbClr val="FFFF00"/>
              </a:highlight>
            </a:endParaRPr>
          </a:p>
          <a:p>
            <a:pPr>
              <a:buNone/>
              <a:defRPr/>
            </a:pPr>
            <a:r>
              <a:rPr lang="en-US" sz="2400" b="0" dirty="0">
                <a:effectLst>
                  <a:outerShdw blurRad="38100" dist="38100" dir="2700000" algn="tl">
                    <a:srgbClr val="000000">
                      <a:alpha val="43137"/>
                    </a:srgbClr>
                  </a:outerShdw>
                </a:effectLst>
                <a:cs typeface="Arial" pitchFamily="34" charset="0"/>
              </a:rPr>
              <a:t>HEBREW LESSON:  Isaiah 43: 1–9    </a:t>
            </a:r>
          </a:p>
          <a:p>
            <a:pPr algn="ctr">
              <a:buNone/>
              <a:defRPr/>
            </a:pPr>
            <a:r>
              <a:rPr lang="en-US" sz="2400" b="0" dirty="0">
                <a:effectLst>
                  <a:outerShdw blurRad="38100" dist="38100" dir="2700000" algn="tl">
                    <a:srgbClr val="000000">
                      <a:alpha val="43137"/>
                    </a:srgbClr>
                  </a:outerShdw>
                </a:effectLst>
                <a:cs typeface="Arial" pitchFamily="34" charset="0"/>
              </a:rPr>
              <a:t>God covenants to be our God.</a:t>
            </a:r>
          </a:p>
          <a:p>
            <a:pPr algn="l">
              <a:lnSpc>
                <a:spcPct val="150000"/>
              </a:lnSpc>
              <a:buNone/>
            </a:pPr>
            <a:r>
              <a:rPr lang="en-US" sz="2800" b="1"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43 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But now thus says the </a:t>
            </a:r>
            <a:r>
              <a:rPr lang="en-US" sz="2800" b="0" i="0" cap="small"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Lord</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a:t>
            </a:r>
            <a:b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he who created you, O Jacob,</a:t>
            </a:r>
            <a:b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he who formed you, O Israel:</a:t>
            </a:r>
            <a:b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Do not fear, for I have redeemed you;</a:t>
            </a:r>
            <a:b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I have called you by name; you are mine. </a:t>
            </a:r>
            <a:b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2 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When you pass through the waters, I will be with you, and through the rivers, they shall not overwhelm you; when you walk through fire you shall not be </a:t>
            </a:r>
            <a:r>
              <a:rPr lang="en-US" b="1"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11745587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a:extLst>
              <a:ext uri="{FF2B5EF4-FFF2-40B4-BE49-F238E27FC236}">
                <a16:creationId xmlns:a16="http://schemas.microsoft.com/office/drawing/2014/main" id="{4532FAAA-3A0F-4CF3-BD4A-7E5B879733B0}"/>
              </a:ext>
            </a:extLst>
          </p:cNvPr>
          <p:cNvSpPr txBox="1">
            <a:spLocks noChangeArrowheads="1"/>
          </p:cNvSpPr>
          <p:nvPr/>
        </p:nvSpPr>
        <p:spPr bwMode="auto">
          <a:xfrm>
            <a:off x="304800" y="76200"/>
            <a:ext cx="8534400" cy="646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l">
              <a:lnSpc>
                <a:spcPct val="150000"/>
              </a:lnSpc>
              <a:buNone/>
            </a:pP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burned, and the flame shall not consume you.</a:t>
            </a:r>
            <a:b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3 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For I am the </a:t>
            </a:r>
            <a:r>
              <a:rPr lang="en-US" sz="2800" b="0" i="0" cap="small"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Lord</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your God,</a:t>
            </a:r>
            <a:b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the Holy One of Israel, your Savior.</a:t>
            </a:r>
            <a:b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I give Egypt as your ransom,</a:t>
            </a:r>
            <a:b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Cush and </a:t>
            </a:r>
            <a:r>
              <a:rPr lang="en-US" sz="2800" b="0" i="0" dirty="0" err="1">
                <a:effectLst>
                  <a:outerShdw blurRad="38100" dist="38100" dir="2700000" algn="tl">
                    <a:srgbClr val="000000">
                      <a:alpha val="43137"/>
                    </a:srgbClr>
                  </a:outerShdw>
                </a:effectLst>
                <a:ea typeface="Tahoma" panose="020B0604030504040204" pitchFamily="34" charset="0"/>
                <a:cs typeface="Tahoma" panose="020B0604030504040204" pitchFamily="34" charset="0"/>
              </a:rPr>
              <a:t>Seba</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in exchange for you.</a:t>
            </a:r>
            <a:b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4 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Because you are precious in my sight</a:t>
            </a:r>
            <a:b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and honored and I love you,</a:t>
            </a:r>
            <a:b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I give people in return for you,</a:t>
            </a:r>
            <a:b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nations in exchange for your life.</a:t>
            </a:r>
            <a:b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5 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Do not fear, for I am with you; </a:t>
            </a:r>
            <a:r>
              <a:rPr lang="en-US" sz="28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 .</a:t>
            </a:r>
            <a:endPar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336858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a:extLst>
              <a:ext uri="{FF2B5EF4-FFF2-40B4-BE49-F238E27FC236}">
                <a16:creationId xmlns:a16="http://schemas.microsoft.com/office/drawing/2014/main" id="{4532FAAA-3A0F-4CF3-BD4A-7E5B879733B0}"/>
              </a:ext>
            </a:extLst>
          </p:cNvPr>
          <p:cNvSpPr txBox="1">
            <a:spLocks noChangeArrowheads="1"/>
          </p:cNvSpPr>
          <p:nvPr/>
        </p:nvSpPr>
        <p:spPr bwMode="auto">
          <a:xfrm>
            <a:off x="304800" y="76200"/>
            <a:ext cx="8534400" cy="6553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l">
              <a:lnSpc>
                <a:spcPct val="150000"/>
              </a:lnSpc>
              <a:buNone/>
            </a:pP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I will bring your offspring from the east,</a:t>
            </a:r>
            <a:b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and from the west I will gather you;</a:t>
            </a:r>
            <a:b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6 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I will say to the north, “Give them up,”</a:t>
            </a:r>
            <a:b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and to the south, “Do not withhold;</a:t>
            </a:r>
            <a:b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bring my sons from far away</a:t>
            </a:r>
            <a:b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and my daughters from the end of the earth—</a:t>
            </a:r>
            <a:b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7 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everyone who is called by my name,</a:t>
            </a:r>
            <a:b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whom I created for my glory,</a:t>
            </a:r>
            <a:b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whom I formed and made.”</a:t>
            </a:r>
          </a:p>
          <a:p>
            <a:pPr algn="r">
              <a:lnSpc>
                <a:spcPct val="150000"/>
              </a:lnSpc>
              <a:buNone/>
            </a:pPr>
            <a:r>
              <a:rPr lang="en-US" sz="28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 .</a:t>
            </a:r>
            <a:endPar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9851352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a:extLst>
              <a:ext uri="{FF2B5EF4-FFF2-40B4-BE49-F238E27FC236}">
                <a16:creationId xmlns:a16="http://schemas.microsoft.com/office/drawing/2014/main" id="{4532FAAA-3A0F-4CF3-BD4A-7E5B879733B0}"/>
              </a:ext>
            </a:extLst>
          </p:cNvPr>
          <p:cNvSpPr txBox="1">
            <a:spLocks noChangeArrowheads="1"/>
          </p:cNvSpPr>
          <p:nvPr/>
        </p:nvSpPr>
        <p:spPr bwMode="auto">
          <a:xfrm>
            <a:off x="304800" y="76200"/>
            <a:ext cx="8534400" cy="5175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l">
              <a:lnSpc>
                <a:spcPct val="150000"/>
              </a:lnSpc>
              <a:buNone/>
            </a:pP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8 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Bring forth the people who are blind yet have eyes,</a:t>
            </a:r>
            <a:b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who are deaf yet have ears!</a:t>
            </a:r>
            <a:b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9 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Let all the nations gather together,</a:t>
            </a:r>
            <a:b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and let the peoples assemble.</a:t>
            </a:r>
            <a:b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Who among them declared this</a:t>
            </a:r>
            <a:b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and foretold to us the former things?</a:t>
            </a:r>
            <a:b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Let them bring their witnesses to justify them,</a:t>
            </a:r>
            <a:b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and let them hear and say, “It is true.”</a:t>
            </a:r>
          </a:p>
        </p:txBody>
      </p:sp>
    </p:spTree>
    <p:extLst>
      <p:ext uri="{BB962C8B-B14F-4D97-AF65-F5344CB8AC3E}">
        <p14:creationId xmlns:p14="http://schemas.microsoft.com/office/powerpoint/2010/main" val="36516168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a:extLst>
              <a:ext uri="{FF2B5EF4-FFF2-40B4-BE49-F238E27FC236}">
                <a16:creationId xmlns:a16="http://schemas.microsoft.com/office/drawing/2014/main" id="{4532FAAA-3A0F-4CF3-BD4A-7E5B879733B0}"/>
              </a:ext>
            </a:extLst>
          </p:cNvPr>
          <p:cNvSpPr txBox="1">
            <a:spLocks noChangeArrowheads="1"/>
          </p:cNvSpPr>
          <p:nvPr/>
        </p:nvSpPr>
        <p:spPr bwMode="auto">
          <a:xfrm>
            <a:off x="228600" y="105846"/>
            <a:ext cx="8686800" cy="6455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R="0" indent="342900">
              <a:spcBef>
                <a:spcPts val="0"/>
              </a:spcBef>
              <a:spcAft>
                <a:spcPts val="0"/>
              </a:spcAft>
              <a:buNone/>
            </a:pPr>
            <a:r>
              <a:rPr lang="en-US" sz="2400" b="0" dirty="0">
                <a:ea typeface="Tahoma" panose="020B0604030504040204" pitchFamily="34" charset="0"/>
                <a:cs typeface="Tahoma" panose="020B0604030504040204" pitchFamily="34" charset="0"/>
              </a:rPr>
              <a:t>EPISTLE LESSON:   2 Corinthians 13: 11–13; </a:t>
            </a:r>
          </a:p>
          <a:p>
            <a:pPr marR="0" indent="342900" algn="ctr">
              <a:spcBef>
                <a:spcPts val="0"/>
              </a:spcBef>
              <a:spcAft>
                <a:spcPts val="0"/>
              </a:spcAft>
              <a:buNone/>
            </a:pPr>
            <a:r>
              <a:rPr lang="en-US" sz="2400" b="0" dirty="0">
                <a:ea typeface="Tahoma" panose="020B0604030504040204" pitchFamily="34" charset="0"/>
                <a:cs typeface="Tahoma" panose="020B0604030504040204" pitchFamily="34" charset="0"/>
              </a:rPr>
              <a:t>Ephesians 2: 3–10    </a:t>
            </a:r>
          </a:p>
          <a:p>
            <a:pPr marR="0" indent="342900" algn="ctr">
              <a:spcBef>
                <a:spcPts val="0"/>
              </a:spcBef>
              <a:spcAft>
                <a:spcPts val="0"/>
              </a:spcAft>
              <a:buNone/>
            </a:pPr>
            <a:r>
              <a:rPr lang="en-US" sz="2400" b="0" dirty="0">
                <a:ea typeface="Tahoma" panose="020B0604030504040204" pitchFamily="34" charset="0"/>
                <a:cs typeface="Tahoma" panose="020B0604030504040204" pitchFamily="34" charset="0"/>
              </a:rPr>
              <a:t>We are God’s workmanship.</a:t>
            </a:r>
          </a:p>
          <a:p>
            <a:pPr indent="171450" algn="just">
              <a:lnSpc>
                <a:spcPct val="150000"/>
              </a:lnSpc>
              <a:buNone/>
            </a:pP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11 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Finally, brothers and sisters, farewell. Be restored; listen to my appeal; agree with one another; live in peace; and the God of love and peace will be with you.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12 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Greet one another with a holy kiss. All the saints greet you.</a:t>
            </a:r>
          </a:p>
          <a:p>
            <a:pPr indent="171450" algn="just">
              <a:lnSpc>
                <a:spcPct val="150000"/>
              </a:lnSpc>
              <a:buNone/>
            </a:pP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13 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The grace of the Lord Jesus Christ, the love of God, and the communion of the Holy Spirit be with all of you. . . .</a:t>
            </a:r>
          </a:p>
        </p:txBody>
      </p:sp>
    </p:spTree>
    <p:extLst>
      <p:ext uri="{BB962C8B-B14F-4D97-AF65-F5344CB8AC3E}">
        <p14:creationId xmlns:p14="http://schemas.microsoft.com/office/powerpoint/2010/main" val="27041733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3">
            <a:extLst>
              <a:ext uri="{FF2B5EF4-FFF2-40B4-BE49-F238E27FC236}">
                <a16:creationId xmlns:a16="http://schemas.microsoft.com/office/drawing/2014/main" id="{CF3D2530-5B93-AA39-6862-E0E85C7C24F3}"/>
              </a:ext>
            </a:extLst>
          </p:cNvPr>
          <p:cNvSpPr>
            <a:spLocks noChangeArrowheads="1"/>
          </p:cNvSpPr>
          <p:nvPr/>
        </p:nvSpPr>
        <p:spPr bwMode="auto">
          <a:xfrm>
            <a:off x="0" y="176272"/>
            <a:ext cx="9144000"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L="292100" algn="ctr">
              <a:spcBef>
                <a:spcPct val="0"/>
              </a:spcBef>
              <a:buClrTx/>
              <a:buSzTx/>
              <a:buNone/>
              <a:tabLst>
                <a:tab pos="863600" algn="l"/>
                <a:tab pos="8636000" algn="r"/>
              </a:tabLst>
              <a:defRPr/>
            </a:pPr>
            <a:r>
              <a:rPr lang="en-US" altLang="en-US" sz="2800" b="0" dirty="0"/>
              <a:t>PRELUDE</a:t>
            </a:r>
            <a:endParaRPr lang="en-US" altLang="en-US" sz="2800" b="0" i="1" dirty="0"/>
          </a:p>
          <a:p>
            <a:pPr marL="292100" algn="ctr">
              <a:spcBef>
                <a:spcPct val="0"/>
              </a:spcBef>
              <a:buClrTx/>
              <a:buSzTx/>
              <a:buFontTx/>
              <a:buNone/>
              <a:tabLst>
                <a:tab pos="863600" algn="l"/>
                <a:tab pos="8636000" algn="r"/>
              </a:tabLst>
              <a:defRPr/>
            </a:pPr>
            <a:endParaRPr lang="en-US" altLang="en-US" sz="2800" b="0" dirty="0"/>
          </a:p>
          <a:p>
            <a:pPr marL="292100" algn="ctr">
              <a:spcBef>
                <a:spcPct val="0"/>
              </a:spcBef>
              <a:buClrTx/>
              <a:buSzTx/>
              <a:buFontTx/>
              <a:buNone/>
              <a:tabLst>
                <a:tab pos="863600" algn="l"/>
                <a:tab pos="8636000" algn="r"/>
              </a:tabLst>
              <a:defRPr/>
            </a:pPr>
            <a:r>
              <a:rPr lang="en-US" altLang="en-US" sz="2800" b="0" dirty="0"/>
              <a:t>WELCOME &amp; ANNOUNCEMENTS</a:t>
            </a:r>
          </a:p>
          <a:p>
            <a:pPr marL="292100">
              <a:spcBef>
                <a:spcPct val="0"/>
              </a:spcBef>
              <a:buClrTx/>
              <a:buSzTx/>
              <a:buFontTx/>
              <a:buNone/>
              <a:tabLst>
                <a:tab pos="863600" algn="l"/>
                <a:tab pos="8636000" algn="r"/>
              </a:tabLst>
              <a:defRPr/>
            </a:pPr>
            <a:endParaRPr lang="en-US" altLang="en-US" sz="2800" dirty="0"/>
          </a:p>
          <a:p>
            <a:pPr algn="ctr" eaLnBrk="1" hangingPunct="1">
              <a:spcBef>
                <a:spcPct val="0"/>
              </a:spcBef>
              <a:buClrTx/>
              <a:buSzTx/>
              <a:buFontTx/>
              <a:buNone/>
              <a:defRPr/>
            </a:pPr>
            <a:r>
              <a:rPr lang="en-US" altLang="en-US" sz="2800" b="0" dirty="0">
                <a:effectLst>
                  <a:outerShdw blurRad="38100" dist="38100" dir="2700000" algn="tl">
                    <a:srgbClr val="000000">
                      <a:alpha val="43137"/>
                    </a:srgbClr>
                  </a:outerShdw>
                </a:effectLst>
              </a:rPr>
              <a:t>AFFIRMATION OF MISSION STATEMENT </a:t>
            </a: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p:txBody>
      </p:sp>
      <p:sp>
        <p:nvSpPr>
          <p:cNvPr id="3" name="Plaque 2">
            <a:extLst>
              <a:ext uri="{FF2B5EF4-FFF2-40B4-BE49-F238E27FC236}">
                <a16:creationId xmlns:a16="http://schemas.microsoft.com/office/drawing/2014/main" id="{E78AD04C-07FD-C61B-D46F-357A39F801CC}"/>
              </a:ext>
            </a:extLst>
          </p:cNvPr>
          <p:cNvSpPr/>
          <p:nvPr/>
        </p:nvSpPr>
        <p:spPr>
          <a:xfrm>
            <a:off x="342900" y="2667000"/>
            <a:ext cx="8458200" cy="3124200"/>
          </a:xfrm>
          <a:prstGeom prst="plaqu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Wingdings" pitchFamily="2" charset="2"/>
              <a:buNone/>
              <a:defRPr/>
            </a:pPr>
            <a:endParaRPr lang="en-US" altLang="en-US" u="sng" dirty="0">
              <a:solidFill>
                <a:schemeClr val="tx1"/>
              </a:solidFill>
              <a:effectLst>
                <a:outerShdw blurRad="38100" dist="38100" dir="2700000" algn="tl">
                  <a:srgbClr val="000000">
                    <a:alpha val="43137"/>
                  </a:srgbClr>
                </a:outerShdw>
              </a:effectLst>
            </a:endParaRPr>
          </a:p>
          <a:p>
            <a:pPr algn="ctr">
              <a:lnSpc>
                <a:spcPct val="150000"/>
              </a:lnSpc>
              <a:buFont typeface="Wingdings" pitchFamily="2" charset="2"/>
              <a:buNone/>
              <a:defRPr/>
            </a:pPr>
            <a:r>
              <a:rPr lang="en-US" altLang="en-US" sz="3200" u="sng" dirty="0">
                <a:solidFill>
                  <a:schemeClr val="tx1"/>
                </a:solidFill>
                <a:effectLst>
                  <a:outerShdw blurRad="38100" dist="38100" dir="2700000" algn="tl">
                    <a:srgbClr val="000000">
                      <a:alpha val="43137"/>
                    </a:srgbClr>
                  </a:outerShdw>
                </a:effectLst>
              </a:rPr>
              <a:t>Our Mission Statement</a:t>
            </a:r>
            <a:r>
              <a:rPr lang="en-US" altLang="en-US" sz="3200" dirty="0">
                <a:solidFill>
                  <a:schemeClr val="tx1"/>
                </a:solidFill>
                <a:effectLst>
                  <a:outerShdw blurRad="38100" dist="38100" dir="2700000" algn="tl">
                    <a:srgbClr val="000000">
                      <a:alpha val="43137"/>
                    </a:srgbClr>
                  </a:outerShdw>
                </a:effectLst>
              </a:rPr>
              <a:t> </a:t>
            </a:r>
          </a:p>
          <a:p>
            <a:pPr algn="ctr">
              <a:buFont typeface="Wingdings" pitchFamily="2" charset="2"/>
              <a:buNone/>
              <a:defRPr/>
            </a:pPr>
            <a:r>
              <a:rPr lang="en-US" altLang="en-US" sz="2800" b="1" dirty="0">
                <a:solidFill>
                  <a:schemeClr val="tx1"/>
                </a:solidFill>
                <a:effectLst>
                  <a:outerShdw blurRad="38100" dist="38100" dir="2700000" algn="tl">
                    <a:srgbClr val="000000">
                      <a:alpha val="43137"/>
                    </a:srgbClr>
                  </a:outerShdw>
                </a:effectLst>
              </a:rPr>
              <a:t>As disciples of Jesus Christ, </a:t>
            </a:r>
            <a:br>
              <a:rPr lang="en-US" altLang="en-US" sz="2800" b="1" dirty="0">
                <a:solidFill>
                  <a:schemeClr val="tx1"/>
                </a:solidFill>
                <a:effectLst>
                  <a:outerShdw blurRad="38100" dist="38100" dir="2700000" algn="tl">
                    <a:srgbClr val="000000">
                      <a:alpha val="43137"/>
                    </a:srgbClr>
                  </a:outerShdw>
                </a:effectLst>
              </a:rPr>
            </a:br>
            <a:r>
              <a:rPr lang="en-US" altLang="en-US" sz="2800" b="1" dirty="0">
                <a:solidFill>
                  <a:schemeClr val="tx1"/>
                </a:solidFill>
                <a:effectLst>
                  <a:outerShdw blurRad="38100" dist="38100" dir="2700000" algn="tl">
                    <a:srgbClr val="000000">
                      <a:alpha val="43137"/>
                    </a:srgbClr>
                  </a:outerShdw>
                </a:effectLst>
              </a:rPr>
              <a:t>led by the Holy Spirit, </a:t>
            </a:r>
            <a:br>
              <a:rPr lang="en-US" altLang="en-US" sz="2800" b="1" dirty="0">
                <a:solidFill>
                  <a:schemeClr val="tx1"/>
                </a:solidFill>
                <a:effectLst>
                  <a:outerShdw blurRad="38100" dist="38100" dir="2700000" algn="tl">
                    <a:srgbClr val="000000">
                      <a:alpha val="43137"/>
                    </a:srgbClr>
                  </a:outerShdw>
                </a:effectLst>
              </a:rPr>
            </a:br>
            <a:r>
              <a:rPr lang="en-US" altLang="en-US" sz="2800" b="1" dirty="0">
                <a:solidFill>
                  <a:schemeClr val="tx1"/>
                </a:solidFill>
                <a:effectLst>
                  <a:outerShdw blurRad="38100" dist="38100" dir="2700000" algn="tl">
                    <a:srgbClr val="000000">
                      <a:alpha val="43137"/>
                    </a:srgbClr>
                  </a:outerShdw>
                </a:effectLst>
              </a:rPr>
              <a:t>we experience God’s unconditional love, </a:t>
            </a:r>
            <a:br>
              <a:rPr lang="en-US" altLang="en-US" sz="2800" b="1" dirty="0">
                <a:solidFill>
                  <a:schemeClr val="tx1"/>
                </a:solidFill>
                <a:effectLst>
                  <a:outerShdw blurRad="38100" dist="38100" dir="2700000" algn="tl">
                    <a:srgbClr val="000000">
                      <a:alpha val="43137"/>
                    </a:srgbClr>
                  </a:outerShdw>
                </a:effectLst>
              </a:rPr>
            </a:br>
            <a:r>
              <a:rPr lang="en-US" altLang="en-US" sz="2800" b="1" dirty="0">
                <a:solidFill>
                  <a:schemeClr val="tx1"/>
                </a:solidFill>
                <a:effectLst>
                  <a:outerShdw blurRad="38100" dist="38100" dir="2700000" algn="tl">
                    <a:srgbClr val="000000">
                      <a:alpha val="43137"/>
                    </a:srgbClr>
                  </a:outerShdw>
                </a:effectLst>
              </a:rPr>
              <a:t>and we witness to others </a:t>
            </a:r>
            <a:br>
              <a:rPr lang="en-US" altLang="en-US" sz="2800" b="1" dirty="0">
                <a:solidFill>
                  <a:schemeClr val="tx1"/>
                </a:solidFill>
                <a:effectLst>
                  <a:outerShdw blurRad="38100" dist="38100" dir="2700000" algn="tl">
                    <a:srgbClr val="000000">
                      <a:alpha val="43137"/>
                    </a:srgbClr>
                  </a:outerShdw>
                </a:effectLst>
              </a:rPr>
            </a:br>
            <a:r>
              <a:rPr lang="en-US" altLang="en-US" sz="2800" b="1" dirty="0">
                <a:solidFill>
                  <a:schemeClr val="tx1"/>
                </a:solidFill>
                <a:effectLst>
                  <a:outerShdw blurRad="38100" dist="38100" dir="2700000" algn="tl">
                    <a:srgbClr val="000000">
                      <a:alpha val="43137"/>
                    </a:srgbClr>
                  </a:outerShdw>
                </a:effectLst>
              </a:rPr>
              <a:t>by discovering and sharing our gifts.</a:t>
            </a:r>
          </a:p>
          <a:p>
            <a:pPr algn="ctr">
              <a:defRPr/>
            </a:pPr>
            <a:endParaRPr lang="en-US" sz="200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030406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a:extLst>
              <a:ext uri="{FF2B5EF4-FFF2-40B4-BE49-F238E27FC236}">
                <a16:creationId xmlns:a16="http://schemas.microsoft.com/office/drawing/2014/main" id="{4532FAAA-3A0F-4CF3-BD4A-7E5B879733B0}"/>
              </a:ext>
            </a:extLst>
          </p:cNvPr>
          <p:cNvSpPr txBox="1">
            <a:spLocks noChangeArrowheads="1"/>
          </p:cNvSpPr>
          <p:nvPr/>
        </p:nvSpPr>
        <p:spPr bwMode="auto">
          <a:xfrm>
            <a:off x="381000" y="105846"/>
            <a:ext cx="8534400" cy="6553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indent="171450" algn="ctr">
              <a:lnSpc>
                <a:spcPct val="150000"/>
              </a:lnSpc>
              <a:buNone/>
            </a:pP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Ephesians 2:3-10</a:t>
            </a:r>
          </a:p>
          <a:p>
            <a:pPr indent="171450" algn="just">
              <a:lnSpc>
                <a:spcPct val="150000"/>
              </a:lnSpc>
              <a:buNone/>
            </a:pP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3 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All of us once lived among them in the passions of our flesh, doing the will of flesh and senses, and we were by nature children of wrath, like everyone else,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4 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but God, who is rich in mercy, out of the great love with which he loved us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5 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even when we were dead through our trespasses, made us alive together with Christ—by grace you have been saved—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6 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and raised us up with him and seated us with him in the heavenly places in Christ Jesus,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7 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so that in . . .</a:t>
            </a:r>
          </a:p>
        </p:txBody>
      </p:sp>
    </p:spTree>
    <p:extLst>
      <p:ext uri="{BB962C8B-B14F-4D97-AF65-F5344CB8AC3E}">
        <p14:creationId xmlns:p14="http://schemas.microsoft.com/office/powerpoint/2010/main" val="9492148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a:extLst>
              <a:ext uri="{FF2B5EF4-FFF2-40B4-BE49-F238E27FC236}">
                <a16:creationId xmlns:a16="http://schemas.microsoft.com/office/drawing/2014/main" id="{4532FAAA-3A0F-4CF3-BD4A-7E5B879733B0}"/>
              </a:ext>
            </a:extLst>
          </p:cNvPr>
          <p:cNvSpPr txBox="1">
            <a:spLocks noChangeArrowheads="1"/>
          </p:cNvSpPr>
          <p:nvPr/>
        </p:nvSpPr>
        <p:spPr bwMode="auto">
          <a:xfrm>
            <a:off x="381000" y="105846"/>
            <a:ext cx="8534400" cy="5175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indent="171450" algn="just">
              <a:lnSpc>
                <a:spcPct val="150000"/>
              </a:lnSpc>
              <a:buNone/>
            </a:pP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the ages to come he might show the immeasurable riches of his grace in kindness toward us in Christ Jesus.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8 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For by grace you have been saved through faith, and this is not your own doing; it is the gift of God—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9 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not the result of works, so that no one may boast.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10 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For we are what he has made us, created in Christ Jesus for good works, which God prepared beforehand so that we may walk in them.</a:t>
            </a:r>
          </a:p>
        </p:txBody>
      </p:sp>
    </p:spTree>
    <p:extLst>
      <p:ext uri="{BB962C8B-B14F-4D97-AF65-F5344CB8AC3E}">
        <p14:creationId xmlns:p14="http://schemas.microsoft.com/office/powerpoint/2010/main" val="33655860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a:extLst>
              <a:ext uri="{FF2B5EF4-FFF2-40B4-BE49-F238E27FC236}">
                <a16:creationId xmlns:a16="http://schemas.microsoft.com/office/drawing/2014/main" id="{C80FA143-5C2D-9F78-FA4B-0A8D485387E3}"/>
              </a:ext>
            </a:extLst>
          </p:cNvPr>
          <p:cNvSpPr>
            <a:spLocks noChangeArrowheads="1"/>
          </p:cNvSpPr>
          <p:nvPr/>
        </p:nvSpPr>
        <p:spPr bwMode="auto">
          <a:xfrm>
            <a:off x="1143000" y="1485900"/>
            <a:ext cx="6705600" cy="34671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b">
            <a:norm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lnSpc>
                <a:spcPct val="90000"/>
              </a:lnSpc>
              <a:spcBef>
                <a:spcPct val="0"/>
              </a:spcBef>
              <a:spcAft>
                <a:spcPts val="600"/>
              </a:spcAft>
              <a:buClrTx/>
              <a:buSzTx/>
              <a:buNone/>
              <a:tabLst>
                <a:tab pos="7543800" algn="r"/>
              </a:tabLst>
            </a:pPr>
            <a:r>
              <a:rPr lang="en-US" altLang="en-US" sz="28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rPr>
              <a:t>PASTOR DAVID’S MEDITATION:  </a:t>
            </a:r>
            <a:endParaRPr lang="en-US" altLang="en-US" sz="2400" b="1"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endParaRPr>
          </a:p>
          <a:p>
            <a:pPr algn="ctr" eaLnBrk="1" hangingPunct="1">
              <a:lnSpc>
                <a:spcPct val="90000"/>
              </a:lnSpc>
              <a:spcBef>
                <a:spcPct val="0"/>
              </a:spcBef>
              <a:spcAft>
                <a:spcPts val="600"/>
              </a:spcAft>
              <a:buClrTx/>
              <a:buSzTx/>
              <a:buNone/>
              <a:tabLst>
                <a:tab pos="7543800" algn="r"/>
              </a:tabLst>
            </a:pPr>
            <a:endParaRPr lang="en-US" altLang="en-US" sz="24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endParaRPr>
          </a:p>
          <a:p>
            <a:pPr algn="ctr" eaLnBrk="1" hangingPunct="1">
              <a:lnSpc>
                <a:spcPct val="150000"/>
              </a:lnSpc>
              <a:spcBef>
                <a:spcPct val="0"/>
              </a:spcBef>
              <a:spcAft>
                <a:spcPts val="600"/>
              </a:spcAft>
              <a:buClrTx/>
              <a:buSzTx/>
              <a:buNone/>
              <a:tabLst>
                <a:tab pos="7543800" algn="r"/>
              </a:tabLst>
            </a:pPr>
            <a:r>
              <a:rPr lang="en-US" altLang="en-US" sz="4000" b="1"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rPr>
              <a:t>Creeds, Confessions, and Catechisms:</a:t>
            </a:r>
          </a:p>
          <a:p>
            <a:pPr algn="ctr" eaLnBrk="1" hangingPunct="1">
              <a:lnSpc>
                <a:spcPct val="150000"/>
              </a:lnSpc>
              <a:spcBef>
                <a:spcPct val="0"/>
              </a:spcBef>
              <a:spcAft>
                <a:spcPts val="600"/>
              </a:spcAft>
              <a:buClrTx/>
              <a:buSzTx/>
              <a:buNone/>
              <a:tabLst>
                <a:tab pos="7543800" algn="r"/>
              </a:tabLst>
            </a:pPr>
            <a:r>
              <a:rPr lang="en-US" sz="2800" i="1" kern="1400" dirty="0">
                <a:effectLst/>
                <a:latin typeface="Tahoma" panose="020B0604030504040204" pitchFamily="34" charset="0"/>
                <a:ea typeface="Times New Roman" panose="02020603050405020304" pitchFamily="18" charset="0"/>
              </a:rPr>
              <a:t>VI. A Brief Statement of Faith</a:t>
            </a:r>
            <a:endParaRPr lang="en-US" altLang="en-US" sz="4800" b="1"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endParaRPr>
          </a:p>
        </p:txBody>
      </p:sp>
      <p:sp>
        <p:nvSpPr>
          <p:cNvPr id="20484" name="AutoShape 5" descr="data:image/jpeg;base64,/9j/4AAQSkZJRgABAQAAAQABAAD/2wCEAAkGBxMTEhUTEhMVFRUXGBUVFxcVGBgVGBUVFxUXGBcVFRUYHSggGBolHRUVITEhJSkrLi4uFx8zODMsNygtLisBCgoKDg0OGxAQGy0lHyUtKy0tLS0rLS0rLS0tLS0tLS0tLS0tLS0tLS0tLS0tLS0tLS0tLS0tLSstLS0tLS0tLf/AABEIAMcA/QMBIgACEQEDEQH/xAAcAAACAgMBAQAAAAAAAAAAAAAEBQMGAQIHAAj/xABFEAABAwIDBAUJBAcIAwEAAAABAAIDBBESITEFQVFhBnGBkdEHEyIyUlOhorFCcpLBFyNistLh8BQVFkNUgsLxM3OTJP/EABoBAAMBAQEBAAAAAAAAAAAAAAIDBAEFAAb/xAAsEQACAgEDAgUEAgMBAAAAAAAAAQIRAwQSITFRExQyQWEiM0JSI3GBkcGh/9oADAMBAAIRAxEAPwBjJ5TqsH1Ie538SwPKfV+xD3O/iVIlC0AX0HlcX6og8SfcvbfKdV+xD3O/iW36Tqv2Ie538SoZK2CzyuL9Ue8SfcvY8plV7EXc7xW/6S6r3cXc7xVFspGsW+Vxfqj3iT7l4HlKqfdxdzvFbt8pFT7uLud4qkhiIiiQvTYV+KN3z7lzZ5RKn3cfc7xW48oFT7uL5vFVWKnRcVEUEsOH9UapzfuWRnTupP8Alx/N4ohvTOoP+XH83ikVNQlMY6HTekTjhXsGnPuM29Laj3bPm8Vv/iqo9iP4+KEZSWBJ4JUZHyH9WcLNx3nnyUebNgxL6kOx45z6Mf8A+K6j3bPivHpbP7DPm8VVayOeL02PxgZlj7EEcjqCm2x6hlREJGaHIj2SNQVmDUafL6UeniyQ6sNl6azj/LZ83ioT07n91H8fFR1VCOCXTUXJWxhhfsJbmvcZO6fz+6Z83itD5Q5vdR97khmprbkHLCqFp8L9hbnPuWn9Ik3uo+9y9+kSb3Mfe5VAxlYAui8rh/UzfPuW13lJm9zH3u8F4eUqb3Ef4nKmPYtCF7ymH9T3iT7l2PlKm9xH+J3gsfpMm9xH+J3gqO5alb5TD+p7xZ9y9fpMl9wz8TvBY/SfL/p4/wATvBUNxWhcveTw/qZ4s+5fneU+X/Ts/G7wWp8qUv8Ap2fjd4Kgly1c5e8nh/U94s+5f/0py/6Zn43eCsfRPpe+rEhMTWYMIycTfFi5clxq6v8A5Lj6M/XH9HpGo0uKMG0g8eSTfLOfTBaEKWRq1sugxRqGqUMWWMREcKw8aMiRLIlI2JTsjQORqRhsaKhp1LDDdM6alSJ5AkiOmpE0p6FE01HomMcF8lDkzFEYAkVHkjWwcApo6fwU2DDqVLLJYxRKXt3bzmxSWiFhkfTF7YsOg6vihqereWNeGNaHWOZ0Bbfd1JPtc/qpHe0R80rj+SX7M2pIapsBI82IHG3CzB4lcDPKebnsdXHCMFQ2290gdCG+o9rg61r6jLuSrop0tbSvkDm4mPIIANsNjrbq+i16Vx+hCP8A2fWyq7IL8N37hTdK1Fbl1Ayxvhnetm1AnhZK0WDxe3DMi3wW8tNyQvQMXoIOQI7nFWDzC7GPI6s50oUyr1VHfclstHyVykpkHPRBWQzCZQKXLTEbkO+FWeooyl09MVbDJYhqhDLGh3tTmSBCyRJ6AYpfGVGWlMnxIeRiYYAuatC1GOYoHtWmAxWpcpXtWjgtPEa6B5LQcNR1x/R6oBXQPJZ6tR1x/R6m1X22MxeooEjc1u1i3ezNbMYnMFG8caLjaFG1uSmiAQNhIkYAi4IbrFNAm1JSpE50gkrJaWkCb08AXqajyTGGl61z8mUfGJtGBYIhjRxW0UQG9aVIDWOPBpPVYEqSUh6QQ239dSqG0dvT4pSCDGzGN1/Vc4Wy4W370P8A2+QRec89OBZxydGScLsGQw5Z37FFLTtt5tzpSZCQbYSScABN92TVyc+uT4hZbi07XMhVV0Re1sdtW43ekMsDrAN9D9olV2IMhq5nucbsa+JlwCCNM+eW5XYRsL3Br33bhjccAs25xgE31zColeHGWTO5LnHIcHHnkpcMm20Uy6GK+pfM1t7Wbext7RHNCwUriAchcDjnYEH6oyniyLXHLCLZW+1f8lKcmtDdTcX3AZeKddcIFq+Sw9Gul7qanbD5oPwknFitkTluXUNmTediZJpiaHWBva+664cS0N7P+Q+ua6j0C2uyaFkDbh8cbcVxYHO2Wat0+VvhkmfGlyiyuYoHQosw23hR+Z5q5SJGhXNThK6qmVhmgyCXz0qpx5ORUolXqI0I6O6e1NJqUtmgtddDHkJ5RFjo0PJGjpYkO6NURkAAPjUL2I+SJCvjTLPAT2KF4Rr4kNJGtBBlf/Jd6s/XH9HqgOYr95Lm+jP1x/R6n1X2mHi9RSXtUkTVlwF1LEzgmtnkiRjETDFdeijvomNLTJE5pBJE9FTjLJPqWmCHpoRbRNoGDgubly2URiTwxABFRxi+pWrAFmeVsYLjfIbgSc8sgNSo5SHpEO0p/NMxNAJvazjhFrEkk2O4FV2p23USAxtgjLXD1mynFhvmQHNF8ljpD0hhkjfG0SAtbJfzkbmZluEBuLU5lTVtSwR3aQcETtM7ZAZdy5er1Li6iW4cSfLEkri6NrBG/wCwDYB2XnA53qk8EVJUt8+1xDw0CQ3LHDMtaBu+8vT2ZFcD1YOH7PHsR1PA1jWWFi1hJPGzbZ9q5Ka/4WtMT7Oq48Ty5wBfNfM2yaAAc/uqoTOBccOZNzfd6xV4bCCxhdcmwviN73ZfeufOuw3AyyvbnmnYabbR6SaoODAHu5td+6T+YQkT3Oa4sa84SSbAkWO89yJbMC5pvusb8cIyKbdDGj/9I3ujcnXStgtFXp3bziJyuLaDqKtXQXbkdPO50ofZzMNmi5BxNIuL6aqusaLD2tSf9w8US1ga0neA63PPf3BPjPa7QqULVM7zTStka17SbOaHC4sbEX0U3mhZKeij2uo4DiF/Nsva17gAG6ctYNbrpp2rOY1ToFfAh5YExwjrUeAZpidACOppRxSqrpBmrJPEEBUwAqvFkFyiVOohQkkSd1cIS6SILoQmTyQrkjQ74kymiCFkaqE7AAnsCFkYjXtQz2I7MYA5qvnkv9Wfrj+j1SJGhXfyYkAT9cf0ek6v7T/wFi9RTsiiYWBRMajqZi9NhUF0sOlk7ooALXCHoYchknVPEOGi52XL7D4RCKeMDci2sAzso4gAp4zuUEplEVRHPVMjF3uDRe1zlnwS6q25TyERxytc/EMhnbD6Rv8AhWekc2C3Jsru0NAH1KXN2fGQzEA4n1rgG5DTc3tfVczUapRbjRVjw2rZLAGERGwucyePok58dRlyCGiON1QTm1r8LRZtrBo3EZ5lQR05EkgjLmiOwHpne25sHAjSymEToYy/GMJON2Nud3Eb2a8NFynbvktVcEc1LG+Z0WBtgwOObhfETlkbWyWK2INjDjJKA4+asCHXxOw/aHJSU+MSvkLA4vDAAxwJAaDudY6lQ7Qmu2BhY9uGQOfiaQABc69azndQTqiOqZK0EBw9FjrBzbXAaR6zXa25LnwkOKwFybDIb10evqYyySz2m0b943qgxsGMAZAEadidpnw20bNc8MDdRecdmMWfIAEDdcckTQtDSQAADuFgc92QR1PH6VjyHwsg3OsRh1w2Lt/UE/e3wDVBMYa1pBtc3ueGV7LEbgchpc566qY7EElGZT67XtG/QkaoaCEA2DtBnbkOJKxVRjtln6F7Qip6hrpX4GFr2kk5XyIv3FdQodqQTE+aka8i1w03sOY3aLg7gHcbXIAH1yV38llm1M7f2D8r/wCaswZPxI82P8jppcOC19HNSBwWuR3K1EgPJG3rQU8Q4JmbcFFIwJkZAtFdqoAdyU1UQbdWmeIZpTX044K3FkEyiVqRozQUjQm9TBkgZGLoQkmTvgWyNCHnARsrULKFQmCLpFdfJjpP1x/R6p0oCunkyGU/XH9HpOq+0/8AAeP1FVjbcprRQIKmbmmYqmxluK9znZovy7FJnzKKHQg2PKOPRMqdVodJWNzwH/cWs06ygZfKDE3LHCDwDzIe5gXInqIPo7LI4ZUX1irW0XyOEkn9qfE3EdLBoGKwtYXHfvSKXpxO8HzMc7992w4Bln60h0TDarj/AGZjDq50TTzu4E3t1LmazUdFFleDD3NH7PlLXgSGQOAaXYi8gXvk12m9MW1tnDHlYHcW5mw0Jt8VK5/pNy3k6brfzUFXVu8+yMYS0sc51xfQiy5fiObuRbsrgio6rKYm7cT3EXBGVgBmcrZIjb7wYmMH2pIx2B9+3RYioWuJGEsPFhNjfkUG+lxOs2Rr8Dr2JLSHDqOuay75MaGz5iXN3WBP0CFqhiqoW5kNjkcRuzsBcKA1UjHXc13DMXGu4gX71HFVONSZLDD5sNFiLg4rnLVZFNW/g1mvSSECGWwyDBrna7mjIm5G9USON18Q46duV1e+kFUPMS5gf+MZ5ZYrlUj+8Iw6znWOL1dSBcZ2F1Rp923oY6JKef0rnLNpA/3cFHExrDjkcAMwMWQ+KA2jtG1sLJHEaYWnIg5agJcyCaocBU+cDA67bhtgP2he5VccVq3whbyeyL7s2drqGcAg5Ndln/WiSsfwA39psUCYvNjC1pAcc8PogjdcDVMaWA2u7sHC6VtS6BW2Yp/tOP8AVwrV5PqlrKwl1mhzJBdxtmS1wGfUqrTwSSEtY0uOWTeNt/BHS7IqmEPdG5rAMy2ziLtANwNEyEtsk7F5EnFo7k2QHS3WM1sVV/J1KDS2GgkeB1WB/NWcP5LqRdqzmSVOjIPJavPJZLuS8TyRJ0YCSjkgJ2XGibXPBDTC+5NhIXRW6yn5JLOzXJWyrbySOrj5K/DkEziV6VqDfbgmdQwoGoyXQiydiyYK5eTfJs/XH9HKovKuXk6HozdbPo5BqvtsPF6itURzUFfMXusDbG8MFvYabut+E96wJbNJ36DrP9X7FiksZrAZRtt/uf8AyAXy2u1Dao6+kxc2MZYQ4tY4B7XXBDgDuve+/dqhtnROcPOCQRsLniNgAAwtJAud+l8rKbaFVgZI8es1mFvN8hsB8Qt4oWiWCIZiGNzj1kYAf3iuNue1s6ahyNIag4MMuRIsSNCOIsoqilc/zdnizHB9iNbAgC4UkZAeGjQgkjdlp1b158jBIWNxAgBxIGVnXtp1FSrraG17MnZU2dZ/o5ZE5gkncexDUs2OrlIzwMY2/M5qZsptmMQ4i3/SxDBHclrQ1x1I9F2SC9qdoLb2GVKfX7PgP5pRsMHA53tPe75kWyV7GOAGL1rEWvnpcFQbGsyJjHgtcBmHZZ3J10K2/p/0Ztdm9ZOY4JXtyIxEG2hHojXqU0bHOa3HhecIviFs7cQoNuNHmA323xt73gn801a3Oy1zqKAcSs7bgwxF7MTTiDSCbj1v5Kqz1DibXJ7d/AWV16VC1MM7XeL9pKpfq3Oh3csvqrMPpsWROYd+pA057lpGwGxNz26nlyRABdgt7P8AycFNA0AaXNj2ckxyroalZG4AnIZYteWeQUNVtaNgOtw5rSAPVuRa/ittqVPm4nOaLkWNu3RWbbOxmupgxga18vmg51r2LW5E9Vl5NRpy6GSt9CzbCp2RsaxthYAnS9znc703klaMri53cVRdn7EmeWyySYX/AKyKXBdokaLYLcLWBVcmr5w+N2MudHk2+duTkuEeqTFyVuwvpC+ogrC2lLg5xxWDy0ZguJtplhcvbO8pVZE28z8gQCZGh2ZvwsbZJTV1Bme57pC9+Yu3IDCLZHgMwo6ugEsRY8cL8Thtp3ldHHlcEoyESxKXJ0jY/lPjkAxBjj+w7/ic1YabpnTPGZLMwMxv4ZLjdDQsiYPNtaDlnYXJ+uXFNWwFueIk577A5cFvmaYHlk0dvab5rWQ8kH0frBNTRv34QDbc5uR+iPddWKRFJewvqGX1CUVkXJWCVqXVEZ5KrHkoXJFVq4+SU1EatFXTJLWQLpYstiJxK5M1XPybj0ZvvM+hVWqYVbPJ3GQ2b7zPoUzUu8TBx+opDtc9GjEe2/5BbbEjuzzh1kJeeq5A+FlJU7N841zQ/AXCxIF79hKlfC+JliLtAADh3AEbl8PqG2j6TTbVwQytxSQR63e+V3Uy2H5nN7kbswh75pL6uwDqYLZdt0timtJPJuiY2IHmBid8XN7kbsRhbCwHW1z1uNz9VNl4jX9FkFbHFIy7nHmG9w8Sh9lgF80mt5LDqYMNh23W7H4Ii4nQOd9T4KHYbLQMvqQXHrcSfzSHxFmpcjOAem47gAO03PgsbRlA82A3E57sORtlYknTl8VBR3IJO9xPxsPooah2Kpjb7DHu7XZBCu77Hmg6OPPJxB9l2XdfLuUrSRfEPzQ87MVm8XN+t/yRwzPHrWcNGO0Az7ObJh9JwDXBwAdkD237kZDjZwcO4+BQEFQHDEQWZnPUGxIvcaaXz4otxda9w4cRw69O+y84P2BtCzpVK0wssftC44WaTmFRKupwus1rpHm2TGl1u7JdGqHRuPpNDiNxbc/RDVNYxnst5b+xrbn4KjDlaVbWwXBdyiwQ1z22ZSFuvpPe1uRJOmoOajd0NrZf/LUMjbua27gBwGitk22B9kF3yj8yfgl79qSuGWQ5eiD26qmObJ7JL/0Dw4vrYq/wNBFZ0tQ97hYgEhouDwzJCuO2am9PjjOYa4g9WQOaqNU4kAk2ubZantKtG1GtFNYOFhEBe+865oMspva5u+TygldIb9FY/wD8kVySSCTc5m54qi7QjOKVgys54PeV0Lo/Haniz0Y0/mqVtuO1TMP2ie8LMTW5g0UPowHYXA5hsh144bFXCrFnEAagHrxNHck1PHBBG+MzsfI+XzlhcFmRBBTzaUgaI3FzQ10bTe+trtt8Aqs8rnaF441EiZJ6NuIP0v8AmiIDiAcdBbtPUgIg4Xw2PwytcWO8ZfBFUrrDCcrEjlruO9KaoM02j0xq9nYDTOaY3E4mPbcF/EHUXATfZHlwa6zammcOcLsXAeo4A7+arnSKh85BI0atGIcbjMfWyoWwtoNp6iKZ8YlEbg/AThDrG4BOds11NNLdjOfnglKz68b6QB4gHPmN/NQTxqh7I8r2z5recc+ncbXD2lzQbe2wEW11srfR7QhnbjhmZI3I3Y69usDRNtxJ6IqliT1UXUnkzOaVVsWqqxZRc4lcqYlZ/J+z0ZvvN+hVfqGHirJ0CZ6Mv3m/QqzJO4CYL6ip04CNbnlqOCWU8gO9HwOzXxs5H0ix0A1/R+7CyBzWhzsRDrnU3dY65lZnY5gs4WJFm2zB3ZH8k1bIppIw5uEnWxy5aJMueoyM2hHtx/6jANXFrB1G3h8UeDYW3NHwH/SA2hs2oMkdmh7GuxEghpPD0TvREsoItvJDbWtbPP4fRLnGopFEJJthlOch1BDbOdimmduBawdQH80UHDM8M+5C7DjwsvvcS49qX+LMa5GYbdze0/QD6oh7sLHH2QT3BQ0/rE8AB9SfyUG35cNPJbUgAdbiAsh1SFyN6Fn6tn3W/QfzWJIrlp0OIZjI21Iv2KaFlmgcAB3BaSu9JgvxPwt+ZQfkwvYRdMDZ7LcHd9xbJV+KEuF3XJI00sOxP+lRJfHYfZdroPSSakcMNu863OgAV+OX0IXVmIg1oIAzusU8eWemYHfwXnyAE8dwGZOagmqw1pB9Yk25JiVmXRBWlpuNcxyyvfJLaqjYW2IuOBGIdnBSniTmooml7rbtb8uKoiqXUnf1Fq6F7Ql860PkdgcMAadLhuRHDSym6VQuFS7CLlwZYaXcRbXsQFO4RmNxywvYQOV7XPWmvTK3ng4Zfqw6+64cSpm/5LQxKkc2qp3te4OZhGI3Nswd4PijKGuAYYpW+chcblpOYNsnxncfqun7c6PRVcYe2zJS0EO3PFvVd4rlW1tny0shaWEfsnfn6zCrMWaOVV0YiUXFh7IHU9nNd5yB2hGn3T7LuITZtW17btNxbu5daQbKq3i5FnMdk9jh6LuvnzGaMqdmMcxxhc8NOov6UX8Q5rJxjdM9GVdAj+1tuQCdbHUty48FT9q7AlDi5lnNcbjCRlc8OCtvk/6Jxue6WebJhP6tri0u34nkbk827LTY8EIxutmfVDRn9rK+7it8Xwp1Dkxx3x+o5RWbNfE8MdhJNrFpuDfLVfRnQLo2yho2MFi94Ekjhnd5A0O9oyHeub9CuiTKivc6oHnYmxl+FxNi/GA0c2jM2XZWBjGhjGhrW5BoFgBuAG5UZc6pUTbK4MTtvkl1RGDvRskiHnt3Jcc9AShYkqmDPNP+gYGGX7zfoUkqwE+6CD0ZfvN+hV8M+5UTvHTOeQPzTGCS6Rxyo6GSy+emfUuKHDHImJ6VsmRLZjuS2LcBtC4rFbR+cDc7OaSQdc7WzQkUyMiqEDF7WuUINs1Pm4niQFrrWz0Nza4OiL2d6jNLYRmOpPS4G2IA8iAVBUUDXHEz0Dy0PWPBDJJqkGsnPILTPvc8z8MvyQe3pbiNh+1I3tDc0XSiwA679d0ur/SqIh7Ie74WCGHqDaGwm5ZKON/6w8mj4lascVJSi5eedu4fzKVHnk1qiudLnHzjADq0/vJNT5C3DI/1xT7pI28zfuW+KStsAQOKvh6EJI3SW7fFK583udxPXdT1Ul8uvtQbjbTX81TjjQicrInuucIF+I/JOqOnDGi+v5oTZeFrruyNrjq4ncoq3pCwHDEx0ruDGk/FbLdL6YoyNRVsa1EgDSeAB5X60ZtSoEscROrQ9h6siPgq2NibTqsrCCM7iQDbszKsdH0SnbFgNS1zr3uWXtlb2rlLnCEKuSsJOUr44LL0UqscDf2Dh/MJjtOkjlYWSNDmnvB4jmkGxaKSjY7HI2QZE5YMhv1IWlT0zaCMMRc0g2JIaewKXa3JuAXsVPb/AEefA7G3/a8aOHsv5pVBVuLt7JG520sf2Tv612KF8c8QOEOa9t7HmM+1c+6WdFXM9OO5ZqLetH18Qq8WdP6Z9RU4e6FM8DageiMMoBLmDSTi5l9Hfs8yoYquzmh4thy5dvAoGOaxwu9FwzB0xW3g8eSPfOJhhk9F+gk3P5SDcf2lS0Ls2qtv/wBnBkilwTA+jaxuN7SN4KvPQDp7JXHzclMQ4DOVg/V5cb+qVySq2R5uQPwB4a4F0RJ9IA5i43Gy7Z0I6RUlRCG07Wxlg9KG1i024faHNFkUY4vpV/PYS7cueCzPcOCgltopi8cFBLKOC56mN2C+saLZhOeg9sMv3m/QpLU1HJPOhb/RlsPtD91WafJcqFZcdRs47BMmEUhSiJyOinU84ncXQaxylFRzJZFMiWSpMkHtGDagoqKcpVHIp45bFLYDxjyOoJsiBUFJo57IqOpQMW8YwniEgvo7cRr/AD7Unj2XP/aDLeNzcGH7QcbHXgEyjmRMc3NeXHsBta6Cjzp00O8HIjsU9FIcF95JPeSia8sdZrvWN8Nr3HO+4aIGjlsAx2RAHbzvvS3ClaDUt3UQ9Jag+ey1wC54ZuVdklIJGpJ+HBOuk1R+vPDC380gkNyXA6roYUtqEZPg0c7itqWkxHPT49SguXGw/wCynNOMIA1dv4Dj2pk3QEY2HbGfgqY+DvR7NO5WBkYM8kcQMZa1rrjNri++RbuOSpTq5scrHFwvfLPgb/krvsWcOqKl4N7+aA7I7/mUiacVb7BbrfBL/bnsOGRtja+IZgjS4SHanSk4vNwnO2brc7ZKxbTcSyUH3Z+Icubg4ZGHdYj+ghwwT5ZspPoHundICZHl+WQO6++yBid+raLfaz77fmp2SWPIXue3+ar1ftrCXQxtL5C6wtmLk5AAankqseNy4SFTmork6B0I2hgDoCfVJc3q0I+itckpP9fmqD0W6KbSbK2aV0cbT6RabucLjQgaZc1cpnSs9dpA4tzb/LtU2fHUuHYUJqSK10k6LNfd8QFzm5h0N9S3nyVKkDortsSwcfXZyP7K60Zb6JTtvYjZ7ub6Mm42yd94LcOoaW2XQ2eK+UUSGouAx4xstkRrHfeDw/ZOvJDVWxyCJI3lrwcTJW5XI0ufsnl9VPUUToHEYTYE4mHUHe5h39SIpaq+bc2nItO/rH2SFaptcx6CXBPiRb+iXT8S2p6sCOcZBxyZLawBB3OPBWuoqOS47X0LZG31HtfaYeB8eSO2H0smp7RVJL49Gyalo3B3EJWTBGX1Q69j0U4On0OgVE2SsnQZ/oS/fH7v81SHVocAWkEHQjMHerl5PX3il++P3QvaNNZeezD1Mf4r/o4qHqaN/NLsaljemyiWJjhsiJbNkkrZVM2YpHhjoyHsbuaJD0jiqLBFRzXSZQDTVDdrlOyXJKxJkt2yJW0wcxzc0QyfJImPKlEpQ7THH4H5lBFjYg5EHMIKbZgLgWkAbxmbZ7r35oJkx4qdsy8rQuWP4F/SPYMjiXxuxiwGH7Vhe1j9pVumo8WMvcWBlr5encmwACvIqdAhaqijl9YcLkGxNtxtqE7HmcVTFSw27RUKd+HIAvfoGsaXPtuyGh5nJN6TotXT5Ow0se+5xy26hkO0qy0EbIxZjWt+7lfmTvTWGp4onqK5S/2A8UnwLdj9AKKCzvN+efqXzWeb8Q3QKwOoGAksAYTa5aAL24jeg5KvhmvCsPH4pbzSl6mLWKnwB1jnNMrXi12jDbR2TtO9cy2k55wthY6SS+TWAu1G+2i6pU1IdkQCOBzQ9O5sYtG1rBwaAPoix5VF3QThJqjnVF5PNoT51ErYWOzw3xH8AyHert0Y6FUtGQ9rTJKPtyWJaf2Ro1MnVjtxWpqzxRz1c5Kui+AFpubGvnitPPHRLDUHitfPnip9w3wQueka7O2F3tNyJ6xoUNLHI3X0gN7cj2jetZKhy0fVEb158hrG0CV1M2Ztn520O9p/LqKpG2tkvjdfTcHt0dyerrUEOzOvEGx70vqQ4gh1nttmDkezinYsjiwpYbRTIZzfL0XDd+Y4gqSZ7bG9gbZt3Hq4dSl2tRBguDlfI/ab1oTZmzHzOxSghg45F53ZHcrU41uJ3CV7SbovHO15LMoCb+loc/sBdo8m5Pmpf/YP3QubDIWGQGgG4cl0fyZO/Uy/+z/g1bgnvzX8GarHswNfJzA9Aa/3Q/8AozxWzegVf7of/Rn8SyvKhwRP5mZIOg9dviH42fxKQdCa33Q/GzxXl5A4INamZv8A4KrfdD8bP4lNF0OrR/lD8bP4lheQeHE95rIkEt6KVnux+Nn8Slj6L1fux+NnivLyU8MQvOZPgkb0Yqvdj8TPFbf4bqvd/M3xXl5A8MQvOZPg2/w5U+7+Zvist6PVXsfM3xXl5C8MT3nMnwZ/uCp938zfFZbsOpH2Pmb4ry8s8CJvnMnwSM2NU+wPxN8VONl1HsfM3xXl5C8MT3m5/Bq7ZlR7HzN8Vg7In9n5m+K8vLPBib5mXZGp2VUex8zfFY/umo9gfib4ry8heKJq1MuyPDZU+9nzN8Vg7In9n5h4rK8veFE3zM/gz/dU3sfMPFbjZk3s/MPFYXl7w0eWpn8HpNmTez8w8VC7Zs1/V+ZvivLy94aCWokyCXZk3s/M3xQsmzJvZ+ZvivLy9sQ2OaTIHbLm9n4t8VE7ZU3s/MPFZXkVcBbmRDZc3s/M3xXRvJpTPZDKHixMl9QfsN4Ly8qtJ91f0Sa5/wAL/tH/2Q==">
            <a:extLst>
              <a:ext uri="{FF2B5EF4-FFF2-40B4-BE49-F238E27FC236}">
                <a16:creationId xmlns:a16="http://schemas.microsoft.com/office/drawing/2014/main" id="{6F651DD5-F7FB-F340-9570-0A659C803D91}"/>
              </a:ext>
            </a:extLst>
          </p:cNvPr>
          <p:cNvSpPr>
            <a:spLocks noChangeAspect="1" noChangeArrowheads="1"/>
          </p:cNvSpPr>
          <p:nvPr/>
        </p:nvSpPr>
        <p:spPr bwMode="auto">
          <a:xfrm>
            <a:off x="211138" y="-1371600"/>
            <a:ext cx="3619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a:p>
        </p:txBody>
      </p:sp>
    </p:spTree>
    <p:extLst>
      <p:ext uri="{BB962C8B-B14F-4D97-AF65-F5344CB8AC3E}">
        <p14:creationId xmlns:p14="http://schemas.microsoft.com/office/powerpoint/2010/main" val="31887372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02FA93B-BAF4-47FB-8D2F-693B023BBD2F}"/>
              </a:ext>
            </a:extLst>
          </p:cNvPr>
          <p:cNvSpPr/>
          <p:nvPr/>
        </p:nvSpPr>
        <p:spPr>
          <a:xfrm>
            <a:off x="228600" y="0"/>
            <a:ext cx="8763000" cy="6289286"/>
          </a:xfrm>
          <a:prstGeom prst="rect">
            <a:avLst/>
          </a:prstGeom>
        </p:spPr>
        <p:txBody>
          <a:bodyPr wrap="square">
            <a:spAutoFit/>
          </a:bodyPr>
          <a:lstStyle/>
          <a:p>
            <a:pPr algn="ctr" eaLnBrk="1" hangingPunct="1">
              <a:defRPr/>
            </a:pPr>
            <a:r>
              <a:rPr lang="en-US" sz="2800" b="1" dirty="0">
                <a:cs typeface="Arial" charset="0"/>
              </a:rPr>
              <a:t>RESPONDING TO GOD’S WORD</a:t>
            </a:r>
          </a:p>
          <a:p>
            <a:pPr eaLnBrk="1" hangingPunct="1">
              <a:defRPr/>
            </a:pPr>
            <a:endParaRPr lang="en-US" sz="1000" b="0" dirty="0">
              <a:cs typeface="Arial" charset="0"/>
            </a:endParaRPr>
          </a:p>
          <a:p>
            <a:pPr marL="0" marR="0" indent="-114300">
              <a:lnSpc>
                <a:spcPct val="150000"/>
              </a:lnSpc>
              <a:spcBef>
                <a:spcPts val="0"/>
              </a:spcBef>
              <a:spcAft>
                <a:spcPts val="0"/>
              </a:spcAft>
              <a:tabLst>
                <a:tab pos="5486400" algn="r"/>
              </a:tabLst>
            </a:pPr>
            <a:r>
              <a:rPr lang="en-US" sz="2300" b="0" kern="1400" dirty="0">
                <a:latin typeface="Tahoma" panose="020B0604030504040204" pitchFamily="34" charset="0"/>
                <a:ea typeface="Tahoma" panose="020B0604030504040204" pitchFamily="34" charset="0"/>
                <a:cs typeface="Tahoma" panose="020B0604030504040204" pitchFamily="34" charset="0"/>
              </a:rPr>
              <a:t>* AFFIRMATION OF FAITH:   </a:t>
            </a:r>
            <a:r>
              <a:rPr lang="en-US" sz="2300" b="0" i="1" kern="1400" dirty="0">
                <a:latin typeface="Tahoma" panose="020B0604030504040204" pitchFamily="34" charset="0"/>
                <a:ea typeface="Tahoma" panose="020B0604030504040204" pitchFamily="34" charset="0"/>
                <a:cs typeface="Tahoma" panose="020B0604030504040204" pitchFamily="34" charset="0"/>
              </a:rPr>
              <a:t>A Brief Statement of Faith</a:t>
            </a:r>
          </a:p>
          <a:p>
            <a:pPr marR="0" indent="400050" algn="ctr">
              <a:lnSpc>
                <a:spcPct val="150000"/>
              </a:lnSpc>
              <a:spcBef>
                <a:spcPts val="0"/>
              </a:spcBef>
              <a:spcAft>
                <a:spcPts val="0"/>
              </a:spcAft>
              <a:tabLst>
                <a:tab pos="5486400" algn="r"/>
              </a:tabLst>
            </a:pPr>
            <a:r>
              <a:rPr lang="en-US" sz="3200" b="1" u="sng" kern="1400" dirty="0">
                <a:solidFill>
                  <a:schemeClr val="bg1"/>
                </a:solidFill>
                <a:highlight>
                  <a:srgbClr val="FFFF00"/>
                </a:highlight>
                <a:latin typeface="Tahoma" panose="020B0604030504040204" pitchFamily="34" charset="0"/>
                <a:ea typeface="Tahoma" panose="020B0604030504040204" pitchFamily="34" charset="0"/>
                <a:cs typeface="Tahoma" panose="020B0604030504040204" pitchFamily="34" charset="0"/>
              </a:rPr>
              <a:t>PASTOR DAVID</a:t>
            </a:r>
            <a:r>
              <a:rPr lang="en-US" sz="3200" b="1" kern="1400" dirty="0">
                <a:latin typeface="Tahoma" panose="020B0604030504040204" pitchFamily="34" charset="0"/>
                <a:ea typeface="Tahoma" panose="020B0604030504040204" pitchFamily="34" charset="0"/>
                <a:cs typeface="Tahoma" panose="020B0604030504040204" pitchFamily="34" charset="0"/>
              </a:rPr>
              <a:t>:</a:t>
            </a:r>
          </a:p>
          <a:p>
            <a:pPr marR="0" indent="400050" algn="just">
              <a:lnSpc>
                <a:spcPct val="150000"/>
              </a:lnSpc>
              <a:spcBef>
                <a:spcPts val="0"/>
              </a:spcBef>
              <a:spcAft>
                <a:spcPts val="0"/>
              </a:spcAft>
              <a:tabLst>
                <a:tab pos="5486400" algn="r"/>
              </a:tabLst>
            </a:pPr>
            <a:r>
              <a:rPr lang="en-US" sz="3200" kern="1400" dirty="0">
                <a:latin typeface="Tahoma" panose="020B0604030504040204" pitchFamily="34" charset="0"/>
                <a:ea typeface="Tahoma" panose="020B0604030504040204" pitchFamily="34" charset="0"/>
                <a:cs typeface="Tahoma" panose="020B0604030504040204" pitchFamily="34" charset="0"/>
              </a:rPr>
              <a:t>In life and in death we belong to God. Through the grace of the Lord Jesus Christ, the love of God, 	and the communion of the Holy Spirit, we trust in the one triune God, the Holy One of Israel, 	whom alone we worship and serve. . . .</a:t>
            </a:r>
            <a:endParaRPr lang="en-US" sz="3200" dirty="0">
              <a:cs typeface="Arial" charset="0"/>
            </a:endParaRPr>
          </a:p>
        </p:txBody>
      </p:sp>
    </p:spTree>
    <p:extLst>
      <p:ext uri="{BB962C8B-B14F-4D97-AF65-F5344CB8AC3E}">
        <p14:creationId xmlns:p14="http://schemas.microsoft.com/office/powerpoint/2010/main" val="32166459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02FA93B-BAF4-47FB-8D2F-693B023BBD2F}"/>
              </a:ext>
            </a:extLst>
          </p:cNvPr>
          <p:cNvSpPr/>
          <p:nvPr/>
        </p:nvSpPr>
        <p:spPr>
          <a:xfrm>
            <a:off x="304800" y="0"/>
            <a:ext cx="8610600" cy="6774034"/>
          </a:xfrm>
          <a:prstGeom prst="rect">
            <a:avLst/>
          </a:prstGeom>
        </p:spPr>
        <p:txBody>
          <a:bodyPr wrap="square">
            <a:spAutoFit/>
          </a:bodyPr>
          <a:lstStyle/>
          <a:p>
            <a:pPr marR="0" indent="400050" algn="ctr">
              <a:spcBef>
                <a:spcPts val="0"/>
              </a:spcBef>
              <a:spcAft>
                <a:spcPts val="0"/>
              </a:spcAft>
              <a:tabLst>
                <a:tab pos="5486400" algn="r"/>
              </a:tabLst>
            </a:pPr>
            <a:r>
              <a:rPr lang="en-US" sz="2800" b="1" u="sng" kern="1400" dirty="0">
                <a:solidFill>
                  <a:schemeClr val="bg1"/>
                </a:solidFill>
                <a:highlight>
                  <a:srgbClr val="FFFF00"/>
                </a:highlight>
                <a:latin typeface="Tahoma" panose="020B0604030504040204" pitchFamily="34" charset="0"/>
                <a:ea typeface="Tahoma" panose="020B0604030504040204" pitchFamily="34" charset="0"/>
                <a:cs typeface="Tahoma" panose="020B0604030504040204" pitchFamily="34" charset="0"/>
              </a:rPr>
              <a:t>DEB ALBRECHT &amp; THE CONGREGATION – PLEASE STAND &amp; REMAIN STANDING</a:t>
            </a:r>
          </a:p>
          <a:p>
            <a:pPr marR="0" indent="400050" algn="just">
              <a:lnSpc>
                <a:spcPct val="150000"/>
              </a:lnSpc>
              <a:spcBef>
                <a:spcPts val="0"/>
              </a:spcBef>
              <a:spcAft>
                <a:spcPts val="0"/>
              </a:spcAft>
              <a:tabLst>
                <a:tab pos="5486400" algn="r"/>
              </a:tabLst>
            </a:pPr>
            <a:r>
              <a:rPr lang="en-US" sz="3200" b="1" kern="1400" dirty="0">
                <a:latin typeface="Tahoma" panose="020B0604030504040204" pitchFamily="34" charset="0"/>
                <a:ea typeface="Tahoma" panose="020B0604030504040204" pitchFamily="34" charset="0"/>
                <a:cs typeface="Tahoma" panose="020B0604030504040204" pitchFamily="34" charset="0"/>
              </a:rPr>
              <a:t>We trust in Jesus Christ, fully human and fully God. Jesus proclaimed the reign of God: Preaching good news to the poor and release to the captives, teaching by word and deed and blessing the children, healing the sick and binding up the broken-hearted, eating with outcasts, forgiving sinners, and calling all to . . .</a:t>
            </a:r>
            <a:endParaRPr lang="en-US" sz="3200" dirty="0">
              <a:cs typeface="Arial"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02FA93B-BAF4-47FB-8D2F-693B023BBD2F}"/>
              </a:ext>
            </a:extLst>
          </p:cNvPr>
          <p:cNvSpPr/>
          <p:nvPr/>
        </p:nvSpPr>
        <p:spPr>
          <a:xfrm>
            <a:off x="381000" y="-19050"/>
            <a:ext cx="8382000" cy="6639895"/>
          </a:xfrm>
          <a:prstGeom prst="rect">
            <a:avLst/>
          </a:prstGeom>
        </p:spPr>
        <p:txBody>
          <a:bodyPr wrap="square">
            <a:spAutoFit/>
          </a:bodyPr>
          <a:lstStyle/>
          <a:p>
            <a:pPr indent="400050" algn="just">
              <a:lnSpc>
                <a:spcPct val="150000"/>
              </a:lnSpc>
              <a:tabLst>
                <a:tab pos="5486400" algn="r"/>
              </a:tabLst>
            </a:pPr>
            <a:r>
              <a:rPr lang="en-US" sz="3200" b="1" kern="1400" dirty="0">
                <a:latin typeface="Tahoma" panose="020B0604030504040204" pitchFamily="34" charset="0"/>
                <a:ea typeface="Tahoma" panose="020B0604030504040204" pitchFamily="34" charset="0"/>
                <a:cs typeface="Tahoma" panose="020B0604030504040204" pitchFamily="34" charset="0"/>
              </a:rPr>
              <a:t>repent and believe the gospel. </a:t>
            </a:r>
          </a:p>
          <a:p>
            <a:pPr indent="400050" algn="just">
              <a:lnSpc>
                <a:spcPct val="150000"/>
              </a:lnSpc>
              <a:tabLst>
                <a:tab pos="5486400" algn="r"/>
              </a:tabLst>
            </a:pPr>
            <a:r>
              <a:rPr lang="en-US" sz="3200" b="1" kern="1400" dirty="0">
                <a:latin typeface="Tahoma" panose="020B0604030504040204" pitchFamily="34" charset="0"/>
                <a:ea typeface="Tahoma" panose="020B0604030504040204" pitchFamily="34" charset="0"/>
                <a:cs typeface="Tahoma" panose="020B0604030504040204" pitchFamily="34" charset="0"/>
              </a:rPr>
              <a:t>Unjustly condemned for blasphemy and sedition, Jesus was crucified, suffering the depths of human pain and giving his life for the sins of the world. God raised this Jesus from the dead, vindicating his sinless life, breaking the power of sin and evil, delivering us from death to life eternal. . . .</a:t>
            </a:r>
          </a:p>
        </p:txBody>
      </p:sp>
    </p:spTree>
    <p:extLst>
      <p:ext uri="{BB962C8B-B14F-4D97-AF65-F5344CB8AC3E}">
        <p14:creationId xmlns:p14="http://schemas.microsoft.com/office/powerpoint/2010/main" val="22010032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02FA93B-BAF4-47FB-8D2F-693B023BBD2F}"/>
              </a:ext>
            </a:extLst>
          </p:cNvPr>
          <p:cNvSpPr/>
          <p:nvPr/>
        </p:nvSpPr>
        <p:spPr>
          <a:xfrm>
            <a:off x="381000" y="-19050"/>
            <a:ext cx="8382000" cy="5162567"/>
          </a:xfrm>
          <a:prstGeom prst="rect">
            <a:avLst/>
          </a:prstGeom>
        </p:spPr>
        <p:txBody>
          <a:bodyPr wrap="square">
            <a:spAutoFit/>
          </a:bodyPr>
          <a:lstStyle/>
          <a:p>
            <a:pPr indent="400050" algn="ctr">
              <a:lnSpc>
                <a:spcPct val="150000"/>
              </a:lnSpc>
              <a:tabLst>
                <a:tab pos="5486400" algn="r"/>
              </a:tabLst>
            </a:pPr>
            <a:endParaRPr lang="en-US" sz="3200" b="1" u="sng" kern="1400" dirty="0">
              <a:latin typeface="Tahoma" panose="020B0604030504040204" pitchFamily="34" charset="0"/>
              <a:ea typeface="Tahoma" panose="020B0604030504040204" pitchFamily="34" charset="0"/>
              <a:cs typeface="Tahoma" panose="020B0604030504040204" pitchFamily="34" charset="0"/>
            </a:endParaRPr>
          </a:p>
          <a:p>
            <a:pPr indent="400050" algn="ctr">
              <a:lnSpc>
                <a:spcPct val="150000"/>
              </a:lnSpc>
              <a:tabLst>
                <a:tab pos="5486400" algn="r"/>
              </a:tabLst>
            </a:pPr>
            <a:r>
              <a:rPr lang="en-US" sz="3200" b="1" u="sng" kern="1400" dirty="0">
                <a:solidFill>
                  <a:schemeClr val="bg1"/>
                </a:solidFill>
                <a:highlight>
                  <a:srgbClr val="FFFF00"/>
                </a:highlight>
                <a:latin typeface="Tahoma" panose="020B0604030504040204" pitchFamily="34" charset="0"/>
                <a:ea typeface="Tahoma" panose="020B0604030504040204" pitchFamily="34" charset="0"/>
                <a:cs typeface="Tahoma" panose="020B0604030504040204" pitchFamily="34" charset="0"/>
              </a:rPr>
              <a:t>JUDY TRIGG</a:t>
            </a:r>
          </a:p>
          <a:p>
            <a:pPr indent="400050" algn="just">
              <a:lnSpc>
                <a:spcPct val="150000"/>
              </a:lnSpc>
              <a:tabLst>
                <a:tab pos="5486400" algn="r"/>
              </a:tabLst>
            </a:pPr>
            <a:r>
              <a:rPr lang="en-US" sz="3200" kern="1400" dirty="0">
                <a:latin typeface="Tahoma" panose="020B0604030504040204" pitchFamily="34" charset="0"/>
                <a:ea typeface="Tahoma" panose="020B0604030504040204" pitchFamily="34" charset="0"/>
                <a:cs typeface="Tahoma" panose="020B0604030504040204" pitchFamily="34" charset="0"/>
              </a:rPr>
              <a:t>We trust in God, 	whom Jesus called Abba, Father. In sovereign love God created the world good and makes everyone equally in God’s image, male and female, of every race and people, to live as one community. . . .</a:t>
            </a:r>
          </a:p>
        </p:txBody>
      </p:sp>
    </p:spTree>
    <p:extLst>
      <p:ext uri="{BB962C8B-B14F-4D97-AF65-F5344CB8AC3E}">
        <p14:creationId xmlns:p14="http://schemas.microsoft.com/office/powerpoint/2010/main" val="12095065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02FA93B-BAF4-47FB-8D2F-693B023BBD2F}"/>
              </a:ext>
            </a:extLst>
          </p:cNvPr>
          <p:cNvSpPr/>
          <p:nvPr/>
        </p:nvSpPr>
        <p:spPr>
          <a:xfrm>
            <a:off x="381000" y="-19050"/>
            <a:ext cx="8382000" cy="5901231"/>
          </a:xfrm>
          <a:prstGeom prst="rect">
            <a:avLst/>
          </a:prstGeom>
        </p:spPr>
        <p:txBody>
          <a:bodyPr wrap="square">
            <a:spAutoFit/>
          </a:bodyPr>
          <a:lstStyle/>
          <a:p>
            <a:pPr indent="400050" algn="ctr">
              <a:lnSpc>
                <a:spcPct val="150000"/>
              </a:lnSpc>
              <a:tabLst>
                <a:tab pos="5486400" algn="r"/>
              </a:tabLst>
            </a:pPr>
            <a:r>
              <a:rPr lang="en-US" sz="3200" b="1" u="sng" kern="1400" dirty="0">
                <a:solidFill>
                  <a:schemeClr val="bg1"/>
                </a:solidFill>
                <a:highlight>
                  <a:srgbClr val="FFFF00"/>
                </a:highlight>
                <a:latin typeface="Tahoma" panose="020B0604030504040204" pitchFamily="34" charset="0"/>
                <a:ea typeface="Tahoma" panose="020B0604030504040204" pitchFamily="34" charset="0"/>
                <a:cs typeface="Tahoma" panose="020B0604030504040204" pitchFamily="34" charset="0"/>
              </a:rPr>
              <a:t>BILL OLIVIER</a:t>
            </a:r>
          </a:p>
          <a:p>
            <a:pPr indent="400050" algn="just">
              <a:lnSpc>
                <a:spcPct val="150000"/>
              </a:lnSpc>
              <a:tabLst>
                <a:tab pos="5486400" algn="r"/>
              </a:tabLst>
            </a:pPr>
            <a:r>
              <a:rPr lang="en-US" sz="3200" kern="1400" dirty="0">
                <a:latin typeface="Tahoma" panose="020B0604030504040204" pitchFamily="34" charset="0"/>
                <a:ea typeface="Tahoma" panose="020B0604030504040204" pitchFamily="34" charset="0"/>
                <a:cs typeface="Tahoma" panose="020B0604030504040204" pitchFamily="34" charset="0"/>
              </a:rPr>
              <a:t>But we rebel against God; we hide from our Creator. Ignoring God’s commandments, we violate the image of God and others and ourselves, accept lies as truth, exploit neighbor and nature, and threatened death to the planet and entrusted to our care. We deserve God’s condemnation. . . .</a:t>
            </a:r>
          </a:p>
        </p:txBody>
      </p:sp>
    </p:spTree>
    <p:extLst>
      <p:ext uri="{BB962C8B-B14F-4D97-AF65-F5344CB8AC3E}">
        <p14:creationId xmlns:p14="http://schemas.microsoft.com/office/powerpoint/2010/main" val="25967758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02FA93B-BAF4-47FB-8D2F-693B023BBD2F}"/>
              </a:ext>
            </a:extLst>
          </p:cNvPr>
          <p:cNvSpPr/>
          <p:nvPr/>
        </p:nvSpPr>
        <p:spPr>
          <a:xfrm>
            <a:off x="381000" y="-19050"/>
            <a:ext cx="8382000" cy="6639895"/>
          </a:xfrm>
          <a:prstGeom prst="rect">
            <a:avLst/>
          </a:prstGeom>
        </p:spPr>
        <p:txBody>
          <a:bodyPr wrap="square">
            <a:spAutoFit/>
          </a:bodyPr>
          <a:lstStyle/>
          <a:p>
            <a:pPr indent="400050" algn="ctr">
              <a:lnSpc>
                <a:spcPct val="150000"/>
              </a:lnSpc>
              <a:tabLst>
                <a:tab pos="5486400" algn="r"/>
              </a:tabLst>
            </a:pPr>
            <a:r>
              <a:rPr lang="en-US" sz="3200" b="1" u="sng" kern="1400" dirty="0">
                <a:solidFill>
                  <a:schemeClr val="bg1"/>
                </a:solidFill>
                <a:highlight>
                  <a:srgbClr val="FFFF00"/>
                </a:highlight>
                <a:latin typeface="Tahoma" panose="020B0604030504040204" pitchFamily="34" charset="0"/>
                <a:ea typeface="Tahoma" panose="020B0604030504040204" pitchFamily="34" charset="0"/>
                <a:cs typeface="Tahoma" panose="020B0604030504040204" pitchFamily="34" charset="0"/>
              </a:rPr>
              <a:t>ERIKA WULSTER</a:t>
            </a:r>
          </a:p>
          <a:p>
            <a:pPr indent="400050" algn="just">
              <a:lnSpc>
                <a:spcPct val="150000"/>
              </a:lnSpc>
              <a:tabLst>
                <a:tab pos="5486400" algn="r"/>
              </a:tabLst>
            </a:pPr>
            <a:r>
              <a:rPr lang="en-US" sz="3200" kern="1400" dirty="0">
                <a:latin typeface="Tahoma" panose="020B0604030504040204" pitchFamily="34" charset="0"/>
                <a:ea typeface="Tahoma" panose="020B0604030504040204" pitchFamily="34" charset="0"/>
                <a:cs typeface="Tahoma" panose="020B0604030504040204" pitchFamily="34" charset="0"/>
              </a:rPr>
              <a:t>Yet God acts with justice and mercy to redeem creation.	 In and everlasting love the God of Abraham and Sarah chose a covenant people to bless all families of the earth. Hearing their cry God delivered the children of Israel from the house of bondage. Loving us still God makes us hears with Christ of the covenant. . . .</a:t>
            </a:r>
          </a:p>
        </p:txBody>
      </p:sp>
    </p:spTree>
    <p:extLst>
      <p:ext uri="{BB962C8B-B14F-4D97-AF65-F5344CB8AC3E}">
        <p14:creationId xmlns:p14="http://schemas.microsoft.com/office/powerpoint/2010/main" val="5058743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02FA93B-BAF4-47FB-8D2F-693B023BBD2F}"/>
              </a:ext>
            </a:extLst>
          </p:cNvPr>
          <p:cNvSpPr/>
          <p:nvPr/>
        </p:nvSpPr>
        <p:spPr>
          <a:xfrm>
            <a:off x="457200" y="685800"/>
            <a:ext cx="8382000" cy="2207912"/>
          </a:xfrm>
          <a:prstGeom prst="rect">
            <a:avLst/>
          </a:prstGeom>
        </p:spPr>
        <p:txBody>
          <a:bodyPr wrap="square">
            <a:spAutoFit/>
          </a:bodyPr>
          <a:lstStyle/>
          <a:p>
            <a:pPr indent="400050" algn="just">
              <a:lnSpc>
                <a:spcPct val="150000"/>
              </a:lnSpc>
              <a:tabLst>
                <a:tab pos="5486400" algn="r"/>
              </a:tabLst>
            </a:pPr>
            <a:r>
              <a:rPr lang="en-US" sz="3200" kern="1400" dirty="0">
                <a:latin typeface="Tahoma" panose="020B0604030504040204" pitchFamily="34" charset="0"/>
                <a:ea typeface="Tahoma" panose="020B0604030504040204" pitchFamily="34" charset="0"/>
                <a:cs typeface="Tahoma" panose="020B0604030504040204" pitchFamily="34" charset="0"/>
              </a:rPr>
              <a:t>Like a mother will not forsake her nursing child, Like a father who runs to welcome the prodigal home, God is faithful still. . . .</a:t>
            </a:r>
          </a:p>
        </p:txBody>
      </p:sp>
    </p:spTree>
    <p:extLst>
      <p:ext uri="{BB962C8B-B14F-4D97-AF65-F5344CB8AC3E}">
        <p14:creationId xmlns:p14="http://schemas.microsoft.com/office/powerpoint/2010/main" val="17842949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3">
            <a:extLst>
              <a:ext uri="{FF2B5EF4-FFF2-40B4-BE49-F238E27FC236}">
                <a16:creationId xmlns:a16="http://schemas.microsoft.com/office/drawing/2014/main" id="{CF3D2530-5B93-AA39-6862-E0E85C7C24F3}"/>
              </a:ext>
            </a:extLst>
          </p:cNvPr>
          <p:cNvSpPr>
            <a:spLocks noChangeArrowheads="1"/>
          </p:cNvSpPr>
          <p:nvPr/>
        </p:nvSpPr>
        <p:spPr bwMode="auto">
          <a:xfrm>
            <a:off x="0" y="176272"/>
            <a:ext cx="9144000" cy="840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L="292100" algn="ctr">
              <a:lnSpc>
                <a:spcPct val="200000"/>
              </a:lnSpc>
              <a:spcBef>
                <a:spcPct val="0"/>
              </a:spcBef>
              <a:buClrTx/>
              <a:buSzTx/>
              <a:buFontTx/>
              <a:buNone/>
              <a:tabLst>
                <a:tab pos="863600" algn="l"/>
                <a:tab pos="8636000" algn="r"/>
              </a:tabLst>
              <a:defRPr/>
            </a:pPr>
            <a:r>
              <a:rPr lang="en-US" altLang="en-US" sz="2400" b="0" dirty="0"/>
              <a:t>* SONG OF PRAISE:  </a:t>
            </a:r>
            <a:r>
              <a:rPr lang="en-US" altLang="en-US" sz="2400" b="0" i="1" dirty="0"/>
              <a:t>No. 333    Seek Ye First	v. 1</a:t>
            </a:r>
          </a:p>
          <a:p>
            <a:pPr marL="292100" algn="ctr">
              <a:lnSpc>
                <a:spcPct val="150000"/>
              </a:lnSpc>
              <a:spcBef>
                <a:spcPct val="0"/>
              </a:spcBef>
              <a:buClrTx/>
              <a:buSzTx/>
              <a:buFontTx/>
              <a:buNone/>
              <a:tabLst>
                <a:tab pos="863600" algn="l"/>
                <a:tab pos="8636000" algn="r"/>
              </a:tabLst>
              <a:defRPr/>
            </a:pPr>
            <a:r>
              <a:rPr lang="en-US" altLang="en-US" b="1" i="1" dirty="0"/>
              <a:t>Seek ye first the kingdom of God </a:t>
            </a:r>
          </a:p>
          <a:p>
            <a:pPr marL="292100" algn="ctr">
              <a:lnSpc>
                <a:spcPct val="150000"/>
              </a:lnSpc>
              <a:spcBef>
                <a:spcPct val="0"/>
              </a:spcBef>
              <a:buClrTx/>
              <a:buSzTx/>
              <a:buFontTx/>
              <a:buNone/>
              <a:tabLst>
                <a:tab pos="863600" algn="l"/>
                <a:tab pos="8636000" algn="r"/>
              </a:tabLst>
              <a:defRPr/>
            </a:pPr>
            <a:r>
              <a:rPr lang="en-US" altLang="en-US" b="1" i="1" dirty="0"/>
              <a:t>and His righteousness,</a:t>
            </a:r>
          </a:p>
          <a:p>
            <a:pPr marL="292100" algn="ctr">
              <a:lnSpc>
                <a:spcPct val="150000"/>
              </a:lnSpc>
              <a:spcBef>
                <a:spcPct val="0"/>
              </a:spcBef>
              <a:buClrTx/>
              <a:buSzTx/>
              <a:buFontTx/>
              <a:buNone/>
              <a:tabLst>
                <a:tab pos="863600" algn="l"/>
                <a:tab pos="8636000" algn="r"/>
              </a:tabLst>
              <a:defRPr/>
            </a:pPr>
            <a:r>
              <a:rPr lang="en-US" altLang="en-US" b="1" i="1" dirty="0"/>
              <a:t>And all these things </a:t>
            </a:r>
          </a:p>
          <a:p>
            <a:pPr marL="292100" algn="ctr">
              <a:lnSpc>
                <a:spcPct val="150000"/>
              </a:lnSpc>
              <a:spcBef>
                <a:spcPct val="0"/>
              </a:spcBef>
              <a:buClrTx/>
              <a:buSzTx/>
              <a:buFontTx/>
              <a:buNone/>
              <a:tabLst>
                <a:tab pos="863600" algn="l"/>
                <a:tab pos="8636000" algn="r"/>
              </a:tabLst>
              <a:defRPr/>
            </a:pPr>
            <a:r>
              <a:rPr lang="en-US" altLang="en-US" b="1" i="1" dirty="0"/>
              <a:t>shall be added unto you. </a:t>
            </a:r>
          </a:p>
          <a:p>
            <a:pPr marL="292100" algn="ctr">
              <a:lnSpc>
                <a:spcPct val="150000"/>
              </a:lnSpc>
              <a:spcBef>
                <a:spcPct val="0"/>
              </a:spcBef>
              <a:buClrTx/>
              <a:buSzTx/>
              <a:buFontTx/>
              <a:buNone/>
              <a:tabLst>
                <a:tab pos="863600" algn="l"/>
                <a:tab pos="8636000" algn="r"/>
              </a:tabLst>
              <a:defRPr/>
            </a:pPr>
            <a:r>
              <a:rPr lang="en-US" altLang="en-US" b="1" i="1" dirty="0"/>
              <a:t>Al-le-</a:t>
            </a:r>
            <a:r>
              <a:rPr lang="en-US" altLang="en-US" b="1" i="1" dirty="0" err="1"/>
              <a:t>lu</a:t>
            </a:r>
            <a:r>
              <a:rPr lang="en-US" altLang="en-US" b="1" i="1" dirty="0"/>
              <a:t>, al-le-</a:t>
            </a:r>
            <a:r>
              <a:rPr lang="en-US" altLang="en-US" b="1" i="1" dirty="0" err="1"/>
              <a:t>lu</a:t>
            </a:r>
            <a:r>
              <a:rPr lang="en-US" altLang="en-US" b="1" i="1" dirty="0"/>
              <a:t>-</a:t>
            </a:r>
            <a:r>
              <a:rPr lang="en-US" altLang="en-US" b="1" i="1" dirty="0" err="1"/>
              <a:t>ia</a:t>
            </a:r>
            <a:r>
              <a:rPr lang="en-US" altLang="en-US" b="1" i="1" dirty="0"/>
              <a:t>!</a:t>
            </a:r>
          </a:p>
          <a:p>
            <a:pPr marL="292100" algn="ctr">
              <a:spcBef>
                <a:spcPct val="0"/>
              </a:spcBef>
              <a:buClrTx/>
              <a:buSzTx/>
              <a:buFontTx/>
              <a:buNone/>
              <a:tabLst>
                <a:tab pos="863600" algn="l"/>
                <a:tab pos="8636000" algn="r"/>
              </a:tabLst>
              <a:defRPr/>
            </a:pPr>
            <a:endParaRPr lang="en-US" altLang="en-US" sz="2800" b="0" dirty="0"/>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805113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02FA93B-BAF4-47FB-8D2F-693B023BBD2F}"/>
              </a:ext>
            </a:extLst>
          </p:cNvPr>
          <p:cNvSpPr/>
          <p:nvPr/>
        </p:nvSpPr>
        <p:spPr>
          <a:xfrm>
            <a:off x="190500" y="76200"/>
            <a:ext cx="8763000" cy="5901231"/>
          </a:xfrm>
          <a:prstGeom prst="rect">
            <a:avLst/>
          </a:prstGeom>
        </p:spPr>
        <p:txBody>
          <a:bodyPr wrap="square">
            <a:spAutoFit/>
          </a:bodyPr>
          <a:lstStyle/>
          <a:p>
            <a:pPr indent="400050" algn="ctr">
              <a:lnSpc>
                <a:spcPct val="150000"/>
              </a:lnSpc>
              <a:tabLst>
                <a:tab pos="5486400" algn="r"/>
              </a:tabLst>
            </a:pPr>
            <a:r>
              <a:rPr lang="en-US" sz="3200" b="1" u="sng" kern="1400" dirty="0">
                <a:solidFill>
                  <a:schemeClr val="bg1"/>
                </a:solidFill>
                <a:highlight>
                  <a:srgbClr val="FFFF00"/>
                </a:highlight>
                <a:latin typeface="Tahoma" panose="020B0604030504040204" pitchFamily="34" charset="0"/>
                <a:ea typeface="Tahoma" panose="020B0604030504040204" pitchFamily="34" charset="0"/>
                <a:cs typeface="Tahoma" panose="020B0604030504040204" pitchFamily="34" charset="0"/>
              </a:rPr>
              <a:t>CAROL WALKER &amp; THE CONGREGATION</a:t>
            </a:r>
          </a:p>
          <a:p>
            <a:pPr indent="400050" algn="just">
              <a:lnSpc>
                <a:spcPct val="150000"/>
              </a:lnSpc>
              <a:tabLst>
                <a:tab pos="5486400" algn="r"/>
              </a:tabLst>
            </a:pPr>
            <a:r>
              <a:rPr lang="en-US" sz="3200" b="1" kern="1400" dirty="0">
                <a:latin typeface="Tahoma" panose="020B0604030504040204" pitchFamily="34" charset="0"/>
                <a:ea typeface="Tahoma" panose="020B0604030504040204" pitchFamily="34" charset="0"/>
                <a:cs typeface="Tahoma" panose="020B0604030504040204" pitchFamily="34" charset="0"/>
              </a:rPr>
              <a:t>We trust in God the Holy Spirit, everywhere the giver and </a:t>
            </a:r>
            <a:r>
              <a:rPr lang="en-US" sz="3200" b="1" kern="1400" dirty="0" err="1">
                <a:latin typeface="Tahoma" panose="020B0604030504040204" pitchFamily="34" charset="0"/>
                <a:ea typeface="Tahoma" panose="020B0604030504040204" pitchFamily="34" charset="0"/>
                <a:cs typeface="Tahoma" panose="020B0604030504040204" pitchFamily="34" charset="0"/>
              </a:rPr>
              <a:t>renewer</a:t>
            </a:r>
            <a:r>
              <a:rPr lang="en-US" sz="3200" b="1" kern="1400" dirty="0">
                <a:latin typeface="Tahoma" panose="020B0604030504040204" pitchFamily="34" charset="0"/>
                <a:ea typeface="Tahoma" panose="020B0604030504040204" pitchFamily="34" charset="0"/>
                <a:cs typeface="Tahoma" panose="020B0604030504040204" pitchFamily="34" charset="0"/>
              </a:rPr>
              <a:t> of life. The Spirit justifies us by grace through faith, sets us free to accept ourselves and to love God and neighbor, and binds us together with all believers in the one body of Christ the Church . . .</a:t>
            </a:r>
          </a:p>
        </p:txBody>
      </p:sp>
    </p:spTree>
    <p:extLst>
      <p:ext uri="{BB962C8B-B14F-4D97-AF65-F5344CB8AC3E}">
        <p14:creationId xmlns:p14="http://schemas.microsoft.com/office/powerpoint/2010/main" val="20334563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02FA93B-BAF4-47FB-8D2F-693B023BBD2F}"/>
              </a:ext>
            </a:extLst>
          </p:cNvPr>
          <p:cNvSpPr/>
          <p:nvPr/>
        </p:nvSpPr>
        <p:spPr>
          <a:xfrm>
            <a:off x="381000" y="118569"/>
            <a:ext cx="8382000" cy="5901231"/>
          </a:xfrm>
          <a:prstGeom prst="rect">
            <a:avLst/>
          </a:prstGeom>
        </p:spPr>
        <p:txBody>
          <a:bodyPr wrap="square">
            <a:spAutoFit/>
          </a:bodyPr>
          <a:lstStyle/>
          <a:p>
            <a:pPr indent="400050" algn="ctr">
              <a:lnSpc>
                <a:spcPct val="150000"/>
              </a:lnSpc>
              <a:tabLst>
                <a:tab pos="5486400" algn="r"/>
              </a:tabLst>
            </a:pPr>
            <a:r>
              <a:rPr lang="en-US" sz="3200" b="1" u="sng" kern="1400" dirty="0">
                <a:solidFill>
                  <a:schemeClr val="bg1"/>
                </a:solidFill>
                <a:highlight>
                  <a:srgbClr val="FFFF00"/>
                </a:highlight>
                <a:latin typeface="Tahoma" panose="020B0604030504040204" pitchFamily="34" charset="0"/>
                <a:ea typeface="Tahoma" panose="020B0604030504040204" pitchFamily="34" charset="0"/>
                <a:cs typeface="Tahoma" panose="020B0604030504040204" pitchFamily="34" charset="0"/>
              </a:rPr>
              <a:t>DEB ALBRECHT</a:t>
            </a:r>
          </a:p>
          <a:p>
            <a:pPr indent="400050" algn="just">
              <a:lnSpc>
                <a:spcPct val="150000"/>
              </a:lnSpc>
              <a:tabLst>
                <a:tab pos="5486400" algn="r"/>
              </a:tabLst>
            </a:pPr>
            <a:r>
              <a:rPr lang="en-US" sz="3200" kern="1400" dirty="0">
                <a:latin typeface="Tahoma" panose="020B0604030504040204" pitchFamily="34" charset="0"/>
                <a:ea typeface="Tahoma" panose="020B0604030504040204" pitchFamily="34" charset="0"/>
                <a:cs typeface="Tahoma" panose="020B0604030504040204" pitchFamily="34" charset="0"/>
              </a:rPr>
              <a:t>The same Spirit who inspired the prophets and apostles rules our faith and life in Christ through Scripture, engages us to the Word proclaimed, claims us in the waters of baptism, feeds us with the bread of life and the cup of salvation, and calls women and men to all the ministries of the church. . . .</a:t>
            </a:r>
          </a:p>
        </p:txBody>
      </p:sp>
    </p:spTree>
    <p:extLst>
      <p:ext uri="{BB962C8B-B14F-4D97-AF65-F5344CB8AC3E}">
        <p14:creationId xmlns:p14="http://schemas.microsoft.com/office/powerpoint/2010/main" val="40478529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02FA93B-BAF4-47FB-8D2F-693B023BBD2F}"/>
              </a:ext>
            </a:extLst>
          </p:cNvPr>
          <p:cNvSpPr/>
          <p:nvPr/>
        </p:nvSpPr>
        <p:spPr>
          <a:xfrm>
            <a:off x="381000" y="118569"/>
            <a:ext cx="8382000" cy="5901231"/>
          </a:xfrm>
          <a:prstGeom prst="rect">
            <a:avLst/>
          </a:prstGeom>
        </p:spPr>
        <p:txBody>
          <a:bodyPr wrap="square">
            <a:spAutoFit/>
          </a:bodyPr>
          <a:lstStyle/>
          <a:p>
            <a:pPr indent="400050" algn="ctr">
              <a:lnSpc>
                <a:spcPct val="150000"/>
              </a:lnSpc>
              <a:tabLst>
                <a:tab pos="5486400" algn="r"/>
              </a:tabLst>
            </a:pPr>
            <a:r>
              <a:rPr lang="en-US" sz="3200" b="1" u="sng" kern="1400" dirty="0">
                <a:solidFill>
                  <a:schemeClr val="bg1"/>
                </a:solidFill>
                <a:highlight>
                  <a:srgbClr val="FFFF00"/>
                </a:highlight>
                <a:latin typeface="Tahoma" panose="020B0604030504040204" pitchFamily="34" charset="0"/>
                <a:ea typeface="Tahoma" panose="020B0604030504040204" pitchFamily="34" charset="0"/>
                <a:cs typeface="Tahoma" panose="020B0604030504040204" pitchFamily="34" charset="0"/>
              </a:rPr>
              <a:t>JOE REPASKY (OR PASTOR DAVID) </a:t>
            </a:r>
          </a:p>
          <a:p>
            <a:pPr indent="400050" algn="just">
              <a:lnSpc>
                <a:spcPct val="150000"/>
              </a:lnSpc>
              <a:tabLst>
                <a:tab pos="5486400" algn="r"/>
              </a:tabLst>
            </a:pPr>
            <a:r>
              <a:rPr lang="en-US" sz="3200" kern="1400" dirty="0">
                <a:latin typeface="Tahoma" panose="020B0604030504040204" pitchFamily="34" charset="0"/>
                <a:ea typeface="Tahoma" panose="020B0604030504040204" pitchFamily="34" charset="0"/>
                <a:cs typeface="Tahoma" panose="020B0604030504040204" pitchFamily="34" charset="0"/>
              </a:rPr>
              <a:t>In a broken and fearful world, the Spirit gives us courage  to pray without ceasing, to witness among all peoples to Christ as Lord and Savior, to unmask idolatries in Church and culture, to hear the voices of peoples long silenced, and to work with others for justice, freedom, and peace. . . .</a:t>
            </a:r>
          </a:p>
        </p:txBody>
      </p:sp>
    </p:spTree>
    <p:extLst>
      <p:ext uri="{BB962C8B-B14F-4D97-AF65-F5344CB8AC3E}">
        <p14:creationId xmlns:p14="http://schemas.microsoft.com/office/powerpoint/2010/main" val="33779955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02FA93B-BAF4-47FB-8D2F-693B023BBD2F}"/>
              </a:ext>
            </a:extLst>
          </p:cNvPr>
          <p:cNvSpPr/>
          <p:nvPr/>
        </p:nvSpPr>
        <p:spPr>
          <a:xfrm>
            <a:off x="533400" y="171433"/>
            <a:ext cx="8229600" cy="5162567"/>
          </a:xfrm>
          <a:prstGeom prst="rect">
            <a:avLst/>
          </a:prstGeom>
        </p:spPr>
        <p:txBody>
          <a:bodyPr wrap="square">
            <a:spAutoFit/>
          </a:bodyPr>
          <a:lstStyle/>
          <a:p>
            <a:pPr marR="0" indent="400050" algn="ctr">
              <a:lnSpc>
                <a:spcPct val="150000"/>
              </a:lnSpc>
              <a:spcBef>
                <a:spcPts val="0"/>
              </a:spcBef>
              <a:spcAft>
                <a:spcPts val="0"/>
              </a:spcAft>
              <a:tabLst>
                <a:tab pos="5486400" algn="r"/>
              </a:tabLst>
            </a:pPr>
            <a:r>
              <a:rPr lang="en-US" sz="3200" b="1" u="sng" kern="1400" dirty="0">
                <a:solidFill>
                  <a:schemeClr val="bg1"/>
                </a:solidFill>
                <a:highlight>
                  <a:srgbClr val="FFFF00"/>
                </a:highlight>
                <a:latin typeface="Tahoma" panose="020B0604030504040204" pitchFamily="34" charset="0"/>
                <a:ea typeface="Tahoma" panose="020B0604030504040204" pitchFamily="34" charset="0"/>
                <a:cs typeface="Tahoma" panose="020B0604030504040204" pitchFamily="34" charset="0"/>
              </a:rPr>
              <a:t>ALL LEADERS &amp; CONGREGATION</a:t>
            </a:r>
          </a:p>
          <a:p>
            <a:pPr marR="0" indent="400050" algn="just">
              <a:lnSpc>
                <a:spcPct val="150000"/>
              </a:lnSpc>
              <a:spcBef>
                <a:spcPts val="0"/>
              </a:spcBef>
              <a:spcAft>
                <a:spcPts val="0"/>
              </a:spcAft>
              <a:tabLst>
                <a:tab pos="5486400" algn="r"/>
              </a:tabLst>
            </a:pPr>
            <a:r>
              <a:rPr lang="en-US" sz="3200" b="1" kern="1400" dirty="0">
                <a:latin typeface="Tahoma" panose="020B0604030504040204" pitchFamily="34" charset="0"/>
                <a:ea typeface="Tahoma" panose="020B0604030504040204" pitchFamily="34" charset="0"/>
                <a:cs typeface="Tahoma" panose="020B0604030504040204" pitchFamily="34" charset="0"/>
              </a:rPr>
              <a:t>In gratitude to God, empowered by the Holy Spirit, we strive to serve Christ in our daily tasks and to live holy and joyful lives even as we watch for God’s new heaven and new earth, praying, “Come, Lord Jesus!” . . .</a:t>
            </a:r>
          </a:p>
        </p:txBody>
      </p:sp>
    </p:spTree>
    <p:extLst>
      <p:ext uri="{BB962C8B-B14F-4D97-AF65-F5344CB8AC3E}">
        <p14:creationId xmlns:p14="http://schemas.microsoft.com/office/powerpoint/2010/main" val="27869178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02FA93B-BAF4-47FB-8D2F-693B023BBD2F}"/>
              </a:ext>
            </a:extLst>
          </p:cNvPr>
          <p:cNvSpPr/>
          <p:nvPr/>
        </p:nvSpPr>
        <p:spPr>
          <a:xfrm>
            <a:off x="533400" y="224297"/>
            <a:ext cx="8229600" cy="4423903"/>
          </a:xfrm>
          <a:prstGeom prst="rect">
            <a:avLst/>
          </a:prstGeom>
        </p:spPr>
        <p:txBody>
          <a:bodyPr wrap="square">
            <a:spAutoFit/>
          </a:bodyPr>
          <a:lstStyle/>
          <a:p>
            <a:pPr indent="400050" algn="just">
              <a:lnSpc>
                <a:spcPct val="150000"/>
              </a:lnSpc>
              <a:tabLst>
                <a:tab pos="5486400" algn="r"/>
              </a:tabLst>
            </a:pPr>
            <a:r>
              <a:rPr lang="en-US" sz="3200" b="1" kern="1400" dirty="0">
                <a:latin typeface="Tahoma" panose="020B0604030504040204" pitchFamily="34" charset="0"/>
                <a:ea typeface="Tahoma" panose="020B0604030504040204" pitchFamily="34" charset="0"/>
                <a:cs typeface="Tahoma" panose="020B0604030504040204" pitchFamily="34" charset="0"/>
              </a:rPr>
              <a:t>With believers in every time and place, we rejoice that nothing in life or in death can separate us from the love of God in Christ Jesus our Lord.</a:t>
            </a:r>
          </a:p>
          <a:p>
            <a:pPr indent="400050" algn="just">
              <a:lnSpc>
                <a:spcPct val="150000"/>
              </a:lnSpc>
              <a:tabLst>
                <a:tab pos="5486400" algn="r"/>
              </a:tabLst>
            </a:pPr>
            <a:r>
              <a:rPr lang="en-US" sz="3200" b="1" kern="1400" dirty="0">
                <a:latin typeface="Tahoma" panose="020B0604030504040204" pitchFamily="34" charset="0"/>
                <a:ea typeface="Tahoma" panose="020B0604030504040204" pitchFamily="34" charset="0"/>
                <a:cs typeface="Tahoma" panose="020B0604030504040204" pitchFamily="34" charset="0"/>
              </a:rPr>
              <a:t>Glory to the Father and to the Son and to the Holy Spirit. Amen.</a:t>
            </a:r>
          </a:p>
        </p:txBody>
      </p:sp>
    </p:spTree>
    <p:extLst>
      <p:ext uri="{BB962C8B-B14F-4D97-AF65-F5344CB8AC3E}">
        <p14:creationId xmlns:p14="http://schemas.microsoft.com/office/powerpoint/2010/main" val="10843529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a:extLst>
              <a:ext uri="{FF2B5EF4-FFF2-40B4-BE49-F238E27FC236}">
                <a16:creationId xmlns:a16="http://schemas.microsoft.com/office/drawing/2014/main" id="{E04D0EAF-1FA6-B6FF-EDAC-308F48DD72D2}"/>
              </a:ext>
            </a:extLst>
          </p:cNvPr>
          <p:cNvSpPr txBox="1">
            <a:spLocks noChangeArrowheads="1"/>
          </p:cNvSpPr>
          <p:nvPr/>
        </p:nvSpPr>
        <p:spPr bwMode="auto">
          <a:xfrm>
            <a:off x="-76200" y="0"/>
            <a:ext cx="9220200" cy="5470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defRPr/>
            </a:pPr>
            <a:r>
              <a:rPr lang="en-US" altLang="en-US" sz="2000" b="0" dirty="0">
                <a:effectLst>
                  <a:outerShdw blurRad="38100" dist="38100" dir="2700000" algn="tl">
                    <a:srgbClr val="000000">
                      <a:alpha val="43137"/>
                    </a:srgbClr>
                  </a:outerShdw>
                </a:effectLst>
              </a:rPr>
              <a:t>* HYMN: </a:t>
            </a:r>
            <a:r>
              <a:rPr lang="en-US" altLang="en-US" sz="2000" b="0" i="1" dirty="0">
                <a:effectLst>
                  <a:outerShdw blurRad="38100" dist="38100" dir="2700000" algn="tl">
                    <a:srgbClr val="000000">
                      <a:alpha val="43137"/>
                    </a:srgbClr>
                  </a:outerShdw>
                </a:effectLst>
              </a:rPr>
              <a:t>	No. 261	     God of Compassion, in Mercy Befriend Us</a:t>
            </a:r>
          </a:p>
          <a:p>
            <a:pPr algn="ctr" eaLnBrk="1" hangingPunct="1">
              <a:lnSpc>
                <a:spcPct val="150000"/>
              </a:lnSpc>
              <a:spcBef>
                <a:spcPct val="0"/>
              </a:spcBef>
              <a:buClrTx/>
              <a:buSzTx/>
              <a:buFontTx/>
              <a:buNone/>
              <a:defRPr/>
            </a:pPr>
            <a:endParaRPr lang="en-US" altLang="en-US" b="1" i="1" dirty="0">
              <a:effectLst>
                <a:outerShdw blurRad="38100" dist="38100" dir="2700000" algn="tl">
                  <a:srgbClr val="000000">
                    <a:alpha val="43137"/>
                  </a:srgbClr>
                </a:outerShdw>
              </a:effectLst>
            </a:endParaRP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God of compassion, in mercy befriend us;</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Giver of grace for our needs all availing,</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Wisdom and strength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for each day do Thou send us,</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Patience untiring and courage unfailing.</a:t>
            </a:r>
          </a:p>
          <a:p>
            <a:pPr algn="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 .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a:extLst>
              <a:ext uri="{FF2B5EF4-FFF2-40B4-BE49-F238E27FC236}">
                <a16:creationId xmlns:a16="http://schemas.microsoft.com/office/drawing/2014/main" id="{6C0AB2E5-FEFC-EB51-E332-6199741099DC}"/>
              </a:ext>
            </a:extLst>
          </p:cNvPr>
          <p:cNvSpPr txBox="1">
            <a:spLocks noChangeArrowheads="1"/>
          </p:cNvSpPr>
          <p:nvPr/>
        </p:nvSpPr>
        <p:spPr bwMode="auto">
          <a:xfrm>
            <a:off x="-76200" y="0"/>
            <a:ext cx="9220200" cy="6639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Wandering and lost,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Thou hast sought us and found us,</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Stilled our rude hearts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with Thy Word of consoling;</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Wrap now Thy peace,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like a mantle, around us,</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Guarding our thoughts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and our passions controlling.</a:t>
            </a:r>
          </a:p>
          <a:p>
            <a:pPr algn="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 . .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a:extLst>
              <a:ext uri="{FF2B5EF4-FFF2-40B4-BE49-F238E27FC236}">
                <a16:creationId xmlns:a16="http://schemas.microsoft.com/office/drawing/2014/main" id="{6C0AB2E5-FEFC-EB51-E332-6199741099DC}"/>
              </a:ext>
            </a:extLst>
          </p:cNvPr>
          <p:cNvSpPr txBox="1">
            <a:spLocks noChangeArrowheads="1"/>
          </p:cNvSpPr>
          <p:nvPr/>
        </p:nvSpPr>
        <p:spPr bwMode="auto">
          <a:xfrm>
            <a:off x="-76200" y="0"/>
            <a:ext cx="9220200" cy="5901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How shall we stray,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with Thy hand to direct us,</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Thou who the stars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in their courses art guiding?</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What shall we fear,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with Thy power to protect us,</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We who walk forth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in Thy greatness confiding?</a:t>
            </a:r>
          </a:p>
        </p:txBody>
      </p:sp>
    </p:spTree>
    <p:extLst>
      <p:ext uri="{BB962C8B-B14F-4D97-AF65-F5344CB8AC3E}">
        <p14:creationId xmlns:p14="http://schemas.microsoft.com/office/powerpoint/2010/main" val="20882342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Box 2">
            <a:extLst>
              <a:ext uri="{FF2B5EF4-FFF2-40B4-BE49-F238E27FC236}">
                <a16:creationId xmlns:a16="http://schemas.microsoft.com/office/drawing/2014/main" id="{C77F867B-27C4-4CE6-9DFA-AED2D3BD78C1}"/>
              </a:ext>
            </a:extLst>
          </p:cNvPr>
          <p:cNvSpPr txBox="1">
            <a:spLocks noChangeArrowheads="1"/>
          </p:cNvSpPr>
          <p:nvPr/>
        </p:nvSpPr>
        <p:spPr bwMode="auto">
          <a:xfrm>
            <a:off x="304800" y="76200"/>
            <a:ext cx="8534400" cy="6709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spcAft>
                <a:spcPts val="300"/>
              </a:spcAft>
              <a:buClrTx/>
              <a:buSzTx/>
              <a:buFontTx/>
              <a:buNone/>
            </a:pPr>
            <a:r>
              <a:rPr lang="en-US" altLang="en-US" sz="2800" dirty="0">
                <a:effectLst>
                  <a:outerShdw blurRad="38100" dist="38100" dir="2700000" algn="tl">
                    <a:srgbClr val="000000">
                      <a:alpha val="43137"/>
                    </a:srgbClr>
                  </a:outerShdw>
                </a:effectLst>
              </a:rPr>
              <a:t>PRAYER OF THANKSGIVING, OF THE PEOPLE, &amp; THE LORD’S PRAYER:</a:t>
            </a:r>
            <a:r>
              <a:rPr lang="en-US" altLang="en-US" b="1" dirty="0">
                <a:effectLst>
                  <a:outerShdw blurRad="38100" dist="38100" dir="2700000" algn="tl">
                    <a:srgbClr val="000000">
                      <a:alpha val="43137"/>
                    </a:srgbClr>
                  </a:outerShdw>
                </a:effectLst>
              </a:rPr>
              <a:t> </a:t>
            </a:r>
          </a:p>
          <a:p>
            <a:pPr algn="ctr">
              <a:spcBef>
                <a:spcPct val="0"/>
              </a:spcBef>
              <a:spcAft>
                <a:spcPts val="300"/>
              </a:spcAft>
              <a:buClrTx/>
              <a:buSzTx/>
              <a:buFontTx/>
              <a:buNone/>
            </a:pPr>
            <a:endParaRPr lang="en-US" altLang="en-US" sz="2800" b="1" dirty="0">
              <a:effectLst>
                <a:outerShdw blurRad="38100" dist="38100" dir="2700000" algn="tl">
                  <a:srgbClr val="000000">
                    <a:alpha val="43137"/>
                  </a:srgbClr>
                </a:outerShdw>
              </a:effectLst>
            </a:endParaRPr>
          </a:p>
          <a:p>
            <a:pPr algn="ctr">
              <a:spcBef>
                <a:spcPct val="0"/>
              </a:spcBef>
              <a:spcAft>
                <a:spcPts val="300"/>
              </a:spcAft>
              <a:buClrTx/>
              <a:buSzTx/>
              <a:buFontTx/>
              <a:buNone/>
            </a:pPr>
            <a:r>
              <a:rPr lang="en-US" altLang="en-US" sz="2800" b="1" dirty="0"/>
              <a:t>Our Father who art in heaven,</a:t>
            </a:r>
          </a:p>
          <a:p>
            <a:pPr algn="ctr">
              <a:spcBef>
                <a:spcPct val="0"/>
              </a:spcBef>
              <a:spcAft>
                <a:spcPts val="300"/>
              </a:spcAft>
              <a:buClrTx/>
              <a:buSzTx/>
              <a:buFontTx/>
              <a:buNone/>
            </a:pPr>
            <a:r>
              <a:rPr lang="en-US" altLang="en-US" sz="2800" b="1" dirty="0"/>
              <a:t>Hallowed be thy name. </a:t>
            </a:r>
          </a:p>
          <a:p>
            <a:pPr algn="ctr">
              <a:spcBef>
                <a:spcPct val="0"/>
              </a:spcBef>
              <a:spcAft>
                <a:spcPts val="300"/>
              </a:spcAft>
              <a:buClrTx/>
              <a:buSzTx/>
              <a:buFontTx/>
              <a:buNone/>
            </a:pPr>
            <a:r>
              <a:rPr lang="en-US" altLang="en-US" sz="2800" b="1" dirty="0"/>
              <a:t>Thy kingdom come, thy will be done; </a:t>
            </a:r>
          </a:p>
          <a:p>
            <a:pPr algn="ctr">
              <a:spcBef>
                <a:spcPct val="0"/>
              </a:spcBef>
              <a:spcAft>
                <a:spcPts val="300"/>
              </a:spcAft>
              <a:buClrTx/>
              <a:buSzTx/>
              <a:buFontTx/>
              <a:buNone/>
            </a:pPr>
            <a:r>
              <a:rPr lang="en-US" altLang="en-US" sz="2800" b="1" dirty="0"/>
              <a:t>On earth as it is in heaven.</a:t>
            </a:r>
          </a:p>
          <a:p>
            <a:pPr algn="ctr">
              <a:spcBef>
                <a:spcPct val="0"/>
              </a:spcBef>
              <a:spcAft>
                <a:spcPts val="300"/>
              </a:spcAft>
              <a:buClrTx/>
              <a:buSzTx/>
              <a:buFontTx/>
              <a:buNone/>
            </a:pPr>
            <a:r>
              <a:rPr lang="en-US" altLang="en-US" sz="2800" b="1" dirty="0"/>
              <a:t>Give us this day our daily bread; </a:t>
            </a:r>
          </a:p>
          <a:p>
            <a:pPr algn="ctr">
              <a:spcBef>
                <a:spcPct val="0"/>
              </a:spcBef>
              <a:spcAft>
                <a:spcPts val="300"/>
              </a:spcAft>
              <a:buClrTx/>
              <a:buSzTx/>
              <a:buFontTx/>
              <a:buNone/>
            </a:pPr>
            <a:r>
              <a:rPr lang="en-US" altLang="en-US" sz="2800" b="1" dirty="0"/>
              <a:t>And forgive us our debts, </a:t>
            </a:r>
          </a:p>
          <a:p>
            <a:pPr algn="ctr">
              <a:spcBef>
                <a:spcPct val="0"/>
              </a:spcBef>
              <a:spcAft>
                <a:spcPts val="300"/>
              </a:spcAft>
              <a:buClrTx/>
              <a:buSzTx/>
              <a:buFontTx/>
              <a:buNone/>
            </a:pPr>
            <a:r>
              <a:rPr lang="en-US" altLang="en-US" sz="2800" b="1" dirty="0"/>
              <a:t>As we forgive our debtors; </a:t>
            </a:r>
          </a:p>
          <a:p>
            <a:pPr algn="ctr">
              <a:spcBef>
                <a:spcPct val="0"/>
              </a:spcBef>
              <a:spcAft>
                <a:spcPts val="300"/>
              </a:spcAft>
              <a:buClrTx/>
              <a:buSzTx/>
              <a:buFontTx/>
              <a:buNone/>
            </a:pPr>
            <a:r>
              <a:rPr lang="en-US" altLang="en-US" sz="2800" b="1" dirty="0"/>
              <a:t>And lead us not into temptation,</a:t>
            </a:r>
          </a:p>
          <a:p>
            <a:pPr algn="ctr">
              <a:spcBef>
                <a:spcPct val="0"/>
              </a:spcBef>
              <a:spcAft>
                <a:spcPts val="300"/>
              </a:spcAft>
              <a:buClrTx/>
              <a:buSzTx/>
              <a:buFontTx/>
              <a:buNone/>
            </a:pPr>
            <a:r>
              <a:rPr lang="en-US" altLang="en-US" sz="2800" b="1" dirty="0"/>
              <a:t>But deliver us from evil, </a:t>
            </a:r>
          </a:p>
          <a:p>
            <a:pPr algn="ctr">
              <a:spcBef>
                <a:spcPct val="0"/>
              </a:spcBef>
              <a:spcAft>
                <a:spcPts val="300"/>
              </a:spcAft>
              <a:buClrTx/>
              <a:buSzTx/>
              <a:buFontTx/>
              <a:buNone/>
            </a:pPr>
            <a:r>
              <a:rPr lang="en-US" altLang="en-US" sz="2800" b="1" dirty="0"/>
              <a:t>For Thine is the kingdom </a:t>
            </a:r>
          </a:p>
          <a:p>
            <a:pPr algn="ctr">
              <a:spcBef>
                <a:spcPct val="0"/>
              </a:spcBef>
              <a:spcAft>
                <a:spcPts val="300"/>
              </a:spcAft>
              <a:buClrTx/>
              <a:buSzTx/>
              <a:buFontTx/>
              <a:buNone/>
            </a:pPr>
            <a:r>
              <a:rPr lang="en-US" altLang="en-US" sz="2800" b="1" dirty="0"/>
              <a:t>And the power and the glory, forever.  Amen.</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a:extLst>
              <a:ext uri="{FF2B5EF4-FFF2-40B4-BE49-F238E27FC236}">
                <a16:creationId xmlns:a16="http://schemas.microsoft.com/office/drawing/2014/main" id="{7128D5BA-6C50-3F24-4E23-9D9E1E086003}"/>
              </a:ext>
            </a:extLst>
          </p:cNvPr>
          <p:cNvSpPr txBox="1">
            <a:spLocks noChangeArrowheads="1"/>
          </p:cNvSpPr>
          <p:nvPr/>
        </p:nvSpPr>
        <p:spPr bwMode="auto">
          <a:xfrm>
            <a:off x="0" y="0"/>
            <a:ext cx="9144000" cy="4739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n"/>
              <a:tabLst>
                <a:tab pos="8636000" algn="r"/>
              </a:tabLst>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tabLst>
                <a:tab pos="8636000" algn="r"/>
              </a:tabLst>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tabLst>
                <a:tab pos="8636000" algn="r"/>
              </a:tabLst>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tabLst>
                <a:tab pos="8636000" algn="r"/>
              </a:tabLst>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9pPr>
          </a:lstStyle>
          <a:p>
            <a:pPr algn="ctr" eaLnBrk="1" hangingPunct="1">
              <a:spcBef>
                <a:spcPct val="0"/>
              </a:spcBef>
              <a:buClrTx/>
              <a:buSzTx/>
              <a:buNone/>
              <a:defRPr/>
            </a:pPr>
            <a:r>
              <a:rPr lang="en-US" b="1" dirty="0">
                <a:effectLst>
                  <a:outerShdw blurRad="38100" dist="38100" dir="2700000" algn="tl">
                    <a:srgbClr val="000000">
                      <a:alpha val="43137"/>
                    </a:srgbClr>
                  </a:outerShdw>
                </a:effectLst>
              </a:rPr>
              <a:t>DEPARTING IN GOD’S NAME</a:t>
            </a:r>
          </a:p>
          <a:p>
            <a:pPr eaLnBrk="1" hangingPunct="1">
              <a:spcBef>
                <a:spcPct val="0"/>
              </a:spcBef>
              <a:buClrTx/>
              <a:buSzTx/>
              <a:buFontTx/>
              <a:buNone/>
              <a:defRPr/>
            </a:pPr>
            <a:endParaRPr lang="en-US" altLang="en-US" sz="2000" b="0" dirty="0">
              <a:effectLst>
                <a:outerShdw blurRad="38100" dist="38100" dir="2700000" algn="tl">
                  <a:srgbClr val="000000">
                    <a:alpha val="43137"/>
                  </a:srgbClr>
                </a:outerShdw>
              </a:effectLst>
            </a:endParaRPr>
          </a:p>
          <a:p>
            <a:pPr eaLnBrk="1" hangingPunct="1">
              <a:spcBef>
                <a:spcPct val="0"/>
              </a:spcBef>
              <a:buClrTx/>
              <a:buSzTx/>
              <a:buFontTx/>
              <a:buNone/>
              <a:defRPr/>
            </a:pPr>
            <a:r>
              <a:rPr lang="en-US" altLang="en-US" sz="1800" b="0" dirty="0">
                <a:effectLst>
                  <a:outerShdw blurRad="38100" dist="38100" dir="2700000" algn="tl">
                    <a:srgbClr val="000000">
                      <a:alpha val="43137"/>
                    </a:srgbClr>
                  </a:outerShdw>
                </a:effectLst>
              </a:rPr>
              <a:t>* HYMN: </a:t>
            </a:r>
            <a:r>
              <a:rPr lang="en-US" altLang="en-US" sz="2000" b="0" i="1" dirty="0">
                <a:effectLst>
                  <a:outerShdw blurRad="38100" dist="38100" dir="2700000" algn="tl">
                    <a:srgbClr val="000000">
                      <a:alpha val="43137"/>
                    </a:srgbClr>
                  </a:outerShdw>
                </a:effectLst>
              </a:rPr>
              <a:t>No. 343   Called as Partners in Christ’s Service	(vv. 1, 2, 4)</a:t>
            </a:r>
          </a:p>
          <a:p>
            <a:pPr algn="ctr" eaLnBrk="1" hangingPunct="1">
              <a:spcBef>
                <a:spcPct val="0"/>
              </a:spcBef>
              <a:buClrTx/>
              <a:buSzTx/>
              <a:buFontTx/>
              <a:buNone/>
              <a:defRPr/>
            </a:pPr>
            <a:endParaRPr lang="en-US" altLang="en-US" sz="1000" b="0" i="1" dirty="0">
              <a:effectLst>
                <a:outerShdw blurRad="38100" dist="38100" dir="2700000" algn="tl">
                  <a:srgbClr val="000000">
                    <a:alpha val="43137"/>
                  </a:srgbClr>
                </a:outerShdw>
              </a:effectLst>
            </a:endParaRP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Called as partners in Christ’s service,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Called to ministries of grace,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We respond with deep commitment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Fresh new lines of faith to trace.</a:t>
            </a:r>
          </a:p>
          <a:p>
            <a:pPr algn="r" eaLnBrk="1" hangingPunct="1">
              <a:spcBef>
                <a:spcPct val="0"/>
              </a:spcBef>
              <a:buClrTx/>
              <a:buSzTx/>
              <a:buFontTx/>
              <a:buNone/>
              <a:defRPr/>
            </a:pPr>
            <a:r>
              <a:rPr lang="en-US" altLang="en-US" sz="2800" b="0" i="1" dirty="0">
                <a:effectLst>
                  <a:outerShdw blurRad="38100" dist="38100" dir="2700000" algn="tl">
                    <a:srgbClr val="000000">
                      <a:alpha val="43137"/>
                    </a:srgbClr>
                  </a:outerShdw>
                </a:effectLst>
              </a:rPr>
              <a:t>. .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6">
            <a:extLst>
              <a:ext uri="{FF2B5EF4-FFF2-40B4-BE49-F238E27FC236}">
                <a16:creationId xmlns:a16="http://schemas.microsoft.com/office/drawing/2014/main" id="{8EF1FF12-5DC1-4FF4-9F10-6F883AD9071E}"/>
              </a:ext>
            </a:extLst>
          </p:cNvPr>
          <p:cNvSpPr txBox="1">
            <a:spLocks noChangeArrowheads="1"/>
          </p:cNvSpPr>
          <p:nvPr/>
        </p:nvSpPr>
        <p:spPr bwMode="auto">
          <a:xfrm>
            <a:off x="152400" y="152400"/>
            <a:ext cx="8915400"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spcBef>
                <a:spcPct val="20000"/>
              </a:spcBef>
              <a:buClr>
                <a:schemeClr val="hlink"/>
              </a:buClr>
              <a:buSzPct val="70000"/>
              <a:buFont typeface="Wingdings" pitchFamily="2" charset="2"/>
              <a:buChar char="n"/>
              <a:tabLst>
                <a:tab pos="1435100" algn="l"/>
              </a:tabLst>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tabLst>
                <a:tab pos="1435100" algn="l"/>
              </a:tabLst>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tabLst>
                <a:tab pos="1435100" algn="l"/>
              </a:tabLst>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tabLst>
                <a:tab pos="1435100" algn="l"/>
              </a:tabLst>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9pPr>
          </a:lstStyle>
          <a:p>
            <a:pPr marL="0" indent="0" eaLnBrk="1" hangingPunct="1">
              <a:lnSpc>
                <a:spcPct val="150000"/>
              </a:lnSpc>
              <a:spcBef>
                <a:spcPct val="0"/>
              </a:spcBef>
              <a:buClrTx/>
              <a:buSzTx/>
              <a:buFont typeface="Wingdings" pitchFamily="2" charset="2"/>
              <a:buNone/>
              <a:defRPr/>
            </a:pPr>
            <a:r>
              <a:rPr lang="en-US" altLang="en-US" sz="2400" b="0" dirty="0">
                <a:effectLst>
                  <a:outerShdw blurRad="38100" dist="38100" dir="2700000" algn="tl">
                    <a:srgbClr val="000000">
                      <a:alpha val="43137"/>
                    </a:srgbClr>
                  </a:outerShdw>
                </a:effectLst>
              </a:rPr>
              <a:t>* CALL TO WORSHIP:  	</a:t>
            </a:r>
          </a:p>
          <a:p>
            <a:pPr marL="0" indent="0" eaLnBrk="1" hangingPunct="1">
              <a:spcBef>
                <a:spcPct val="0"/>
              </a:spcBef>
              <a:buClrTx/>
              <a:buSzTx/>
              <a:buFont typeface="Wingdings" pitchFamily="2" charset="2"/>
              <a:buNone/>
              <a:defRPr/>
            </a:pPr>
            <a:endParaRPr lang="en-US" altLang="en-US" sz="2400" b="0" i="1" dirty="0">
              <a:effectLst>
                <a:outerShdw blurRad="38100" dist="38100" dir="2700000" algn="tl">
                  <a:srgbClr val="000000">
                    <a:alpha val="43137"/>
                  </a:srgbClr>
                </a:outerShdw>
              </a:effectLst>
            </a:endParaRPr>
          </a:p>
          <a:p>
            <a:pPr marL="514350" indent="-400050" eaLnBrk="1" hangingPunct="1">
              <a:spcBef>
                <a:spcPct val="0"/>
              </a:spcBef>
              <a:spcAft>
                <a:spcPts val="1200"/>
              </a:spcAft>
              <a:buClrTx/>
              <a:buSzTx/>
              <a:buFont typeface="Wingdings" pitchFamily="2" charset="2"/>
              <a:buNone/>
              <a:tabLst>
                <a:tab pos="742950" algn="l"/>
                <a:tab pos="1435100" algn="l"/>
              </a:tabLst>
              <a:defRPr/>
            </a:pPr>
            <a:r>
              <a:rPr lang="en-US" altLang="en-US" sz="2400" b="0" dirty="0">
                <a:effectLst>
                  <a:outerShdw blurRad="38100" dist="38100" dir="2700000" algn="tl">
                    <a:srgbClr val="000000">
                      <a:alpha val="43137"/>
                    </a:srgbClr>
                  </a:outerShdw>
                </a:effectLst>
              </a:rPr>
              <a:t>L:	</a:t>
            </a:r>
            <a:r>
              <a:rPr lang="en-US" sz="2400" b="0" dirty="0">
                <a:effectLst>
                  <a:outerShdw blurRad="38100" dist="38100" dir="2700000" algn="tl">
                    <a:srgbClr val="000000">
                      <a:alpha val="43137"/>
                    </a:srgbClr>
                  </a:outerShdw>
                </a:effectLst>
              </a:rPr>
              <a:t>Friends, this is the day the Lord has made. </a:t>
            </a:r>
          </a:p>
          <a:p>
            <a:pPr marL="514350" indent="-400050" eaLnBrk="1" hangingPunct="1">
              <a:spcBef>
                <a:spcPct val="0"/>
              </a:spcBef>
              <a:spcAft>
                <a:spcPts val="1200"/>
              </a:spcAft>
              <a:buClrTx/>
              <a:buSzTx/>
              <a:buFont typeface="Wingdings" pitchFamily="2" charset="2"/>
              <a:buNone/>
              <a:tabLst>
                <a:tab pos="971550" algn="l"/>
                <a:tab pos="1435100" algn="l"/>
              </a:tabLst>
              <a:defRPr/>
            </a:pPr>
            <a:r>
              <a:rPr lang="en-US" b="1" dirty="0">
                <a:effectLst>
                  <a:outerShdw blurRad="38100" dist="38100" dir="2700000" algn="tl">
                    <a:srgbClr val="000000">
                      <a:alpha val="43137"/>
                    </a:srgbClr>
                  </a:outerShdw>
                </a:effectLst>
              </a:rPr>
              <a:t>P:	Let us rejoice and be glad in it.</a:t>
            </a:r>
          </a:p>
          <a:p>
            <a:pPr marL="514350" indent="-400050" eaLnBrk="1" hangingPunct="1">
              <a:spcBef>
                <a:spcPct val="0"/>
              </a:spcBef>
              <a:spcAft>
                <a:spcPts val="1200"/>
              </a:spcAft>
              <a:buClrTx/>
              <a:buSzTx/>
              <a:buFont typeface="Wingdings" pitchFamily="2" charset="2"/>
              <a:buNone/>
              <a:tabLst>
                <a:tab pos="742950" algn="l"/>
                <a:tab pos="1435100" algn="l"/>
              </a:tabLst>
              <a:defRPr/>
            </a:pPr>
            <a:r>
              <a:rPr lang="en-US" sz="2400" b="0" dirty="0">
                <a:effectLst>
                  <a:outerShdw blurRad="38100" dist="38100" dir="2700000" algn="tl">
                    <a:srgbClr val="000000">
                      <a:alpha val="43137"/>
                    </a:srgbClr>
                  </a:outerShdw>
                </a:effectLst>
              </a:rPr>
              <a:t>L:	God is love; and those who abide in love,</a:t>
            </a:r>
          </a:p>
          <a:p>
            <a:pPr marL="914400" indent="-800100" eaLnBrk="1" hangingPunct="1">
              <a:spcBef>
                <a:spcPct val="0"/>
              </a:spcBef>
              <a:spcAft>
                <a:spcPts val="1200"/>
              </a:spcAft>
              <a:buClrTx/>
              <a:buSzTx/>
              <a:buFont typeface="Wingdings" pitchFamily="2" charset="2"/>
              <a:buNone/>
              <a:defRPr/>
            </a:pPr>
            <a:r>
              <a:rPr lang="en-US" b="1" dirty="0">
                <a:effectLst>
                  <a:outerShdw blurRad="38100" dist="38100" dir="2700000" algn="tl">
                    <a:srgbClr val="000000">
                      <a:alpha val="43137"/>
                    </a:srgbClr>
                  </a:outerShdw>
                </a:effectLst>
              </a:rPr>
              <a:t>P:	Abide in God, and God abides in them.</a:t>
            </a:r>
          </a:p>
          <a:p>
            <a:pPr marL="514350" indent="-400050" eaLnBrk="1" hangingPunct="1">
              <a:spcBef>
                <a:spcPct val="0"/>
              </a:spcBef>
              <a:spcAft>
                <a:spcPts val="1200"/>
              </a:spcAft>
              <a:buClrTx/>
              <a:buSzTx/>
              <a:buFont typeface="Wingdings" pitchFamily="2" charset="2"/>
              <a:buNone/>
              <a:tabLst>
                <a:tab pos="742950" algn="l"/>
                <a:tab pos="1435100" algn="l"/>
              </a:tabLst>
              <a:defRPr/>
            </a:pPr>
            <a:r>
              <a:rPr lang="en-US" sz="2400" b="0" dirty="0">
                <a:effectLst>
                  <a:outerShdw blurRad="38100" dist="38100" dir="2700000" algn="tl">
                    <a:srgbClr val="000000">
                      <a:alpha val="43137"/>
                    </a:srgbClr>
                  </a:outerShdw>
                </a:effectLst>
              </a:rPr>
              <a:t>L:	Give thanks, for the Lord is good.</a:t>
            </a:r>
          </a:p>
          <a:p>
            <a:pPr marL="914400" indent="-800100" eaLnBrk="1" hangingPunct="1">
              <a:spcBef>
                <a:spcPct val="0"/>
              </a:spcBef>
              <a:spcAft>
                <a:spcPts val="1200"/>
              </a:spcAft>
              <a:buClrTx/>
              <a:buSzTx/>
              <a:buFont typeface="Wingdings" pitchFamily="2" charset="2"/>
              <a:buNone/>
              <a:defRPr/>
            </a:pPr>
            <a:r>
              <a:rPr lang="en-US" b="1" dirty="0">
                <a:effectLst>
                  <a:outerShdw blurRad="38100" dist="38100" dir="2700000" algn="tl">
                    <a:srgbClr val="000000">
                      <a:alpha val="43137"/>
                    </a:srgbClr>
                  </a:outerShdw>
                </a:effectLst>
              </a:rPr>
              <a:t>P:	God’s love endures forever.</a:t>
            </a:r>
          </a:p>
          <a:p>
            <a:pPr marL="514350" indent="-400050" eaLnBrk="1" hangingPunct="1">
              <a:spcBef>
                <a:spcPct val="0"/>
              </a:spcBef>
              <a:spcAft>
                <a:spcPts val="1200"/>
              </a:spcAft>
              <a:buClrTx/>
              <a:buSzTx/>
              <a:buFont typeface="Wingdings" pitchFamily="2" charset="2"/>
              <a:buNone/>
              <a:tabLst>
                <a:tab pos="742950" algn="l"/>
                <a:tab pos="1435100" algn="l"/>
              </a:tabLst>
              <a:defRPr/>
            </a:pPr>
            <a:r>
              <a:rPr lang="en-US" sz="2400" b="0" dirty="0">
                <a:effectLst>
                  <a:outerShdw blurRad="38100" dist="38100" dir="2700000" algn="tl">
                    <a:srgbClr val="000000">
                      <a:alpha val="43137"/>
                    </a:srgbClr>
                  </a:outerShdw>
                </a:effectLst>
              </a:rPr>
              <a:t>L: 	With humility and sincerity and authenticity, </a:t>
            </a:r>
            <a:br>
              <a:rPr lang="en-US" sz="2400" b="0" dirty="0">
                <a:effectLst>
                  <a:outerShdw blurRad="38100" dist="38100" dir="2700000" algn="tl">
                    <a:srgbClr val="000000">
                      <a:alpha val="43137"/>
                    </a:srgbClr>
                  </a:outerShdw>
                </a:effectLst>
              </a:rPr>
            </a:br>
            <a:r>
              <a:rPr lang="en-US" sz="2400" b="0" dirty="0">
                <a:effectLst>
                  <a:outerShdw blurRad="38100" dist="38100" dir="2700000" algn="tl">
                    <a:srgbClr val="000000">
                      <a:alpha val="43137"/>
                    </a:srgbClr>
                  </a:outerShdw>
                </a:effectLst>
              </a:rPr>
              <a:t>let us worship God.</a:t>
            </a:r>
            <a:endParaRPr lang="en-US" b="1" dirty="0">
              <a:effectLst>
                <a:outerShdw blurRad="38100" dist="38100" dir="2700000" algn="tl">
                  <a:srgbClr val="000000">
                    <a:alpha val="43137"/>
                  </a:srgbClr>
                </a:outerShdw>
              </a:effectLst>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a:extLst>
              <a:ext uri="{FF2B5EF4-FFF2-40B4-BE49-F238E27FC236}">
                <a16:creationId xmlns:a16="http://schemas.microsoft.com/office/drawing/2014/main" id="{7128D5BA-6C50-3F24-4E23-9D9E1E086003}"/>
              </a:ext>
            </a:extLst>
          </p:cNvPr>
          <p:cNvSpPr txBox="1">
            <a:spLocks noChangeArrowheads="1"/>
          </p:cNvSpPr>
          <p:nvPr/>
        </p:nvSpPr>
        <p:spPr bwMode="auto">
          <a:xfrm>
            <a:off x="0" y="685800"/>
            <a:ext cx="9144000"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n"/>
              <a:tabLst>
                <a:tab pos="8636000" algn="r"/>
              </a:tabLst>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tabLst>
                <a:tab pos="8636000" algn="r"/>
              </a:tabLst>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tabLst>
                <a:tab pos="8636000" algn="r"/>
              </a:tabLst>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tabLst>
                <a:tab pos="8636000" algn="r"/>
              </a:tabLst>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9pPr>
          </a:lstStyle>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May we learn the art of sharing,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Side by side and friend with friend,</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Equal partners in our caring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To fulfill God’s chosen end.</a:t>
            </a:r>
          </a:p>
          <a:p>
            <a:pPr algn="r" eaLnBrk="1" hangingPunct="1">
              <a:spcBef>
                <a:spcPct val="0"/>
              </a:spcBef>
              <a:buClrTx/>
              <a:buSzTx/>
              <a:buFontTx/>
              <a:buNone/>
              <a:defRPr/>
            </a:pPr>
            <a:r>
              <a:rPr lang="en-US" altLang="en-US" sz="2800" b="0" i="1" dirty="0">
                <a:effectLst>
                  <a:outerShdw blurRad="38100" dist="38100" dir="2700000" algn="tl">
                    <a:srgbClr val="000000">
                      <a:alpha val="43137"/>
                    </a:srgbClr>
                  </a:outerShdw>
                </a:effectLst>
              </a:rPr>
              <a:t>. . .</a:t>
            </a:r>
          </a:p>
        </p:txBody>
      </p:sp>
    </p:spTree>
    <p:extLst>
      <p:ext uri="{BB962C8B-B14F-4D97-AF65-F5344CB8AC3E}">
        <p14:creationId xmlns:p14="http://schemas.microsoft.com/office/powerpoint/2010/main" val="11610578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a:extLst>
              <a:ext uri="{FF2B5EF4-FFF2-40B4-BE49-F238E27FC236}">
                <a16:creationId xmlns:a16="http://schemas.microsoft.com/office/drawing/2014/main" id="{7128D5BA-6C50-3F24-4E23-9D9E1E086003}"/>
              </a:ext>
            </a:extLst>
          </p:cNvPr>
          <p:cNvSpPr txBox="1">
            <a:spLocks noChangeArrowheads="1"/>
          </p:cNvSpPr>
          <p:nvPr/>
        </p:nvSpPr>
        <p:spPr bwMode="auto">
          <a:xfrm>
            <a:off x="0" y="0"/>
            <a:ext cx="9144000" cy="6924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n"/>
              <a:tabLst>
                <a:tab pos="8636000" algn="r"/>
              </a:tabLst>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tabLst>
                <a:tab pos="8636000" algn="r"/>
              </a:tabLst>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tabLst>
                <a:tab pos="8636000" algn="r"/>
              </a:tabLst>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tabLst>
                <a:tab pos="8636000" algn="r"/>
              </a:tabLst>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9pPr>
          </a:lstStyle>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Christ’s example, Christ’s inspiring,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Christ’s clear call to work and worth,</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Let us follow, never faltering,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Reconciling folk on earth.</a:t>
            </a:r>
          </a:p>
          <a:p>
            <a:pPr algn="ctr" eaLnBrk="1" hangingPunct="1">
              <a:spcBef>
                <a:spcPct val="0"/>
              </a:spcBef>
              <a:buClrTx/>
              <a:buSzTx/>
              <a:buFontTx/>
              <a:buNone/>
              <a:defRPr/>
            </a:pPr>
            <a:endParaRPr lang="en-US" altLang="en-US" sz="2000" b="1" i="1" dirty="0">
              <a:effectLst>
                <a:outerShdw blurRad="38100" dist="38100" dir="2700000" algn="tl">
                  <a:srgbClr val="000000">
                    <a:alpha val="43137"/>
                  </a:srgbClr>
                </a:outerShdw>
              </a:effectLst>
            </a:endParaRP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Men and women, richer, poorer,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All God’s people, young and old,</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Blending human skills together,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Gracious gifts from God unfold. </a:t>
            </a:r>
          </a:p>
          <a:p>
            <a:pPr algn="r" eaLnBrk="1" hangingPunct="1">
              <a:spcBef>
                <a:spcPct val="0"/>
              </a:spcBef>
              <a:buClrTx/>
              <a:buSzTx/>
              <a:buFontTx/>
              <a:buNone/>
              <a:defRPr/>
            </a:pPr>
            <a:r>
              <a:rPr lang="en-US" altLang="en-US" b="0" i="1" dirty="0">
                <a:effectLst>
                  <a:outerShdw blurRad="38100" dist="38100" dir="2700000" algn="tl">
                    <a:srgbClr val="000000">
                      <a:alpha val="43137"/>
                    </a:srgbClr>
                  </a:outerShdw>
                </a:effectLst>
              </a:rPr>
              <a:t>. . .</a:t>
            </a:r>
          </a:p>
        </p:txBody>
      </p:sp>
    </p:spTree>
    <p:extLst>
      <p:ext uri="{BB962C8B-B14F-4D97-AF65-F5344CB8AC3E}">
        <p14:creationId xmlns:p14="http://schemas.microsoft.com/office/powerpoint/2010/main" val="30993461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a:extLst>
              <a:ext uri="{FF2B5EF4-FFF2-40B4-BE49-F238E27FC236}">
                <a16:creationId xmlns:a16="http://schemas.microsoft.com/office/drawing/2014/main" id="{7128D5BA-6C50-3F24-4E23-9D9E1E086003}"/>
              </a:ext>
            </a:extLst>
          </p:cNvPr>
          <p:cNvSpPr txBox="1">
            <a:spLocks noChangeArrowheads="1"/>
          </p:cNvSpPr>
          <p:nvPr/>
        </p:nvSpPr>
        <p:spPr bwMode="auto">
          <a:xfrm>
            <a:off x="0" y="0"/>
            <a:ext cx="9144000" cy="6639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n"/>
              <a:tabLst>
                <a:tab pos="8636000" algn="r"/>
              </a:tabLst>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tabLst>
                <a:tab pos="8636000" algn="r"/>
              </a:tabLst>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tabLst>
                <a:tab pos="8636000" algn="r"/>
              </a:tabLst>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tabLst>
                <a:tab pos="8636000" algn="r"/>
              </a:tabLst>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9pPr>
          </a:lstStyle>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So God grant us for tomorrow,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Ways to order human life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That surround each person’s sorrow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With a calm that conquers strife.</a:t>
            </a:r>
          </a:p>
          <a:p>
            <a:pPr algn="ctr" eaLnBrk="1" hangingPunct="1">
              <a:lnSpc>
                <a:spcPct val="150000"/>
              </a:lnSpc>
              <a:spcBef>
                <a:spcPct val="0"/>
              </a:spcBef>
              <a:buClrTx/>
              <a:buSzTx/>
              <a:buFontTx/>
              <a:buNone/>
              <a:defRPr/>
            </a:pPr>
            <a:endParaRPr lang="en-US" altLang="en-US" b="1" i="1" dirty="0">
              <a:effectLst>
                <a:outerShdw blurRad="38100" dist="38100" dir="2700000" algn="tl">
                  <a:srgbClr val="000000">
                    <a:alpha val="43137"/>
                  </a:srgbClr>
                </a:outerShdw>
              </a:effectLst>
            </a:endParaRP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Make us partners in our living,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Our compassion to increase,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Messengers of faith, thus giving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Hope and confidence and peace.</a:t>
            </a:r>
          </a:p>
        </p:txBody>
      </p:sp>
    </p:spTree>
    <p:extLst>
      <p:ext uri="{BB962C8B-B14F-4D97-AF65-F5344CB8AC3E}">
        <p14:creationId xmlns:p14="http://schemas.microsoft.com/office/powerpoint/2010/main" val="8282483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38916" name="Rectangle 38915">
            <a:extLst>
              <a:ext uri="{FF2B5EF4-FFF2-40B4-BE49-F238E27FC236}">
                <a16:creationId xmlns:a16="http://schemas.microsoft.com/office/drawing/2014/main" id="{E24F7045-1B8B-4422-9330-0BC8BF6065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17" name="Rectangle 38916">
            <a:extLst>
              <a:ext uri="{FF2B5EF4-FFF2-40B4-BE49-F238E27FC236}">
                <a16:creationId xmlns:a16="http://schemas.microsoft.com/office/drawing/2014/main" id="{7ED0B3BD-E968-4364-878A-47D3A6AEF0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23" name="Rectangle 38922">
            <a:extLst>
              <a:ext uri="{FF2B5EF4-FFF2-40B4-BE49-F238E27FC236}">
                <a16:creationId xmlns:a16="http://schemas.microsoft.com/office/drawing/2014/main" id="{C8E5BCBF-E5D0-444B-A584-4A5FF79F9D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2510" y="482600"/>
            <a:ext cx="8430372" cy="5892800"/>
          </a:xfrm>
          <a:prstGeom prst="rect">
            <a:avLst/>
          </a:prstGeom>
          <a:noFill/>
          <a:ln w="190500">
            <a:solidFill>
              <a:schemeClr val="tx1">
                <a:alpha val="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14" name="Rectangle 4">
            <a:extLst>
              <a:ext uri="{FF2B5EF4-FFF2-40B4-BE49-F238E27FC236}">
                <a16:creationId xmlns:a16="http://schemas.microsoft.com/office/drawing/2014/main" id="{1DDA04CF-82F4-B929-4A69-DE74947EF39C}"/>
              </a:ext>
            </a:extLst>
          </p:cNvPr>
          <p:cNvSpPr>
            <a:spLocks noChangeArrowheads="1"/>
          </p:cNvSpPr>
          <p:nvPr/>
        </p:nvSpPr>
        <p:spPr bwMode="auto">
          <a:xfrm>
            <a:off x="667197" y="1128898"/>
            <a:ext cx="2686838" cy="456251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rm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L="214884" indent="-214884" defTabSz="429768" eaLnBrk="1" hangingPunct="1">
              <a:spcAft>
                <a:spcPts val="564"/>
              </a:spcAft>
              <a:buClr>
                <a:schemeClr val="tx2"/>
              </a:buClr>
              <a:buNone/>
            </a:pPr>
            <a:r>
              <a:rPr lang="en-US" altLang="en-US" sz="2256" b="1" kern="1200" dirty="0">
                <a:ln>
                  <a:solidFill>
                    <a:schemeClr val="bg1">
                      <a:lumMod val="75000"/>
                      <a:lumOff val="25000"/>
                      <a:alpha val="10000"/>
                    </a:schemeClr>
                  </a:solidFill>
                </a:ln>
                <a:solidFill>
                  <a:srgbClr val="555555"/>
                </a:solidFill>
                <a:effectLst>
                  <a:outerShdw blurRad="9525" dist="25400" dir="14640000" algn="tl" rotWithShape="0">
                    <a:schemeClr val="bg1">
                      <a:alpha val="30000"/>
                    </a:schemeClr>
                  </a:outerShdw>
                </a:effectLst>
                <a:latin typeface="+mn-lt"/>
                <a:ea typeface="+mn-ea"/>
                <a:cs typeface="+mn-cs"/>
              </a:rPr>
              <a:t>* CHARGE TO THE PEOPLE &amp; BENEDICTION</a:t>
            </a:r>
          </a:p>
          <a:p>
            <a:pPr marL="214884" indent="-214884" defTabSz="429768" eaLnBrk="1" hangingPunct="1">
              <a:spcAft>
                <a:spcPts val="564"/>
              </a:spcAft>
              <a:buClr>
                <a:schemeClr val="tx2"/>
              </a:buClr>
              <a:buNone/>
            </a:pPr>
            <a:endParaRPr lang="en-US" altLang="en-US" sz="2256" b="1" kern="1200" dirty="0">
              <a:ln>
                <a:solidFill>
                  <a:schemeClr val="bg1">
                    <a:lumMod val="75000"/>
                    <a:lumOff val="25000"/>
                    <a:alpha val="10000"/>
                  </a:schemeClr>
                </a:solidFill>
              </a:ln>
              <a:solidFill>
                <a:srgbClr val="555555"/>
              </a:solidFill>
              <a:effectLst>
                <a:outerShdw blurRad="9525" dist="25400" dir="14640000" algn="tl" rotWithShape="0">
                  <a:schemeClr val="bg1">
                    <a:alpha val="30000"/>
                  </a:schemeClr>
                </a:outerShdw>
              </a:effectLst>
              <a:latin typeface="+mn-lt"/>
              <a:ea typeface="+mn-ea"/>
              <a:cs typeface="+mn-cs"/>
            </a:endParaRPr>
          </a:p>
          <a:p>
            <a:pPr marL="214884" indent="-214884" defTabSz="429768" eaLnBrk="1" hangingPunct="1">
              <a:spcAft>
                <a:spcPts val="564"/>
              </a:spcAft>
              <a:buClr>
                <a:schemeClr val="tx2"/>
              </a:buClr>
              <a:buNone/>
            </a:pPr>
            <a:r>
              <a:rPr lang="en-US" altLang="en-US" sz="2256" b="1" kern="1200" dirty="0">
                <a:ln>
                  <a:solidFill>
                    <a:schemeClr val="bg1">
                      <a:lumMod val="75000"/>
                      <a:lumOff val="25000"/>
                      <a:alpha val="10000"/>
                    </a:schemeClr>
                  </a:solidFill>
                </a:ln>
                <a:solidFill>
                  <a:srgbClr val="555555"/>
                </a:solidFill>
                <a:effectLst>
                  <a:outerShdw blurRad="9525" dist="25400" dir="14640000" algn="tl" rotWithShape="0">
                    <a:schemeClr val="bg1">
                      <a:alpha val="30000"/>
                    </a:schemeClr>
                  </a:outerShdw>
                </a:effectLst>
                <a:latin typeface="+mn-lt"/>
                <a:ea typeface="+mn-ea"/>
                <a:cs typeface="+mn-cs"/>
              </a:rPr>
              <a:t>    POSTLUDE</a:t>
            </a:r>
            <a:endParaRPr lang="en-US" sz="2256" i="1" kern="1200" dirty="0">
              <a:ln>
                <a:solidFill>
                  <a:schemeClr val="bg1">
                    <a:lumMod val="75000"/>
                    <a:lumOff val="25000"/>
                    <a:alpha val="10000"/>
                  </a:schemeClr>
                </a:solidFill>
              </a:ln>
              <a:solidFill>
                <a:srgbClr val="555555"/>
              </a:solidFill>
              <a:effectLst>
                <a:outerShdw blurRad="9525" dist="25400" dir="14640000" algn="tl" rotWithShape="0">
                  <a:schemeClr val="bg1">
                    <a:alpha val="30000"/>
                  </a:schemeClr>
                </a:outerShdw>
              </a:effectLst>
              <a:latin typeface="+mn-lt"/>
              <a:ea typeface="+mn-ea"/>
              <a:cs typeface="+mn-cs"/>
            </a:endParaRPr>
          </a:p>
          <a:p>
            <a:pPr marL="214884" indent="-214884" defTabSz="429768" eaLnBrk="1" hangingPunct="1">
              <a:spcAft>
                <a:spcPts val="564"/>
              </a:spcAft>
              <a:buClr>
                <a:schemeClr val="tx2"/>
              </a:buClr>
              <a:buNone/>
              <a:tabLst>
                <a:tab pos="4821997" algn="r"/>
              </a:tabLst>
              <a:defRPr/>
            </a:pPr>
            <a:endParaRPr lang="en-US" altLang="en-US" sz="2256" i="1" kern="1200" dirty="0">
              <a:ln>
                <a:solidFill>
                  <a:schemeClr val="bg1">
                    <a:lumMod val="75000"/>
                    <a:lumOff val="25000"/>
                    <a:alpha val="10000"/>
                  </a:schemeClr>
                </a:solidFill>
              </a:ln>
              <a:solidFill>
                <a:srgbClr val="555555"/>
              </a:solidFill>
              <a:effectLst>
                <a:outerShdw blurRad="9525" dist="25400" dir="14640000" algn="tl" rotWithShape="0">
                  <a:schemeClr val="bg1">
                    <a:alpha val="30000"/>
                  </a:schemeClr>
                </a:outerShdw>
              </a:effectLst>
              <a:latin typeface="+mn-lt"/>
              <a:ea typeface="+mn-ea"/>
              <a:cs typeface="+mn-cs"/>
            </a:endParaRPr>
          </a:p>
          <a:p>
            <a:pPr marL="228600" indent="-228600" eaLnBrk="1" hangingPunct="1">
              <a:spcAft>
                <a:spcPts val="600"/>
              </a:spcAft>
              <a:buClr>
                <a:schemeClr val="tx2"/>
              </a:buClr>
              <a:buFont typeface="Wingdings 2" charset="2"/>
              <a:buNone/>
              <a:defRPr/>
            </a:pPr>
            <a:endParaRPr lang="en-US" altLang="en-US" sz="2400" b="1"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endParaRPr>
          </a:p>
        </p:txBody>
      </p:sp>
      <p:pic>
        <p:nvPicPr>
          <p:cNvPr id="4" name="Picture 3" descr="A red mug on a table&#10;&#10;Description automatically generated">
            <a:extLst>
              <a:ext uri="{FF2B5EF4-FFF2-40B4-BE49-F238E27FC236}">
                <a16:creationId xmlns:a16="http://schemas.microsoft.com/office/drawing/2014/main" id="{38A3961C-A704-55AB-9839-AA12552AD155}"/>
              </a:ext>
            </a:extLst>
          </p:cNvPr>
          <p:cNvPicPr>
            <a:picLocks noChangeAspect="1"/>
          </p:cNvPicPr>
          <p:nvPr/>
        </p:nvPicPr>
        <p:blipFill rotWithShape="1">
          <a:blip r:embed="rId3">
            <a:extLst>
              <a:ext uri="{28A0092B-C50C-407E-A947-70E740481C1C}">
                <a14:useLocalDpi xmlns:a14="http://schemas.microsoft.com/office/drawing/2010/main" val="0"/>
              </a:ext>
            </a:extLst>
          </a:blip>
          <a:srcRect l="12881" r="3866" b="-3"/>
          <a:stretch/>
        </p:blipFill>
        <p:spPr>
          <a:xfrm>
            <a:off x="4153911" y="1090798"/>
            <a:ext cx="4024741" cy="3625911"/>
          </a:xfrm>
          <a:prstGeom prst="rect">
            <a:avLst/>
          </a:prstGeom>
        </p:spPr>
      </p:pic>
      <p:sp>
        <p:nvSpPr>
          <p:cNvPr id="7" name="TextBox 6">
            <a:extLst>
              <a:ext uri="{FF2B5EF4-FFF2-40B4-BE49-F238E27FC236}">
                <a16:creationId xmlns:a16="http://schemas.microsoft.com/office/drawing/2014/main" id="{6B644979-DC75-1607-2100-577B412B0468}"/>
              </a:ext>
            </a:extLst>
          </p:cNvPr>
          <p:cNvSpPr txBox="1"/>
          <p:nvPr/>
        </p:nvSpPr>
        <p:spPr>
          <a:xfrm>
            <a:off x="4030664" y="5105401"/>
            <a:ext cx="4446139" cy="786626"/>
          </a:xfrm>
          <a:prstGeom prst="rect">
            <a:avLst/>
          </a:prstGeom>
          <a:noFill/>
        </p:spPr>
        <p:txBody>
          <a:bodyPr wrap="square">
            <a:spAutoFit/>
          </a:bodyPr>
          <a:lstStyle/>
          <a:p>
            <a:pPr marL="214884" indent="-214884" algn="ctr" defTabSz="429768">
              <a:spcAft>
                <a:spcPts val="564"/>
              </a:spcAft>
              <a:buClr>
                <a:schemeClr val="tx2"/>
              </a:buClr>
              <a:defRPr/>
            </a:pPr>
            <a:r>
              <a:rPr lang="en-US" altLang="en-US" sz="2256" b="1" i="1" kern="1200">
                <a:ln>
                  <a:solidFill>
                    <a:schemeClr val="bg1">
                      <a:lumMod val="75000"/>
                      <a:lumOff val="25000"/>
                      <a:alpha val="10000"/>
                    </a:schemeClr>
                  </a:solidFill>
                </a:ln>
                <a:solidFill>
                  <a:srgbClr val="555555"/>
                </a:solidFill>
                <a:effectLst>
                  <a:outerShdw blurRad="9525" dist="25400" dir="14640000" algn="tl" rotWithShape="0">
                    <a:schemeClr val="bg1">
                      <a:alpha val="30000"/>
                    </a:schemeClr>
                  </a:outerShdw>
                </a:effectLst>
                <a:latin typeface="+mn-lt"/>
                <a:ea typeface="+mn-ea"/>
                <a:cs typeface="+mn-cs"/>
              </a:rPr>
              <a:t>Our worship has ended—our Christian Witness begins!</a:t>
            </a:r>
            <a:endParaRPr lang="en-US" altLang="en-US" sz="2400" b="1" i="1">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4">
            <a:extLst>
              <a:ext uri="{FF2B5EF4-FFF2-40B4-BE49-F238E27FC236}">
                <a16:creationId xmlns:a16="http://schemas.microsoft.com/office/drawing/2014/main" id="{5D7F9985-0473-9648-70DE-D4F109A99C6B}"/>
              </a:ext>
            </a:extLst>
          </p:cNvPr>
          <p:cNvSpPr txBox="1">
            <a:spLocks noChangeArrowheads="1"/>
          </p:cNvSpPr>
          <p:nvPr/>
        </p:nvSpPr>
        <p:spPr bwMode="auto">
          <a:xfrm>
            <a:off x="0" y="0"/>
            <a:ext cx="9144000" cy="6924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defRPr/>
            </a:pPr>
            <a:r>
              <a:rPr lang="en-US" altLang="en-US" sz="2200" b="0" dirty="0">
                <a:effectLst>
                  <a:outerShdw blurRad="38100" dist="38100" dir="2700000" algn="tl">
                    <a:srgbClr val="000000">
                      <a:alpha val="43137"/>
                    </a:srgbClr>
                  </a:outerShdw>
                </a:effectLst>
              </a:rPr>
              <a:t>*  HYMN OF PRAISE:</a:t>
            </a:r>
            <a:r>
              <a:rPr lang="en-US" altLang="en-US" sz="2200" b="0" i="1" dirty="0">
                <a:effectLst>
                  <a:outerShdw blurRad="38100" dist="38100" dir="2700000" algn="tl">
                    <a:srgbClr val="000000">
                      <a:alpha val="43137"/>
                    </a:srgbClr>
                  </a:outerShdw>
                </a:effectLst>
              </a:rPr>
              <a:t> No. 482  Praise Ye the Lord, the Almighty</a:t>
            </a:r>
          </a:p>
          <a:p>
            <a:pPr eaLnBrk="1" hangingPunct="1">
              <a:spcBef>
                <a:spcPct val="0"/>
              </a:spcBef>
              <a:buClrTx/>
              <a:buSzTx/>
              <a:buFontTx/>
              <a:buNone/>
              <a:defRPr/>
            </a:pPr>
            <a:endParaRPr lang="en-US" altLang="en-US" sz="2200" b="0" i="1" dirty="0">
              <a:effectLst>
                <a:outerShdw blurRad="38100" dist="38100" dir="2700000" algn="tl">
                  <a:srgbClr val="000000">
                    <a:alpha val="43137"/>
                  </a:srgbClr>
                </a:outerShdw>
              </a:effectLst>
            </a:endParaRP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Praise ye the Lord, the Almighty,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the King of creation!</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O my soul, praise Him,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for He is thy health and salvation!</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All ye who hear,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now to His temple draw near;</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Praise Him in glad adoration!</a:t>
            </a:r>
          </a:p>
          <a:p>
            <a:pPr algn="ctr" eaLnBrk="1" hangingPunct="1">
              <a:spcBef>
                <a:spcPct val="0"/>
              </a:spcBef>
              <a:buClrTx/>
              <a:buSzTx/>
              <a:buFontTx/>
              <a:buNone/>
              <a:defRPr/>
            </a:pPr>
            <a:endParaRPr lang="en-US" altLang="en-US" b="1" i="1" dirty="0">
              <a:effectLst>
                <a:outerShdw blurRad="38100" dist="38100" dir="2700000" algn="tl">
                  <a:srgbClr val="000000">
                    <a:alpha val="43137"/>
                  </a:srgbClr>
                </a:outerShdw>
              </a:effectLst>
            </a:endParaRPr>
          </a:p>
          <a:p>
            <a:pPr algn="r" eaLnBrk="1" hangingPunct="1">
              <a:spcBef>
                <a:spcPct val="0"/>
              </a:spcBef>
              <a:buClrTx/>
              <a:buSzTx/>
              <a:buFontTx/>
              <a:buNone/>
              <a:defRPr/>
            </a:pPr>
            <a:r>
              <a:rPr lang="en-US" altLang="en-US" b="1" i="1" dirty="0">
                <a:effectLst>
                  <a:outerShdw blurRad="38100" dist="38100" dir="2700000" algn="tl">
                    <a:srgbClr val="000000">
                      <a:alpha val="43137"/>
                    </a:srgbClr>
                  </a:outerShdw>
                </a:effectLst>
              </a:rPr>
              <a:t>. . . </a:t>
            </a:r>
            <a:endParaRPr lang="en-US" altLang="en-US" b="1" i="1" dirty="0">
              <a:solidFill>
                <a:srgbClr val="FFFFFF"/>
              </a:solidFill>
              <a:effectLst>
                <a:outerShdw blurRad="38100" dist="38100" dir="2700000" algn="tl">
                  <a:srgbClr val="000000">
                    <a:alpha val="43137"/>
                  </a:srgbClr>
                </a:outerShdw>
              </a:effectLst>
            </a:endParaRPr>
          </a:p>
        </p:txBody>
      </p:sp>
      <p:sp>
        <p:nvSpPr>
          <p:cNvPr id="8195" name="Rectangle 1">
            <a:extLst>
              <a:ext uri="{FF2B5EF4-FFF2-40B4-BE49-F238E27FC236}">
                <a16:creationId xmlns:a16="http://schemas.microsoft.com/office/drawing/2014/main" id="{A976C147-4740-054F-6A14-8765E7C3C0B2}"/>
              </a:ext>
            </a:extLst>
          </p:cNvPr>
          <p:cNvSpPr>
            <a:spLocks noChangeArrowheads="1"/>
          </p:cNvSpPr>
          <p:nvPr/>
        </p:nvSpPr>
        <p:spPr bwMode="auto">
          <a:xfrm>
            <a:off x="2286000" y="2828925"/>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r>
              <a:rPr lang="en-US" altLang="en-US" sz="2400"/>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4">
            <a:extLst>
              <a:ext uri="{FF2B5EF4-FFF2-40B4-BE49-F238E27FC236}">
                <a16:creationId xmlns:a16="http://schemas.microsoft.com/office/drawing/2014/main" id="{5D7F9985-0473-9648-70DE-D4F109A99C6B}"/>
              </a:ext>
            </a:extLst>
          </p:cNvPr>
          <p:cNvSpPr txBox="1">
            <a:spLocks noChangeArrowheads="1"/>
          </p:cNvSpPr>
          <p:nvPr/>
        </p:nvSpPr>
        <p:spPr bwMode="auto">
          <a:xfrm>
            <a:off x="76200" y="218105"/>
            <a:ext cx="9144000" cy="6639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Praise ye the Lord,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who o'er all things so wondrously </a:t>
            </a:r>
            <a:r>
              <a:rPr lang="en-US" altLang="en-US" b="1" i="1" dirty="0" err="1">
                <a:effectLst>
                  <a:outerShdw blurRad="38100" dist="38100" dir="2700000" algn="tl">
                    <a:srgbClr val="000000">
                      <a:alpha val="43137"/>
                    </a:srgbClr>
                  </a:outerShdw>
                </a:effectLst>
              </a:rPr>
              <a:t>reigneth</a:t>
            </a:r>
            <a:r>
              <a:rPr lang="en-US" altLang="en-US" b="1" i="1" dirty="0">
                <a:effectLst>
                  <a:outerShdw blurRad="38100" dist="38100" dir="2700000" algn="tl">
                    <a:srgbClr val="000000">
                      <a:alpha val="43137"/>
                    </a:srgbClr>
                  </a:outerShdw>
                </a:effectLst>
              </a:rPr>
              <a:t>,</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Shelters thee under His wings, yea,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so gently </a:t>
            </a:r>
            <a:r>
              <a:rPr lang="en-US" altLang="en-US" b="1" i="1" dirty="0" err="1">
                <a:effectLst>
                  <a:outerShdw blurRad="38100" dist="38100" dir="2700000" algn="tl">
                    <a:srgbClr val="000000">
                      <a:alpha val="43137"/>
                    </a:srgbClr>
                  </a:outerShdw>
                </a:effectLst>
              </a:rPr>
              <a:t>sustaineth</a:t>
            </a:r>
            <a:r>
              <a:rPr lang="en-US" altLang="en-US" b="1" i="1" dirty="0">
                <a:effectLst>
                  <a:outerShdw blurRad="38100" dist="38100" dir="2700000" algn="tl">
                    <a:srgbClr val="000000">
                      <a:alpha val="43137"/>
                    </a:srgbClr>
                  </a:outerShdw>
                </a:effectLst>
              </a:rPr>
              <a:t>!</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Hast thou not seen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how thy desires ever have been</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Granted in what He </a:t>
            </a:r>
            <a:r>
              <a:rPr lang="en-US" altLang="en-US" b="1" i="1" dirty="0" err="1">
                <a:effectLst>
                  <a:outerShdw blurRad="38100" dist="38100" dir="2700000" algn="tl">
                    <a:srgbClr val="000000">
                      <a:alpha val="43137"/>
                    </a:srgbClr>
                  </a:outerShdw>
                </a:effectLst>
              </a:rPr>
              <a:t>ordaineth</a:t>
            </a:r>
            <a:r>
              <a:rPr lang="en-US" altLang="en-US" b="1" i="1" dirty="0">
                <a:effectLst>
                  <a:outerShdw blurRad="38100" dist="38100" dir="2700000" algn="tl">
                    <a:srgbClr val="000000">
                      <a:alpha val="43137"/>
                    </a:srgbClr>
                  </a:outerShdw>
                </a:effectLst>
              </a:rPr>
              <a:t>? </a:t>
            </a:r>
          </a:p>
          <a:p>
            <a:pPr algn="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 . .</a:t>
            </a:r>
          </a:p>
          <a:p>
            <a:pPr algn="r" eaLnBrk="1" hangingPunct="1">
              <a:lnSpc>
                <a:spcPct val="150000"/>
              </a:lnSpc>
              <a:spcBef>
                <a:spcPct val="0"/>
              </a:spcBef>
              <a:spcAft>
                <a:spcPts val="0"/>
              </a:spcAft>
              <a:buClrTx/>
              <a:buSzTx/>
              <a:buFont typeface="Wingdings" pitchFamily="2" charset="2"/>
              <a:buNone/>
              <a:defRPr/>
            </a:pPr>
            <a:endParaRPr lang="en-US" altLang="en-US" b="0" i="1" dirty="0">
              <a:solidFill>
                <a:srgbClr val="FFFFFF"/>
              </a:solidFill>
              <a:effectLst>
                <a:outerShdw blurRad="38100" dist="38100" dir="2700000" algn="tl">
                  <a:srgbClr val="000000">
                    <a:alpha val="43137"/>
                  </a:srgbClr>
                </a:outerShdw>
              </a:effectLst>
            </a:endParaRPr>
          </a:p>
        </p:txBody>
      </p:sp>
      <p:sp>
        <p:nvSpPr>
          <p:cNvPr id="8195" name="Rectangle 1">
            <a:extLst>
              <a:ext uri="{FF2B5EF4-FFF2-40B4-BE49-F238E27FC236}">
                <a16:creationId xmlns:a16="http://schemas.microsoft.com/office/drawing/2014/main" id="{A976C147-4740-054F-6A14-8765E7C3C0B2}"/>
              </a:ext>
            </a:extLst>
          </p:cNvPr>
          <p:cNvSpPr>
            <a:spLocks noChangeArrowheads="1"/>
          </p:cNvSpPr>
          <p:nvPr/>
        </p:nvSpPr>
        <p:spPr bwMode="auto">
          <a:xfrm>
            <a:off x="2286000" y="2828925"/>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r>
              <a:rPr lang="en-US" altLang="en-US" sz="2400"/>
              <a:t> </a:t>
            </a:r>
          </a:p>
        </p:txBody>
      </p:sp>
    </p:spTree>
    <p:extLst>
      <p:ext uri="{BB962C8B-B14F-4D97-AF65-F5344CB8AC3E}">
        <p14:creationId xmlns:p14="http://schemas.microsoft.com/office/powerpoint/2010/main" val="33190860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4">
            <a:extLst>
              <a:ext uri="{FF2B5EF4-FFF2-40B4-BE49-F238E27FC236}">
                <a16:creationId xmlns:a16="http://schemas.microsoft.com/office/drawing/2014/main" id="{5D7F9985-0473-9648-70DE-D4F109A99C6B}"/>
              </a:ext>
            </a:extLst>
          </p:cNvPr>
          <p:cNvSpPr txBox="1">
            <a:spLocks noChangeArrowheads="1"/>
          </p:cNvSpPr>
          <p:nvPr/>
        </p:nvSpPr>
        <p:spPr bwMode="auto">
          <a:xfrm>
            <a:off x="76200" y="218105"/>
            <a:ext cx="9144000" cy="4423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Praise ye the Lord!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O let all that is in me adore Him!</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All that hath life and breath,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come now with praises before Him.</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Let the Amen sound from His people again,</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Gladly for aye we adore Him.</a:t>
            </a:r>
            <a:endParaRPr lang="en-US" altLang="en-US" b="0" i="1" dirty="0">
              <a:solidFill>
                <a:srgbClr val="FFFFFF"/>
              </a:solidFill>
              <a:effectLst>
                <a:outerShdw blurRad="38100" dist="38100" dir="2700000" algn="tl">
                  <a:srgbClr val="000000">
                    <a:alpha val="43137"/>
                  </a:srgbClr>
                </a:outerShdw>
              </a:effectLst>
            </a:endParaRPr>
          </a:p>
        </p:txBody>
      </p:sp>
      <p:sp>
        <p:nvSpPr>
          <p:cNvPr id="8195" name="Rectangle 1">
            <a:extLst>
              <a:ext uri="{FF2B5EF4-FFF2-40B4-BE49-F238E27FC236}">
                <a16:creationId xmlns:a16="http://schemas.microsoft.com/office/drawing/2014/main" id="{A976C147-4740-054F-6A14-8765E7C3C0B2}"/>
              </a:ext>
            </a:extLst>
          </p:cNvPr>
          <p:cNvSpPr>
            <a:spLocks noChangeArrowheads="1"/>
          </p:cNvSpPr>
          <p:nvPr/>
        </p:nvSpPr>
        <p:spPr bwMode="auto">
          <a:xfrm>
            <a:off x="2286000" y="2828925"/>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r>
              <a:rPr lang="en-US" altLang="en-US" sz="2400"/>
              <a:t> </a:t>
            </a:r>
          </a:p>
        </p:txBody>
      </p:sp>
    </p:spTree>
    <p:extLst>
      <p:ext uri="{BB962C8B-B14F-4D97-AF65-F5344CB8AC3E}">
        <p14:creationId xmlns:p14="http://schemas.microsoft.com/office/powerpoint/2010/main" val="31859051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8" name="Rectangle 4">
            <a:extLst>
              <a:ext uri="{FF2B5EF4-FFF2-40B4-BE49-F238E27FC236}">
                <a16:creationId xmlns:a16="http://schemas.microsoft.com/office/drawing/2014/main" id="{4CF610CB-4F8E-432E-8410-39C18A313456}"/>
              </a:ext>
            </a:extLst>
          </p:cNvPr>
          <p:cNvSpPr>
            <a:spLocks noChangeArrowheads="1"/>
          </p:cNvSpPr>
          <p:nvPr/>
        </p:nvSpPr>
        <p:spPr bwMode="auto">
          <a:xfrm>
            <a:off x="76200" y="-76200"/>
            <a:ext cx="8839200" cy="6516784"/>
          </a:xfrm>
          <a:prstGeom prst="rect">
            <a:avLst/>
          </a:prstGeom>
          <a:noFill/>
          <a:ln w="9525">
            <a:noFill/>
            <a:miter lim="800000"/>
            <a:headEnd/>
            <a:tailEnd/>
          </a:ln>
          <a:effectLst/>
        </p:spPr>
        <p:txBody>
          <a:bodyPr wrap="square">
            <a:spAutoFit/>
          </a:bodyPr>
          <a:lstStyle/>
          <a:p>
            <a:pPr marL="571500" marR="0" indent="-571500" algn="just">
              <a:lnSpc>
                <a:spcPct val="200000"/>
              </a:lnSpc>
              <a:spcBef>
                <a:spcPts val="0"/>
              </a:spcBef>
              <a:spcAft>
                <a:spcPts val="0"/>
              </a:spcAft>
              <a:tabLst>
                <a:tab pos="5486400" algn="r"/>
              </a:tabLst>
            </a:pPr>
            <a:r>
              <a:rPr lang="en-US" sz="2000" b="0"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PRAYER OF CONFESSION:  </a:t>
            </a:r>
            <a:r>
              <a:rPr lang="en-US" sz="2000" b="0" i="1"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(In silence then in unison)</a:t>
            </a:r>
            <a:endParaRPr lang="en-US" sz="2000" b="0"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R="0" indent="344488" algn="just">
              <a:lnSpc>
                <a:spcPct val="150000"/>
              </a:lnSpc>
              <a:spcBef>
                <a:spcPts val="0"/>
              </a:spcBef>
              <a:spcAft>
                <a:spcPts val="0"/>
              </a:spcAft>
              <a:tabLst>
                <a:tab pos="5486400" algn="r"/>
              </a:tabLst>
            </a:pPr>
            <a:r>
              <a:rPr lang="en-US" sz="3200" b="1"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Holy God of Israel, you see as we are, and know our thoughts. We confess that we are unworthy of your gracious care and steadfast love. We forget that all life comes from you and that to you all life returns. We confess that we have not always done your will, nor lived faithfully as heirs, children, of Christ’s covenant. . .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91EC5C-D56F-5663-33D7-597B381E77AF}"/>
            </a:ext>
          </a:extLst>
        </p:cNvPr>
        <p:cNvGrpSpPr/>
        <p:nvPr/>
      </p:nvGrpSpPr>
      <p:grpSpPr>
        <a:xfrm>
          <a:off x="0" y="0"/>
          <a:ext cx="0" cy="0"/>
          <a:chOff x="0" y="0"/>
          <a:chExt cx="0" cy="0"/>
        </a:xfrm>
      </p:grpSpPr>
      <p:sp>
        <p:nvSpPr>
          <p:cNvPr id="82948" name="Rectangle 4">
            <a:extLst>
              <a:ext uri="{FF2B5EF4-FFF2-40B4-BE49-F238E27FC236}">
                <a16:creationId xmlns:a16="http://schemas.microsoft.com/office/drawing/2014/main" id="{3D4B35FA-816A-F2D8-27C0-05AA7752813B}"/>
              </a:ext>
            </a:extLst>
          </p:cNvPr>
          <p:cNvSpPr>
            <a:spLocks noChangeArrowheads="1"/>
          </p:cNvSpPr>
          <p:nvPr/>
        </p:nvSpPr>
        <p:spPr bwMode="auto">
          <a:xfrm>
            <a:off x="285750" y="304800"/>
            <a:ext cx="8572500" cy="3685240"/>
          </a:xfrm>
          <a:prstGeom prst="rect">
            <a:avLst/>
          </a:prstGeom>
          <a:noFill/>
          <a:ln w="9525">
            <a:noFill/>
            <a:miter lim="800000"/>
            <a:headEnd/>
            <a:tailEnd/>
          </a:ln>
          <a:effectLst/>
        </p:spPr>
        <p:txBody>
          <a:bodyPr wrap="square">
            <a:spAutoFit/>
          </a:bodyPr>
          <a:lstStyle/>
          <a:p>
            <a:pPr marR="0" indent="344488" algn="just">
              <a:lnSpc>
                <a:spcPct val="150000"/>
              </a:lnSpc>
              <a:spcBef>
                <a:spcPts val="0"/>
              </a:spcBef>
              <a:spcAft>
                <a:spcPts val="0"/>
              </a:spcAft>
              <a:tabLst>
                <a:tab pos="5486400" algn="r"/>
              </a:tabLst>
            </a:pPr>
            <a:r>
              <a:rPr lang="en-US" sz="3200" b="1"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Lord, in your mercy, forgive our sins, heal us, and make us whole. Set us free from our sin, and restore to us the joy of your salvation, today and forever; in Jesus’ name, we pray, Amen.</a:t>
            </a:r>
          </a:p>
        </p:txBody>
      </p:sp>
    </p:spTree>
    <p:extLst>
      <p:ext uri="{BB962C8B-B14F-4D97-AF65-F5344CB8AC3E}">
        <p14:creationId xmlns:p14="http://schemas.microsoft.com/office/powerpoint/2010/main" val="397704660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826F61"/>
      </a:accent1>
      <a:accent2>
        <a:srgbClr val="A19C7F"/>
      </a:accent2>
      <a:accent3>
        <a:srgbClr val="9AA489"/>
      </a:accent3>
      <a:accent4>
        <a:srgbClr val="7C938B"/>
      </a:accent4>
      <a:accent5>
        <a:srgbClr val="7C7D92"/>
      </a:accent5>
      <a:accent6>
        <a:srgbClr val="897376"/>
      </a:accent6>
      <a:hlink>
        <a:srgbClr val="D29B73"/>
      </a:hlink>
      <a:folHlink>
        <a:srgbClr val="F4C5A4"/>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FF747C5C-A8E8-4833-9E55-3D08FE4E487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Slate</Template>
  <TotalTime>34894</TotalTime>
  <Words>2644</Words>
  <Application>Microsoft Office PowerPoint</Application>
  <PresentationFormat>Letter Paper (8.5x11 in)</PresentationFormat>
  <Paragraphs>234</Paragraphs>
  <Slides>43</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43</vt:i4>
      </vt:variant>
    </vt:vector>
  </HeadingPairs>
  <TitlesOfParts>
    <vt:vector size="53" baseType="lpstr">
      <vt:lpstr>Arial</vt:lpstr>
      <vt:lpstr>Arial Narrow</vt:lpstr>
      <vt:lpstr>Bodoni MT</vt:lpstr>
      <vt:lpstr>Calibri</vt:lpstr>
      <vt:lpstr>Calisto MT</vt:lpstr>
      <vt:lpstr>Gabriola</vt:lpstr>
      <vt:lpstr>Tahoma</vt:lpstr>
      <vt:lpstr>Wingdings</vt:lpstr>
      <vt:lpstr>Wingdings 2</vt:lpstr>
      <vt:lpstr>Slate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ORDER OF WORSHIP    9:00 AM          July 5, 2009</dc:title>
  <dc:creator>Office</dc:creator>
  <cp:lastModifiedBy>First Presbyterian Church, Blairstown, NJ</cp:lastModifiedBy>
  <cp:revision>1292</cp:revision>
  <cp:lastPrinted>2024-06-19T14:44:10Z</cp:lastPrinted>
  <dcterms:created xsi:type="dcterms:W3CDTF">2009-07-01T23:04:59Z</dcterms:created>
  <dcterms:modified xsi:type="dcterms:W3CDTF">2024-07-12T15:35:10Z</dcterms:modified>
</cp:coreProperties>
</file>