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4"/>
  </p:notesMasterIdLst>
  <p:handoutMasterIdLst>
    <p:handoutMasterId r:id="rId55"/>
  </p:handoutMasterIdLst>
  <p:sldIdLst>
    <p:sldId id="777" r:id="rId2"/>
    <p:sldId id="955" r:id="rId3"/>
    <p:sldId id="1111" r:id="rId4"/>
    <p:sldId id="320" r:id="rId5"/>
    <p:sldId id="1112" r:id="rId6"/>
    <p:sldId id="908" r:id="rId7"/>
    <p:sldId id="1021" r:id="rId8"/>
    <p:sldId id="1113" r:id="rId9"/>
    <p:sldId id="1114" r:id="rId10"/>
    <p:sldId id="721" r:id="rId11"/>
    <p:sldId id="1039" r:id="rId12"/>
    <p:sldId id="259" r:id="rId13"/>
    <p:sldId id="946" r:id="rId14"/>
    <p:sldId id="993" r:id="rId15"/>
    <p:sldId id="792" r:id="rId16"/>
    <p:sldId id="716" r:id="rId17"/>
    <p:sldId id="905" r:id="rId18"/>
    <p:sldId id="920" r:id="rId19"/>
    <p:sldId id="1115" r:id="rId20"/>
    <p:sldId id="1116" r:id="rId21"/>
    <p:sldId id="921" r:id="rId22"/>
    <p:sldId id="1117" r:id="rId23"/>
    <p:sldId id="1118" r:id="rId24"/>
    <p:sldId id="1119" r:id="rId25"/>
    <p:sldId id="1120" r:id="rId26"/>
    <p:sldId id="942" r:id="rId27"/>
    <p:sldId id="750" r:id="rId28"/>
    <p:sldId id="1040" r:id="rId29"/>
    <p:sldId id="1121" r:id="rId30"/>
    <p:sldId id="1041" r:id="rId31"/>
    <p:sldId id="1042" r:id="rId32"/>
    <p:sldId id="1122" r:id="rId33"/>
    <p:sldId id="929" r:id="rId34"/>
    <p:sldId id="930" r:id="rId35"/>
    <p:sldId id="931" r:id="rId36"/>
    <p:sldId id="932" r:id="rId37"/>
    <p:sldId id="1034" r:id="rId38"/>
    <p:sldId id="1003" r:id="rId39"/>
    <p:sldId id="965" r:id="rId40"/>
    <p:sldId id="1004" r:id="rId41"/>
    <p:sldId id="1005" r:id="rId42"/>
    <p:sldId id="1123" r:id="rId43"/>
    <p:sldId id="1007" r:id="rId44"/>
    <p:sldId id="803" r:id="rId45"/>
    <p:sldId id="1002" r:id="rId46"/>
    <p:sldId id="918" r:id="rId47"/>
    <p:sldId id="804" r:id="rId48"/>
    <p:sldId id="1015" r:id="rId49"/>
    <p:sldId id="1037" r:id="rId50"/>
    <p:sldId id="1017" r:id="rId51"/>
    <p:sldId id="1124" r:id="rId52"/>
    <p:sldId id="1038" r:id="rId53"/>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0F764-B9D6-4DCC-A6F9-4A0102ABE0B4}" v="25" dt="2024-07-03T18:34:52.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9480F764-B9D6-4DCC-A6F9-4A0102ABE0B4}"/>
    <pc:docChg chg="undo custSel addSld delSld modSld sldOrd">
      <pc:chgData name="First Presbyterian Church, Blairstown, NJ" userId="96d466b960cbaa79" providerId="LiveId" clId="{9480F764-B9D6-4DCC-A6F9-4A0102ABE0B4}" dt="2024-07-03T18:44:18.946" v="427" actId="6549"/>
      <pc:docMkLst>
        <pc:docMk/>
      </pc:docMkLst>
      <pc:sldChg chg="modSp mod">
        <pc:chgData name="First Presbyterian Church, Blairstown, NJ" userId="96d466b960cbaa79" providerId="LiveId" clId="{9480F764-B9D6-4DCC-A6F9-4A0102ABE0B4}" dt="2024-07-03T17:27:47.727" v="115"/>
        <pc:sldMkLst>
          <pc:docMk/>
          <pc:sldMk cId="0" sldId="259"/>
        </pc:sldMkLst>
        <pc:spChg chg="mod">
          <ac:chgData name="First Presbyterian Church, Blairstown, NJ" userId="96d466b960cbaa79" providerId="LiveId" clId="{9480F764-B9D6-4DCC-A6F9-4A0102ABE0B4}" dt="2024-07-03T17:27:47.727" v="115"/>
          <ac:spMkLst>
            <pc:docMk/>
            <pc:sldMk cId="0" sldId="259"/>
            <ac:spMk id="8194" creationId="{BC6D61EA-6048-4BEF-91FB-A3938ABBBFCE}"/>
          </ac:spMkLst>
        </pc:spChg>
      </pc:sldChg>
      <pc:sldChg chg="modSp mod">
        <pc:chgData name="First Presbyterian Church, Blairstown, NJ" userId="96d466b960cbaa79" providerId="LiveId" clId="{9480F764-B9D6-4DCC-A6F9-4A0102ABE0B4}" dt="2024-07-03T17:22:00.037" v="42" actId="20577"/>
        <pc:sldMkLst>
          <pc:docMk/>
          <pc:sldMk cId="0" sldId="320"/>
        </pc:sldMkLst>
        <pc:spChg chg="mod">
          <ac:chgData name="First Presbyterian Church, Blairstown, NJ" userId="96d466b960cbaa79" providerId="LiveId" clId="{9480F764-B9D6-4DCC-A6F9-4A0102ABE0B4}" dt="2024-07-03T17:22:00.037" v="42" actId="20577"/>
          <ac:spMkLst>
            <pc:docMk/>
            <pc:sldMk cId="0" sldId="320"/>
            <ac:spMk id="7170" creationId="{8EF1FF12-5DC1-4FF4-9F10-6F883AD9071E}"/>
          </ac:spMkLst>
        </pc:spChg>
      </pc:sldChg>
      <pc:sldChg chg="modSp mod">
        <pc:chgData name="First Presbyterian Church, Blairstown, NJ" userId="96d466b960cbaa79" providerId="LiveId" clId="{9480F764-B9D6-4DCC-A6F9-4A0102ABE0B4}" dt="2024-07-03T17:27:24.617" v="113" actId="20577"/>
        <pc:sldMkLst>
          <pc:docMk/>
          <pc:sldMk cId="0" sldId="721"/>
        </pc:sldMkLst>
        <pc:spChg chg="mod">
          <ac:chgData name="First Presbyterian Church, Blairstown, NJ" userId="96d466b960cbaa79" providerId="LiveId" clId="{9480F764-B9D6-4DCC-A6F9-4A0102ABE0B4}" dt="2024-07-03T17:27:24.617" v="113" actId="20577"/>
          <ac:spMkLst>
            <pc:docMk/>
            <pc:sldMk cId="0" sldId="721"/>
            <ac:spMk id="82948" creationId="{4CF610CB-4F8E-432E-8410-39C18A313456}"/>
          </ac:spMkLst>
        </pc:spChg>
      </pc:sldChg>
      <pc:sldChg chg="modSp mod">
        <pc:chgData name="First Presbyterian Church, Blairstown, NJ" userId="96d466b960cbaa79" providerId="LiveId" clId="{9480F764-B9D6-4DCC-A6F9-4A0102ABE0B4}" dt="2024-07-03T17:43:36.927" v="268"/>
        <pc:sldMkLst>
          <pc:docMk/>
          <pc:sldMk cId="0" sldId="750"/>
        </pc:sldMkLst>
        <pc:spChg chg="mod">
          <ac:chgData name="First Presbyterian Church, Blairstown, NJ" userId="96d466b960cbaa79" providerId="LiveId" clId="{9480F764-B9D6-4DCC-A6F9-4A0102ABE0B4}" dt="2024-07-03T17:43:36.927" v="268"/>
          <ac:spMkLst>
            <pc:docMk/>
            <pc:sldMk cId="0" sldId="750"/>
            <ac:spMk id="14338" creationId="{D522C88E-8367-8040-CCB7-512F5506FFFD}"/>
          </ac:spMkLst>
        </pc:spChg>
      </pc:sldChg>
      <pc:sldChg chg="modSp">
        <pc:chgData name="First Presbyterian Church, Blairstown, NJ" userId="96d466b960cbaa79" providerId="LiveId" clId="{9480F764-B9D6-4DCC-A6F9-4A0102ABE0B4}" dt="2024-07-03T18:34:52.626" v="419" actId="14826"/>
        <pc:sldMkLst>
          <pc:docMk/>
          <pc:sldMk cId="0" sldId="777"/>
        </pc:sldMkLst>
        <pc:picChg chg="mod">
          <ac:chgData name="First Presbyterian Church, Blairstown, NJ" userId="96d466b960cbaa79" providerId="LiveId" clId="{9480F764-B9D6-4DCC-A6F9-4A0102ABE0B4}" dt="2024-07-03T18:34:52.626" v="419" actId="14826"/>
          <ac:picMkLst>
            <pc:docMk/>
            <pc:sldMk cId="0" sldId="777"/>
            <ac:picMk id="5" creationId="{6564D486-54C4-92C2-D768-08DC64ACF983}"/>
          </ac:picMkLst>
        </pc:picChg>
      </pc:sldChg>
      <pc:sldChg chg="modSp mod">
        <pc:chgData name="First Presbyterian Church, Blairstown, NJ" userId="96d466b960cbaa79" providerId="LiveId" clId="{9480F764-B9D6-4DCC-A6F9-4A0102ABE0B4}" dt="2024-07-03T17:52:03.381" v="370"/>
        <pc:sldMkLst>
          <pc:docMk/>
          <pc:sldMk cId="0" sldId="804"/>
        </pc:sldMkLst>
        <pc:spChg chg="mod">
          <ac:chgData name="First Presbyterian Church, Blairstown, NJ" userId="96d466b960cbaa79" providerId="LiveId" clId="{9480F764-B9D6-4DCC-A6F9-4A0102ABE0B4}" dt="2024-07-03T17:52:03.381" v="370"/>
          <ac:spMkLst>
            <pc:docMk/>
            <pc:sldMk cId="0" sldId="804"/>
            <ac:spMk id="25602" creationId="{2D821541-CF73-4BF4-8C45-1701997279AA}"/>
          </ac:spMkLst>
        </pc:spChg>
      </pc:sldChg>
      <pc:sldChg chg="del">
        <pc:chgData name="First Presbyterian Church, Blairstown, NJ" userId="96d466b960cbaa79" providerId="LiveId" clId="{9480F764-B9D6-4DCC-A6F9-4A0102ABE0B4}" dt="2024-07-03T17:45:35.507" v="296" actId="47"/>
        <pc:sldMkLst>
          <pc:docMk/>
          <pc:sldMk cId="433221523" sldId="823"/>
        </pc:sldMkLst>
      </pc:sldChg>
      <pc:sldChg chg="modSp mod">
        <pc:chgData name="First Presbyterian Church, Blairstown, NJ" userId="96d466b960cbaa79" providerId="LiveId" clId="{9480F764-B9D6-4DCC-A6F9-4A0102ABE0B4}" dt="2024-07-03T17:33:02.537" v="159" actId="21"/>
        <pc:sldMkLst>
          <pc:docMk/>
          <pc:sldMk cId="1174558784" sldId="905"/>
        </pc:sldMkLst>
        <pc:spChg chg="mod">
          <ac:chgData name="First Presbyterian Church, Blairstown, NJ" userId="96d466b960cbaa79" providerId="LiveId" clId="{9480F764-B9D6-4DCC-A6F9-4A0102ABE0B4}" dt="2024-07-03T17:33:02.537" v="159" actId="21"/>
          <ac:spMkLst>
            <pc:docMk/>
            <pc:sldMk cId="1174558784" sldId="905"/>
            <ac:spMk id="17410" creationId="{4532FAAA-3A0F-4CF3-BD4A-7E5B879733B0}"/>
          </ac:spMkLst>
        </pc:spChg>
      </pc:sldChg>
      <pc:sldChg chg="modSp mod">
        <pc:chgData name="First Presbyterian Church, Blairstown, NJ" userId="96d466b960cbaa79" providerId="LiveId" clId="{9480F764-B9D6-4DCC-A6F9-4A0102ABE0B4}" dt="2024-07-03T17:25:35.847" v="76" actId="21"/>
        <pc:sldMkLst>
          <pc:docMk/>
          <pc:sldMk cId="0" sldId="908"/>
        </pc:sldMkLst>
        <pc:spChg chg="mod">
          <ac:chgData name="First Presbyterian Church, Blairstown, NJ" userId="96d466b960cbaa79" providerId="LiveId" clId="{9480F764-B9D6-4DCC-A6F9-4A0102ABE0B4}" dt="2024-07-03T17:25:35.847" v="76" actId="21"/>
          <ac:spMkLst>
            <pc:docMk/>
            <pc:sldMk cId="0" sldId="908"/>
            <ac:spMk id="66563" creationId="{8DB0BB0B-E6E4-8AA6-5CFF-A3D10CCDE3A3}"/>
          </ac:spMkLst>
        </pc:spChg>
      </pc:sldChg>
      <pc:sldChg chg="modSp mod">
        <pc:chgData name="First Presbyterian Church, Blairstown, NJ" userId="96d466b960cbaa79" providerId="LiveId" clId="{9480F764-B9D6-4DCC-A6F9-4A0102ABE0B4}" dt="2024-07-03T17:33:25.198" v="169" actId="20577"/>
        <pc:sldMkLst>
          <pc:docMk/>
          <pc:sldMk cId="533685851" sldId="920"/>
        </pc:sldMkLst>
        <pc:spChg chg="mod">
          <ac:chgData name="First Presbyterian Church, Blairstown, NJ" userId="96d466b960cbaa79" providerId="LiveId" clId="{9480F764-B9D6-4DCC-A6F9-4A0102ABE0B4}" dt="2024-07-03T17:33:25.198" v="169" actId="20577"/>
          <ac:spMkLst>
            <pc:docMk/>
            <pc:sldMk cId="533685851" sldId="920"/>
            <ac:spMk id="17410" creationId="{4532FAAA-3A0F-4CF3-BD4A-7E5B879733B0}"/>
          </ac:spMkLst>
        </pc:spChg>
      </pc:sldChg>
      <pc:sldChg chg="modSp mod">
        <pc:chgData name="First Presbyterian Church, Blairstown, NJ" userId="96d466b960cbaa79" providerId="LiveId" clId="{9480F764-B9D6-4DCC-A6F9-4A0102ABE0B4}" dt="2024-07-03T17:36:40.896" v="213" actId="14100"/>
        <pc:sldMkLst>
          <pc:docMk/>
          <pc:sldMk cId="2704173309" sldId="921"/>
        </pc:sldMkLst>
        <pc:spChg chg="mod">
          <ac:chgData name="First Presbyterian Church, Blairstown, NJ" userId="96d466b960cbaa79" providerId="LiveId" clId="{9480F764-B9D6-4DCC-A6F9-4A0102ABE0B4}" dt="2024-07-03T17:36:40.896" v="213" actId="14100"/>
          <ac:spMkLst>
            <pc:docMk/>
            <pc:sldMk cId="2704173309" sldId="921"/>
            <ac:spMk id="17410" creationId="{4532FAAA-3A0F-4CF3-BD4A-7E5B879733B0}"/>
          </ac:spMkLst>
        </pc:spChg>
      </pc:sldChg>
      <pc:sldChg chg="modSp add mod">
        <pc:chgData name="First Presbyterian Church, Blairstown, NJ" userId="96d466b960cbaa79" providerId="LiveId" clId="{9480F764-B9D6-4DCC-A6F9-4A0102ABE0B4}" dt="2024-07-03T17:46:10.626" v="309" actId="403"/>
        <pc:sldMkLst>
          <pc:docMk/>
          <pc:sldMk cId="0" sldId="929"/>
        </pc:sldMkLst>
        <pc:spChg chg="mod">
          <ac:chgData name="First Presbyterian Church, Blairstown, NJ" userId="96d466b960cbaa79" providerId="LiveId" clId="{9480F764-B9D6-4DCC-A6F9-4A0102ABE0B4}" dt="2024-07-03T17:46:10.626" v="309" actId="403"/>
          <ac:spMkLst>
            <pc:docMk/>
            <pc:sldMk cId="0" sldId="929"/>
            <ac:spMk id="14338" creationId="{422BB896-85F9-5A1C-49A3-A9866BCAC4C4}"/>
          </ac:spMkLst>
        </pc:spChg>
      </pc:sldChg>
      <pc:sldChg chg="modSp add mod">
        <pc:chgData name="First Presbyterian Church, Blairstown, NJ" userId="96d466b960cbaa79" providerId="LiveId" clId="{9480F764-B9D6-4DCC-A6F9-4A0102ABE0B4}" dt="2024-07-03T17:46:38.046" v="321" actId="403"/>
        <pc:sldMkLst>
          <pc:docMk/>
          <pc:sldMk cId="0" sldId="930"/>
        </pc:sldMkLst>
        <pc:spChg chg="mod">
          <ac:chgData name="First Presbyterian Church, Blairstown, NJ" userId="96d466b960cbaa79" providerId="LiveId" clId="{9480F764-B9D6-4DCC-A6F9-4A0102ABE0B4}" dt="2024-07-03T17:46:38.046" v="321" actId="403"/>
          <ac:spMkLst>
            <pc:docMk/>
            <pc:sldMk cId="0" sldId="930"/>
            <ac:spMk id="14338" creationId="{B77D12CE-F314-65D2-5945-DAADE93584F3}"/>
          </ac:spMkLst>
        </pc:spChg>
      </pc:sldChg>
      <pc:sldChg chg="modSp add mod">
        <pc:chgData name="First Presbyterian Church, Blairstown, NJ" userId="96d466b960cbaa79" providerId="LiveId" clId="{9480F764-B9D6-4DCC-A6F9-4A0102ABE0B4}" dt="2024-07-03T17:46:45.507" v="322" actId="403"/>
        <pc:sldMkLst>
          <pc:docMk/>
          <pc:sldMk cId="0" sldId="931"/>
        </pc:sldMkLst>
        <pc:spChg chg="mod">
          <ac:chgData name="First Presbyterian Church, Blairstown, NJ" userId="96d466b960cbaa79" providerId="LiveId" clId="{9480F764-B9D6-4DCC-A6F9-4A0102ABE0B4}" dt="2024-07-03T17:46:45.507" v="322" actId="403"/>
          <ac:spMkLst>
            <pc:docMk/>
            <pc:sldMk cId="0" sldId="931"/>
            <ac:spMk id="14338" creationId="{E072753B-59E6-9F6B-793C-2787E0961201}"/>
          </ac:spMkLst>
        </pc:spChg>
      </pc:sldChg>
      <pc:sldChg chg="modSp add mod">
        <pc:chgData name="First Presbyterian Church, Blairstown, NJ" userId="96d466b960cbaa79" providerId="LiveId" clId="{9480F764-B9D6-4DCC-A6F9-4A0102ABE0B4}" dt="2024-07-03T17:45:56.716" v="301" actId="403"/>
        <pc:sldMkLst>
          <pc:docMk/>
          <pc:sldMk cId="0" sldId="932"/>
        </pc:sldMkLst>
        <pc:spChg chg="mod">
          <ac:chgData name="First Presbyterian Church, Blairstown, NJ" userId="96d466b960cbaa79" providerId="LiveId" clId="{9480F764-B9D6-4DCC-A6F9-4A0102ABE0B4}" dt="2024-07-03T17:45:56.716" v="301" actId="403"/>
          <ac:spMkLst>
            <pc:docMk/>
            <pc:sldMk cId="0" sldId="932"/>
            <ac:spMk id="14338" creationId="{10EC3652-6654-0799-1AA0-293DAA8324F4}"/>
          </ac:spMkLst>
        </pc:spChg>
      </pc:sldChg>
      <pc:sldChg chg="modSp mod">
        <pc:chgData name="First Presbyterian Church, Blairstown, NJ" userId="96d466b960cbaa79" providerId="LiveId" clId="{9480F764-B9D6-4DCC-A6F9-4A0102ABE0B4}" dt="2024-07-03T17:41:36.517" v="250"/>
        <pc:sldMkLst>
          <pc:docMk/>
          <pc:sldMk cId="2984762322" sldId="942"/>
        </pc:sldMkLst>
        <pc:spChg chg="mod">
          <ac:chgData name="First Presbyterian Church, Blairstown, NJ" userId="96d466b960cbaa79" providerId="LiveId" clId="{9480F764-B9D6-4DCC-A6F9-4A0102ABE0B4}" dt="2024-07-03T17:41:36.517" v="250"/>
          <ac:spMkLst>
            <pc:docMk/>
            <pc:sldMk cId="2984762322" sldId="942"/>
            <ac:spMk id="20482" creationId="{C80FA143-5C2D-9F78-FA4B-0A8D485387E3}"/>
          </ac:spMkLst>
        </pc:spChg>
      </pc:sldChg>
      <pc:sldChg chg="modSp mod">
        <pc:chgData name="First Presbyterian Church, Blairstown, NJ" userId="96d466b960cbaa79" providerId="LiveId" clId="{9480F764-B9D6-4DCC-A6F9-4A0102ABE0B4}" dt="2024-07-03T17:29:59.627" v="129" actId="20577"/>
        <pc:sldMkLst>
          <pc:docMk/>
          <pc:sldMk cId="0" sldId="946"/>
        </pc:sldMkLst>
        <pc:spChg chg="mod">
          <ac:chgData name="First Presbyterian Church, Blairstown, NJ" userId="96d466b960cbaa79" providerId="LiveId" clId="{9480F764-B9D6-4DCC-A6F9-4A0102ABE0B4}" dt="2024-07-03T17:29:59.627" v="129" actId="20577"/>
          <ac:spMkLst>
            <pc:docMk/>
            <pc:sldMk cId="0" sldId="946"/>
            <ac:spMk id="8194" creationId="{F31512E2-F393-4D44-A63D-55F78F8B5DAA}"/>
          </ac:spMkLst>
        </pc:spChg>
      </pc:sldChg>
      <pc:sldChg chg="modSp mod">
        <pc:chgData name="First Presbyterian Church, Blairstown, NJ" userId="96d466b960cbaa79" providerId="LiveId" clId="{9480F764-B9D6-4DCC-A6F9-4A0102ABE0B4}" dt="2024-07-03T17:20:11.657" v="0" actId="6549"/>
        <pc:sldMkLst>
          <pc:docMk/>
          <pc:sldMk cId="2803040606" sldId="955"/>
        </pc:sldMkLst>
        <pc:spChg chg="mod">
          <ac:chgData name="First Presbyterian Church, Blairstown, NJ" userId="96d466b960cbaa79" providerId="LiveId" clId="{9480F764-B9D6-4DCC-A6F9-4A0102ABE0B4}" dt="2024-07-03T17:20:11.657" v="0" actId="6549"/>
          <ac:spMkLst>
            <pc:docMk/>
            <pc:sldMk cId="2803040606" sldId="955"/>
            <ac:spMk id="7172" creationId="{CF3D2530-5B93-AA39-6862-E0E85C7C24F3}"/>
          </ac:spMkLst>
        </pc:spChg>
      </pc:sldChg>
      <pc:sldChg chg="modSp mod">
        <pc:chgData name="First Presbyterian Church, Blairstown, NJ" userId="96d466b960cbaa79" providerId="LiveId" clId="{9480F764-B9D6-4DCC-A6F9-4A0102ABE0B4}" dt="2024-07-03T18:39:44.666" v="426" actId="313"/>
        <pc:sldMkLst>
          <pc:docMk/>
          <pc:sldMk cId="0" sldId="1004"/>
        </pc:sldMkLst>
        <pc:spChg chg="mod">
          <ac:chgData name="First Presbyterian Church, Blairstown, NJ" userId="96d466b960cbaa79" providerId="LiveId" clId="{9480F764-B9D6-4DCC-A6F9-4A0102ABE0B4}" dt="2024-07-03T18:39:44.666" v="426" actId="313"/>
          <ac:spMkLst>
            <pc:docMk/>
            <pc:sldMk cId="0" sldId="1004"/>
            <ac:spMk id="26627" creationId="{CEF03C42-897A-4B2E-BFCE-A5A7AFAC93D8}"/>
          </ac:spMkLst>
        </pc:spChg>
      </pc:sldChg>
      <pc:sldChg chg="modSp del mod">
        <pc:chgData name="First Presbyterian Church, Blairstown, NJ" userId="96d466b960cbaa79" providerId="LiveId" clId="{9480F764-B9D6-4DCC-A6F9-4A0102ABE0B4}" dt="2024-07-03T17:50:22.268" v="348" actId="47"/>
        <pc:sldMkLst>
          <pc:docMk/>
          <pc:sldMk cId="0" sldId="1006"/>
        </pc:sldMkLst>
        <pc:spChg chg="mod">
          <ac:chgData name="First Presbyterian Church, Blairstown, NJ" userId="96d466b960cbaa79" providerId="LiveId" clId="{9480F764-B9D6-4DCC-A6F9-4A0102ABE0B4}" dt="2024-07-03T17:50:01.476" v="342" actId="21"/>
          <ac:spMkLst>
            <pc:docMk/>
            <pc:sldMk cId="0" sldId="1006"/>
            <ac:spMk id="29699" creationId="{60AC2D4B-2FA8-46F6-A454-47FC3CF6D924}"/>
          </ac:spMkLst>
        </pc:spChg>
      </pc:sldChg>
      <pc:sldChg chg="modSp mod">
        <pc:chgData name="First Presbyterian Church, Blairstown, NJ" userId="96d466b960cbaa79" providerId="LiveId" clId="{9480F764-B9D6-4DCC-A6F9-4A0102ABE0B4}" dt="2024-07-03T17:51:41.141" v="369" actId="255"/>
        <pc:sldMkLst>
          <pc:docMk/>
          <pc:sldMk cId="0" sldId="1007"/>
        </pc:sldMkLst>
        <pc:spChg chg="mod">
          <ac:chgData name="First Presbyterian Church, Blairstown, NJ" userId="96d466b960cbaa79" providerId="LiveId" clId="{9480F764-B9D6-4DCC-A6F9-4A0102ABE0B4}" dt="2024-07-03T17:51:41.141" v="369" actId="255"/>
          <ac:spMkLst>
            <pc:docMk/>
            <pc:sldMk cId="0" sldId="1007"/>
            <ac:spMk id="33794" creationId="{C77F867B-27C4-4CE6-9DFA-AED2D3BD78C1}"/>
          </ac:spMkLst>
        </pc:spChg>
      </pc:sldChg>
      <pc:sldChg chg="modSp mod">
        <pc:chgData name="First Presbyterian Church, Blairstown, NJ" userId="96d466b960cbaa79" providerId="LiveId" clId="{9480F764-B9D6-4DCC-A6F9-4A0102ABE0B4}" dt="2024-07-03T18:27:19.941" v="414" actId="20577"/>
        <pc:sldMkLst>
          <pc:docMk/>
          <pc:sldMk cId="1045485279" sldId="1015"/>
        </pc:sldMkLst>
        <pc:spChg chg="mod">
          <ac:chgData name="First Presbyterian Church, Blairstown, NJ" userId="96d466b960cbaa79" providerId="LiveId" clId="{9480F764-B9D6-4DCC-A6F9-4A0102ABE0B4}" dt="2024-07-03T18:27:19.941" v="414" actId="20577"/>
          <ac:spMkLst>
            <pc:docMk/>
            <pc:sldMk cId="1045485279" sldId="1015"/>
            <ac:spMk id="14338" creationId="{C144A683-EA5A-50E9-316C-189FC0688551}"/>
          </ac:spMkLst>
        </pc:spChg>
      </pc:sldChg>
      <pc:sldChg chg="modSp mod">
        <pc:chgData name="First Presbyterian Church, Blairstown, NJ" userId="96d466b960cbaa79" providerId="LiveId" clId="{9480F764-B9D6-4DCC-A6F9-4A0102ABE0B4}" dt="2024-07-03T18:26:49.776" v="400" actId="20577"/>
        <pc:sldMkLst>
          <pc:docMk/>
          <pc:sldMk cId="2626179672" sldId="1017"/>
        </pc:sldMkLst>
        <pc:spChg chg="mod">
          <ac:chgData name="First Presbyterian Church, Blairstown, NJ" userId="96d466b960cbaa79" providerId="LiveId" clId="{9480F764-B9D6-4DCC-A6F9-4A0102ABE0B4}" dt="2024-07-03T18:26:49.776" v="400" actId="20577"/>
          <ac:spMkLst>
            <pc:docMk/>
            <pc:sldMk cId="2626179672" sldId="1017"/>
            <ac:spMk id="14338" creationId="{1FDB3A8A-024F-3424-A026-05FD93A3C8A8}"/>
          </ac:spMkLst>
        </pc:spChg>
      </pc:sldChg>
      <pc:sldChg chg="modSp mod">
        <pc:chgData name="First Presbyterian Church, Blairstown, NJ" userId="96d466b960cbaa79" providerId="LiveId" clId="{9480F764-B9D6-4DCC-A6F9-4A0102ABE0B4}" dt="2024-07-03T17:26:25.977" v="91" actId="6549"/>
        <pc:sldMkLst>
          <pc:docMk/>
          <pc:sldMk cId="2606601844" sldId="1021"/>
        </pc:sldMkLst>
        <pc:spChg chg="mod">
          <ac:chgData name="First Presbyterian Church, Blairstown, NJ" userId="96d466b960cbaa79" providerId="LiveId" clId="{9480F764-B9D6-4DCC-A6F9-4A0102ABE0B4}" dt="2024-07-03T17:26:25.977" v="91" actId="6549"/>
          <ac:spMkLst>
            <pc:docMk/>
            <pc:sldMk cId="2606601844" sldId="1021"/>
            <ac:spMk id="66563" creationId="{3E704730-8DA7-BE23-F09D-254412BA7C1C}"/>
          </ac:spMkLst>
        </pc:spChg>
      </pc:sldChg>
      <pc:sldChg chg="del">
        <pc:chgData name="First Presbyterian Church, Blairstown, NJ" userId="96d466b960cbaa79" providerId="LiveId" clId="{9480F764-B9D6-4DCC-A6F9-4A0102ABE0B4}" dt="2024-07-03T17:41:25.532" v="249" actId="47"/>
        <pc:sldMkLst>
          <pc:docMk/>
          <pc:sldMk cId="3187202371" sldId="1036"/>
        </pc:sldMkLst>
      </pc:sldChg>
      <pc:sldChg chg="modSp mod">
        <pc:chgData name="First Presbyterian Church, Blairstown, NJ" userId="96d466b960cbaa79" providerId="LiveId" clId="{9480F764-B9D6-4DCC-A6F9-4A0102ABE0B4}" dt="2024-07-03T18:26:27.847" v="387" actId="6549"/>
        <pc:sldMkLst>
          <pc:docMk/>
          <pc:sldMk cId="378698911" sldId="1037"/>
        </pc:sldMkLst>
        <pc:spChg chg="mod">
          <ac:chgData name="First Presbyterian Church, Blairstown, NJ" userId="96d466b960cbaa79" providerId="LiveId" clId="{9480F764-B9D6-4DCC-A6F9-4A0102ABE0B4}" dt="2024-07-03T18:26:27.847" v="387" actId="6549"/>
          <ac:spMkLst>
            <pc:docMk/>
            <pc:sldMk cId="378698911" sldId="1037"/>
            <ac:spMk id="14338" creationId="{3A51CD30-2F10-8830-80C5-58C22FAC5E1B}"/>
          </ac:spMkLst>
        </pc:spChg>
      </pc:sldChg>
      <pc:sldChg chg="modSp">
        <pc:chgData name="First Presbyterian Church, Blairstown, NJ" userId="96d466b960cbaa79" providerId="LiveId" clId="{9480F764-B9D6-4DCC-A6F9-4A0102ABE0B4}" dt="2024-07-03T18:33:42.146" v="418" actId="14826"/>
        <pc:sldMkLst>
          <pc:docMk/>
          <pc:sldMk cId="0" sldId="1038"/>
        </pc:sldMkLst>
        <pc:picChg chg="mod">
          <ac:chgData name="First Presbyterian Church, Blairstown, NJ" userId="96d466b960cbaa79" providerId="LiveId" clId="{9480F764-B9D6-4DCC-A6F9-4A0102ABE0B4}" dt="2024-07-03T18:33:42.146" v="418" actId="14826"/>
          <ac:picMkLst>
            <pc:docMk/>
            <pc:sldMk cId="0" sldId="1038"/>
            <ac:picMk id="4" creationId="{38A3961C-A704-55AB-9839-AA12552AD155}"/>
          </ac:picMkLst>
        </pc:picChg>
      </pc:sldChg>
      <pc:sldChg chg="modSp mod">
        <pc:chgData name="First Presbyterian Church, Blairstown, NJ" userId="96d466b960cbaa79" providerId="LiveId" clId="{9480F764-B9D6-4DCC-A6F9-4A0102ABE0B4}" dt="2024-07-03T18:29:03.770" v="416" actId="6549"/>
        <pc:sldMkLst>
          <pc:docMk/>
          <pc:sldMk cId="1214362201" sldId="1039"/>
        </pc:sldMkLst>
        <pc:spChg chg="mod">
          <ac:chgData name="First Presbyterian Church, Blairstown, NJ" userId="96d466b960cbaa79" providerId="LiveId" clId="{9480F764-B9D6-4DCC-A6F9-4A0102ABE0B4}" dt="2024-07-03T18:29:03.770" v="416" actId="6549"/>
          <ac:spMkLst>
            <pc:docMk/>
            <pc:sldMk cId="1214362201" sldId="1039"/>
            <ac:spMk id="82948" creationId="{4CF610CB-4F8E-432E-8410-39C18A313456}"/>
          </ac:spMkLst>
        </pc:spChg>
      </pc:sldChg>
      <pc:sldChg chg="modSp mod">
        <pc:chgData name="First Presbyterian Church, Blairstown, NJ" userId="96d466b960cbaa79" providerId="LiveId" clId="{9480F764-B9D6-4DCC-A6F9-4A0102ABE0B4}" dt="2024-07-03T18:44:18.946" v="427" actId="6549"/>
        <pc:sldMkLst>
          <pc:docMk/>
          <pc:sldMk cId="541476239" sldId="1040"/>
        </pc:sldMkLst>
        <pc:spChg chg="mod">
          <ac:chgData name="First Presbyterian Church, Blairstown, NJ" userId="96d466b960cbaa79" providerId="LiveId" clId="{9480F764-B9D6-4DCC-A6F9-4A0102ABE0B4}" dt="2024-07-03T18:44:18.946" v="427" actId="6549"/>
          <ac:spMkLst>
            <pc:docMk/>
            <pc:sldMk cId="541476239" sldId="1040"/>
            <ac:spMk id="14338" creationId="{D522C88E-8367-8040-CCB7-512F5506FFFD}"/>
          </ac:spMkLst>
        </pc:spChg>
      </pc:sldChg>
      <pc:sldChg chg="modSp mod">
        <pc:chgData name="First Presbyterian Church, Blairstown, NJ" userId="96d466b960cbaa79" providerId="LiveId" clId="{9480F764-B9D6-4DCC-A6F9-4A0102ABE0B4}" dt="2024-07-03T17:44:21.956" v="283" actId="20577"/>
        <pc:sldMkLst>
          <pc:docMk/>
          <pc:sldMk cId="3705309278" sldId="1041"/>
        </pc:sldMkLst>
        <pc:spChg chg="mod">
          <ac:chgData name="First Presbyterian Church, Blairstown, NJ" userId="96d466b960cbaa79" providerId="LiveId" clId="{9480F764-B9D6-4DCC-A6F9-4A0102ABE0B4}" dt="2024-07-03T17:44:21.956" v="283" actId="20577"/>
          <ac:spMkLst>
            <pc:docMk/>
            <pc:sldMk cId="3705309278" sldId="1041"/>
            <ac:spMk id="14338" creationId="{D522C88E-8367-8040-CCB7-512F5506FFFD}"/>
          </ac:spMkLst>
        </pc:spChg>
      </pc:sldChg>
      <pc:sldChg chg="modSp mod">
        <pc:chgData name="First Presbyterian Church, Blairstown, NJ" userId="96d466b960cbaa79" providerId="LiveId" clId="{9480F764-B9D6-4DCC-A6F9-4A0102ABE0B4}" dt="2024-07-03T17:44:34.147" v="292" actId="20577"/>
        <pc:sldMkLst>
          <pc:docMk/>
          <pc:sldMk cId="819752650" sldId="1042"/>
        </pc:sldMkLst>
        <pc:spChg chg="mod">
          <ac:chgData name="First Presbyterian Church, Blairstown, NJ" userId="96d466b960cbaa79" providerId="LiveId" clId="{9480F764-B9D6-4DCC-A6F9-4A0102ABE0B4}" dt="2024-07-03T17:44:34.147" v="292" actId="20577"/>
          <ac:spMkLst>
            <pc:docMk/>
            <pc:sldMk cId="819752650" sldId="1042"/>
            <ac:spMk id="14338" creationId="{D522C88E-8367-8040-CCB7-512F5506FFFD}"/>
          </ac:spMkLst>
        </pc:spChg>
      </pc:sldChg>
      <pc:sldChg chg="del">
        <pc:chgData name="First Presbyterian Church, Blairstown, NJ" userId="96d466b960cbaa79" providerId="LiveId" clId="{9480F764-B9D6-4DCC-A6F9-4A0102ABE0B4}" dt="2024-07-03T17:45:35.507" v="296" actId="47"/>
        <pc:sldMkLst>
          <pc:docMk/>
          <pc:sldMk cId="1073066746" sldId="1043"/>
        </pc:sldMkLst>
      </pc:sldChg>
      <pc:sldChg chg="add">
        <pc:chgData name="First Presbyterian Church, Blairstown, NJ" userId="96d466b960cbaa79" providerId="LiveId" clId="{9480F764-B9D6-4DCC-A6F9-4A0102ABE0B4}" dt="2024-07-03T17:20:22.106" v="1"/>
        <pc:sldMkLst>
          <pc:docMk/>
          <pc:sldMk cId="2863064506" sldId="1111"/>
        </pc:sldMkLst>
      </pc:sldChg>
      <pc:sldChg chg="modSp add mod">
        <pc:chgData name="First Presbyterian Church, Blairstown, NJ" userId="96d466b960cbaa79" providerId="LiveId" clId="{9480F764-B9D6-4DCC-A6F9-4A0102ABE0B4}" dt="2024-07-03T17:22:25.871" v="51" actId="2710"/>
        <pc:sldMkLst>
          <pc:docMk/>
          <pc:sldMk cId="3796011410" sldId="1112"/>
        </pc:sldMkLst>
        <pc:spChg chg="mod">
          <ac:chgData name="First Presbyterian Church, Blairstown, NJ" userId="96d466b960cbaa79" providerId="LiveId" clId="{9480F764-B9D6-4DCC-A6F9-4A0102ABE0B4}" dt="2024-07-03T17:22:25.871" v="51" actId="2710"/>
          <ac:spMkLst>
            <pc:docMk/>
            <pc:sldMk cId="3796011410" sldId="1112"/>
            <ac:spMk id="7170" creationId="{8EF1FF12-5DC1-4FF4-9F10-6F883AD9071E}"/>
          </ac:spMkLst>
        </pc:spChg>
      </pc:sldChg>
      <pc:sldChg chg="modSp add mod">
        <pc:chgData name="First Presbyterian Church, Blairstown, NJ" userId="96d466b960cbaa79" providerId="LiveId" clId="{9480F764-B9D6-4DCC-A6F9-4A0102ABE0B4}" dt="2024-07-03T17:26:44.417" v="100" actId="20577"/>
        <pc:sldMkLst>
          <pc:docMk/>
          <pc:sldMk cId="2313080201" sldId="1113"/>
        </pc:sldMkLst>
        <pc:spChg chg="mod">
          <ac:chgData name="First Presbyterian Church, Blairstown, NJ" userId="96d466b960cbaa79" providerId="LiveId" clId="{9480F764-B9D6-4DCC-A6F9-4A0102ABE0B4}" dt="2024-07-03T17:26:44.417" v="100" actId="20577"/>
          <ac:spMkLst>
            <pc:docMk/>
            <pc:sldMk cId="2313080201" sldId="1113"/>
            <ac:spMk id="66563" creationId="{3E704730-8DA7-BE23-F09D-254412BA7C1C}"/>
          </ac:spMkLst>
        </pc:spChg>
      </pc:sldChg>
      <pc:sldChg chg="modSp add mod">
        <pc:chgData name="First Presbyterian Church, Blairstown, NJ" userId="96d466b960cbaa79" providerId="LiveId" clId="{9480F764-B9D6-4DCC-A6F9-4A0102ABE0B4}" dt="2024-07-03T17:26:54.487" v="106" actId="6549"/>
        <pc:sldMkLst>
          <pc:docMk/>
          <pc:sldMk cId="1019807007" sldId="1114"/>
        </pc:sldMkLst>
        <pc:spChg chg="mod">
          <ac:chgData name="First Presbyterian Church, Blairstown, NJ" userId="96d466b960cbaa79" providerId="LiveId" clId="{9480F764-B9D6-4DCC-A6F9-4A0102ABE0B4}" dt="2024-07-03T17:26:54.487" v="106" actId="6549"/>
          <ac:spMkLst>
            <pc:docMk/>
            <pc:sldMk cId="1019807007" sldId="1114"/>
            <ac:spMk id="66563" creationId="{3E704730-8DA7-BE23-F09D-254412BA7C1C}"/>
          </ac:spMkLst>
        </pc:spChg>
      </pc:sldChg>
      <pc:sldChg chg="modSp add mod">
        <pc:chgData name="First Presbyterian Church, Blairstown, NJ" userId="96d466b960cbaa79" providerId="LiveId" clId="{9480F764-B9D6-4DCC-A6F9-4A0102ABE0B4}" dt="2024-07-03T17:33:54.868" v="181" actId="20577"/>
        <pc:sldMkLst>
          <pc:docMk/>
          <pc:sldMk cId="3430631242" sldId="1115"/>
        </pc:sldMkLst>
        <pc:spChg chg="mod">
          <ac:chgData name="First Presbyterian Church, Blairstown, NJ" userId="96d466b960cbaa79" providerId="LiveId" clId="{9480F764-B9D6-4DCC-A6F9-4A0102ABE0B4}" dt="2024-07-03T17:33:54.868" v="181" actId="20577"/>
          <ac:spMkLst>
            <pc:docMk/>
            <pc:sldMk cId="3430631242" sldId="1115"/>
            <ac:spMk id="17410" creationId="{4532FAAA-3A0F-4CF3-BD4A-7E5B879733B0}"/>
          </ac:spMkLst>
        </pc:spChg>
      </pc:sldChg>
      <pc:sldChg chg="modSp add mod">
        <pc:chgData name="First Presbyterian Church, Blairstown, NJ" userId="96d466b960cbaa79" providerId="LiveId" clId="{9480F764-B9D6-4DCC-A6F9-4A0102ABE0B4}" dt="2024-07-03T17:34:20.247" v="187" actId="20577"/>
        <pc:sldMkLst>
          <pc:docMk/>
          <pc:sldMk cId="2481401432" sldId="1116"/>
        </pc:sldMkLst>
        <pc:spChg chg="mod">
          <ac:chgData name="First Presbyterian Church, Blairstown, NJ" userId="96d466b960cbaa79" providerId="LiveId" clId="{9480F764-B9D6-4DCC-A6F9-4A0102ABE0B4}" dt="2024-07-03T17:34:20.247" v="187" actId="20577"/>
          <ac:spMkLst>
            <pc:docMk/>
            <pc:sldMk cId="2481401432" sldId="1116"/>
            <ac:spMk id="17410" creationId="{4532FAAA-3A0F-4CF3-BD4A-7E5B879733B0}"/>
          </ac:spMkLst>
        </pc:spChg>
      </pc:sldChg>
      <pc:sldChg chg="modSp add mod">
        <pc:chgData name="First Presbyterian Church, Blairstown, NJ" userId="96d466b960cbaa79" providerId="LiveId" clId="{9480F764-B9D6-4DCC-A6F9-4A0102ABE0B4}" dt="2024-07-03T17:37:15.507" v="227" actId="20577"/>
        <pc:sldMkLst>
          <pc:docMk/>
          <pc:sldMk cId="280637398" sldId="1117"/>
        </pc:sldMkLst>
        <pc:spChg chg="mod">
          <ac:chgData name="First Presbyterian Church, Blairstown, NJ" userId="96d466b960cbaa79" providerId="LiveId" clId="{9480F764-B9D6-4DCC-A6F9-4A0102ABE0B4}" dt="2024-07-03T17:37:15.507" v="227" actId="20577"/>
          <ac:spMkLst>
            <pc:docMk/>
            <pc:sldMk cId="280637398" sldId="1117"/>
            <ac:spMk id="17410" creationId="{4532FAAA-3A0F-4CF3-BD4A-7E5B879733B0}"/>
          </ac:spMkLst>
        </pc:spChg>
      </pc:sldChg>
      <pc:sldChg chg="modSp add mod">
        <pc:chgData name="First Presbyterian Church, Blairstown, NJ" userId="96d466b960cbaa79" providerId="LiveId" clId="{9480F764-B9D6-4DCC-A6F9-4A0102ABE0B4}" dt="2024-07-03T17:38:39.637" v="236" actId="6549"/>
        <pc:sldMkLst>
          <pc:docMk/>
          <pc:sldMk cId="2616086010" sldId="1118"/>
        </pc:sldMkLst>
        <pc:spChg chg="mod">
          <ac:chgData name="First Presbyterian Church, Blairstown, NJ" userId="96d466b960cbaa79" providerId="LiveId" clId="{9480F764-B9D6-4DCC-A6F9-4A0102ABE0B4}" dt="2024-07-03T17:38:39.637" v="236" actId="6549"/>
          <ac:spMkLst>
            <pc:docMk/>
            <pc:sldMk cId="2616086010" sldId="1118"/>
            <ac:spMk id="17410" creationId="{4532FAAA-3A0F-4CF3-BD4A-7E5B879733B0}"/>
          </ac:spMkLst>
        </pc:spChg>
      </pc:sldChg>
      <pc:sldChg chg="modSp add mod">
        <pc:chgData name="First Presbyterian Church, Blairstown, NJ" userId="96d466b960cbaa79" providerId="LiveId" clId="{9480F764-B9D6-4DCC-A6F9-4A0102ABE0B4}" dt="2024-07-03T17:41:12.898" v="247" actId="6549"/>
        <pc:sldMkLst>
          <pc:docMk/>
          <pc:sldMk cId="924815772" sldId="1119"/>
        </pc:sldMkLst>
        <pc:spChg chg="mod">
          <ac:chgData name="First Presbyterian Church, Blairstown, NJ" userId="96d466b960cbaa79" providerId="LiveId" clId="{9480F764-B9D6-4DCC-A6F9-4A0102ABE0B4}" dt="2024-07-03T17:41:12.898" v="247" actId="6549"/>
          <ac:spMkLst>
            <pc:docMk/>
            <pc:sldMk cId="924815772" sldId="1119"/>
            <ac:spMk id="17410" creationId="{4532FAAA-3A0F-4CF3-BD4A-7E5B879733B0}"/>
          </ac:spMkLst>
        </pc:spChg>
      </pc:sldChg>
      <pc:sldChg chg="modSp add mod">
        <pc:chgData name="First Presbyterian Church, Blairstown, NJ" userId="96d466b960cbaa79" providerId="LiveId" clId="{9480F764-B9D6-4DCC-A6F9-4A0102ABE0B4}" dt="2024-07-03T17:41:17.027" v="248" actId="6549"/>
        <pc:sldMkLst>
          <pc:docMk/>
          <pc:sldMk cId="2725502630" sldId="1120"/>
        </pc:sldMkLst>
        <pc:spChg chg="mod">
          <ac:chgData name="First Presbyterian Church, Blairstown, NJ" userId="96d466b960cbaa79" providerId="LiveId" clId="{9480F764-B9D6-4DCC-A6F9-4A0102ABE0B4}" dt="2024-07-03T17:41:17.027" v="248" actId="6549"/>
          <ac:spMkLst>
            <pc:docMk/>
            <pc:sldMk cId="2725502630" sldId="1120"/>
            <ac:spMk id="17410" creationId="{4532FAAA-3A0F-4CF3-BD4A-7E5B879733B0}"/>
          </ac:spMkLst>
        </pc:spChg>
      </pc:sldChg>
      <pc:sldChg chg="modSp add mod">
        <pc:chgData name="First Presbyterian Church, Blairstown, NJ" userId="96d466b960cbaa79" providerId="LiveId" clId="{9480F764-B9D6-4DCC-A6F9-4A0102ABE0B4}" dt="2024-07-03T17:43:56.936" v="280" actId="20577"/>
        <pc:sldMkLst>
          <pc:docMk/>
          <pc:sldMk cId="2147399319" sldId="1121"/>
        </pc:sldMkLst>
        <pc:spChg chg="mod">
          <ac:chgData name="First Presbyterian Church, Blairstown, NJ" userId="96d466b960cbaa79" providerId="LiveId" clId="{9480F764-B9D6-4DCC-A6F9-4A0102ABE0B4}" dt="2024-07-03T17:43:56.936" v="280" actId="20577"/>
          <ac:spMkLst>
            <pc:docMk/>
            <pc:sldMk cId="2147399319" sldId="1121"/>
            <ac:spMk id="14338" creationId="{D522C88E-8367-8040-CCB7-512F5506FFFD}"/>
          </ac:spMkLst>
        </pc:spChg>
      </pc:sldChg>
      <pc:sldChg chg="modSp add mod">
        <pc:chgData name="First Presbyterian Church, Blairstown, NJ" userId="96d466b960cbaa79" providerId="LiveId" clId="{9480F764-B9D6-4DCC-A6F9-4A0102ABE0B4}" dt="2024-07-03T17:44:41.237" v="294" actId="20577"/>
        <pc:sldMkLst>
          <pc:docMk/>
          <pc:sldMk cId="75686640" sldId="1122"/>
        </pc:sldMkLst>
        <pc:spChg chg="mod">
          <ac:chgData name="First Presbyterian Church, Blairstown, NJ" userId="96d466b960cbaa79" providerId="LiveId" clId="{9480F764-B9D6-4DCC-A6F9-4A0102ABE0B4}" dt="2024-07-03T17:44:41.237" v="294" actId="20577"/>
          <ac:spMkLst>
            <pc:docMk/>
            <pc:sldMk cId="75686640" sldId="1122"/>
            <ac:spMk id="14338" creationId="{D522C88E-8367-8040-CCB7-512F5506FFFD}"/>
          </ac:spMkLst>
        </pc:spChg>
      </pc:sldChg>
      <pc:sldChg chg="modSp add mod ord">
        <pc:chgData name="First Presbyterian Church, Blairstown, NJ" userId="96d466b960cbaa79" providerId="LiveId" clId="{9480F764-B9D6-4DCC-A6F9-4A0102ABE0B4}" dt="2024-07-03T17:51:35.286" v="367"/>
        <pc:sldMkLst>
          <pc:docMk/>
          <pc:sldMk cId="11859096" sldId="1123"/>
        </pc:sldMkLst>
        <pc:spChg chg="mod">
          <ac:chgData name="First Presbyterian Church, Blairstown, NJ" userId="96d466b960cbaa79" providerId="LiveId" clId="{9480F764-B9D6-4DCC-A6F9-4A0102ABE0B4}" dt="2024-07-03T17:51:35.286" v="367"/>
          <ac:spMkLst>
            <pc:docMk/>
            <pc:sldMk cId="11859096" sldId="1123"/>
            <ac:spMk id="29699" creationId="{60AC2D4B-2FA8-46F6-A454-47FC3CF6D924}"/>
          </ac:spMkLst>
        </pc:spChg>
      </pc:sldChg>
      <pc:sldChg chg="modSp add mod">
        <pc:chgData name="First Presbyterian Church, Blairstown, NJ" userId="96d466b960cbaa79" providerId="LiveId" clId="{9480F764-B9D6-4DCC-A6F9-4A0102ABE0B4}" dt="2024-07-03T18:26:55.476" v="403" actId="6549"/>
        <pc:sldMkLst>
          <pc:docMk/>
          <pc:sldMk cId="1135257199" sldId="1124"/>
        </pc:sldMkLst>
        <pc:spChg chg="mod">
          <ac:chgData name="First Presbyterian Church, Blairstown, NJ" userId="96d466b960cbaa79" providerId="LiveId" clId="{9480F764-B9D6-4DCC-A6F9-4A0102ABE0B4}" dt="2024-07-03T18:26:55.476" v="403" actId="6549"/>
          <ac:spMkLst>
            <pc:docMk/>
            <pc:sldMk cId="1135257199" sldId="1124"/>
            <ac:spMk id="14338" creationId="{1FDB3A8A-024F-3424-A026-05FD93A3C8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07/03/2024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400718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07/03/2024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11255" b="11255"/>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65705"/>
            <a:ext cx="8763000" cy="5914055"/>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4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400" b="0" kern="1400" dirty="0">
              <a:latin typeface="Tahoma" panose="020B0604030504040204" pitchFamily="34" charset="0"/>
              <a:ea typeface="Tahoma" panose="020B0604030504040204" pitchFamily="34" charset="0"/>
              <a:cs typeface="Tahoma" panose="020B0604030504040204" pitchFamily="34" charset="0"/>
            </a:endParaRPr>
          </a:p>
          <a:p>
            <a:pPr marR="0" indent="22860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yet merciful God, in whom we live, move, and have our being, whose face is hidden from us by our sins, cleanse us from all our offenses, and deliver us from proud thoughts and vain desires. </a:t>
            </a:r>
          </a:p>
          <a:p>
            <a:pPr marR="0" indent="228600" algn="r">
              <a:lnSpc>
                <a:spcPct val="150000"/>
              </a:lnSpc>
              <a:spcBef>
                <a:spcPts val="0"/>
              </a:spcBef>
              <a:spcAft>
                <a:spcPts val="10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6209"/>
            <a:ext cx="8610600" cy="4423903"/>
          </a:xfrm>
          <a:prstGeom prst="rect">
            <a:avLst/>
          </a:prstGeom>
          <a:noFill/>
          <a:ln w="9525">
            <a:noFill/>
            <a:miter lim="800000"/>
            <a:headEnd/>
            <a:tailEnd/>
          </a:ln>
          <a:effectLst/>
        </p:spPr>
        <p:txBody>
          <a:bodyPr wrap="square">
            <a:spAutoFit/>
          </a:bodyPr>
          <a:lstStyle/>
          <a:p>
            <a:pPr marR="0" algn="just">
              <a:lnSpc>
                <a:spcPct val="150000"/>
              </a:lnSpc>
              <a:spcBef>
                <a:spcPts val="0"/>
              </a:spcBef>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and set us free from a past we cannot change; open us to a future in which we can be changed; and grant us grace to grow more and more into the image and likeness of Jesus himself. In Jesus’ name, we pray. Amen</a:t>
            </a:r>
            <a:r>
              <a:rPr lang="en-US" sz="3200" b="1" kern="1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21436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PARDON: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By Christ’s grace and through Christ’s love, we have been saved through faith. This is not our own doing; it is the gift of God. Live ready loving and forgiving as freely as Christ has loved and forgiven us. And celebrate.</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the name of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298		 	 v. 1</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There’s a wideness in God’s mercy,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Like the wideness of the sea;</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There’s a kindness in God's justice,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Which is more than liberty.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place where earth’s sorrows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more felt than up in heaven;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place where earth’s failings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 such kindly judgment given.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83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BIBLE READING: 2 Samuel 5: 1–10</a:t>
            </a:r>
          </a:p>
          <a:p>
            <a:pPr algn="ctr">
              <a:buNone/>
              <a:defRPr/>
            </a:pPr>
            <a:r>
              <a:rPr lang="en-US" sz="2400" b="0" dirty="0">
                <a:effectLst>
                  <a:outerShdw blurRad="38100" dist="38100" dir="2700000" algn="tl">
                    <a:srgbClr val="000000">
                      <a:alpha val="43137"/>
                    </a:srgbClr>
                  </a:outerShdw>
                </a:effectLst>
                <a:cs typeface="Arial" pitchFamily="34" charset="0"/>
              </a:rPr>
              <a:t>God confirmed David king and shepherd of Israel.</a:t>
            </a:r>
          </a:p>
          <a:p>
            <a:pPr algn="just">
              <a:buNone/>
            </a:pPr>
            <a:endParaRPr lang="en-US" sz="700" b="1" i="0" dirty="0">
              <a:effectLst/>
              <a:ea typeface="Tahoma" panose="020B0604030504040204" pitchFamily="34" charset="0"/>
              <a:cs typeface="Tahoma" panose="020B0604030504040204" pitchFamily="34" charset="0"/>
            </a:endParaRPr>
          </a:p>
          <a:p>
            <a:pPr algn="just">
              <a:lnSpc>
                <a:spcPct val="150000"/>
              </a:lnSpc>
              <a:buNone/>
            </a:pPr>
            <a:r>
              <a:rPr lang="en-US" sz="2800" b="1" i="0" dirty="0">
                <a:effectLst/>
                <a:ea typeface="Tahoma" panose="020B0604030504040204" pitchFamily="34" charset="0"/>
                <a:cs typeface="Tahoma" panose="020B0604030504040204" pitchFamily="34" charset="0"/>
              </a:rPr>
              <a:t>5 </a:t>
            </a:r>
            <a:r>
              <a:rPr lang="en-US" sz="2800" b="0" i="0" dirty="0">
                <a:effectLst/>
                <a:ea typeface="Tahoma" panose="020B0604030504040204" pitchFamily="34" charset="0"/>
                <a:cs typeface="Tahoma" panose="020B0604030504040204" pitchFamily="34" charset="0"/>
              </a:rPr>
              <a:t>Then all the tribes of Israel came to David at Hebron and said, “Look, we are your bone and flesh. </a:t>
            </a:r>
            <a:r>
              <a:rPr lang="en-US" sz="2800" b="1" i="0" baseline="30000" dirty="0">
                <a:effectLst/>
                <a:ea typeface="Tahoma" panose="020B0604030504040204" pitchFamily="34" charset="0"/>
                <a:cs typeface="Tahoma" panose="020B0604030504040204" pitchFamily="34" charset="0"/>
              </a:rPr>
              <a:t>2 </a:t>
            </a:r>
            <a:r>
              <a:rPr lang="en-US" sz="2800" b="0" i="0" dirty="0">
                <a:effectLst/>
                <a:ea typeface="Tahoma" panose="020B0604030504040204" pitchFamily="34" charset="0"/>
                <a:cs typeface="Tahoma" panose="020B0604030504040204" pitchFamily="34" charset="0"/>
              </a:rPr>
              <a:t>For some time, while Saul was king over us, it was you who led out Israel and brought it in.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said to you, ‘It is you who shall be shepherd of my people Israel, you who shall be ruler over Israel.’ ” </a:t>
            </a:r>
            <a:r>
              <a:rPr lang="en-US" sz="2800" b="1" i="0" baseline="30000" dirty="0">
                <a:effectLst/>
                <a:ea typeface="Tahoma" panose="020B0604030504040204" pitchFamily="34" charset="0"/>
                <a:cs typeface="Tahoma" panose="020B0604030504040204" pitchFamily="34" charset="0"/>
              </a:rPr>
              <a:t>3 </a:t>
            </a:r>
            <a:r>
              <a:rPr lang="en-US" sz="2800" b="0" i="0" dirty="0">
                <a:effectLst/>
                <a:ea typeface="Tahoma" panose="020B0604030504040204" pitchFamily="34" charset="0"/>
                <a:cs typeface="Tahoma" panose="020B0604030504040204" pitchFamily="34" charset="0"/>
              </a:rPr>
              <a:t>So all the elders of Israel came to the king at Hebron, and King David made a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p>
        </p:txBody>
      </p:sp>
    </p:spTree>
    <p:extLst>
      <p:ext uri="{BB962C8B-B14F-4D97-AF65-F5344CB8AC3E}">
        <p14:creationId xmlns:p14="http://schemas.microsoft.com/office/powerpoint/2010/main" val="117455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ea typeface="Tahoma" panose="020B0604030504040204" pitchFamily="34" charset="0"/>
                <a:cs typeface="Tahoma" panose="020B0604030504040204" pitchFamily="34" charset="0"/>
              </a:rPr>
              <a:t> covenant with them at Hebron before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and they anointed David king over Israel. </a:t>
            </a:r>
            <a:r>
              <a:rPr lang="en-US" sz="2800" b="1" i="0" baseline="30000" dirty="0">
                <a:effectLst/>
                <a:ea typeface="Tahoma" panose="020B0604030504040204" pitchFamily="34" charset="0"/>
                <a:cs typeface="Tahoma" panose="020B0604030504040204" pitchFamily="34" charset="0"/>
              </a:rPr>
              <a:t>4 </a:t>
            </a:r>
            <a:r>
              <a:rPr lang="en-US" sz="2800" b="0" i="0" dirty="0">
                <a:effectLst/>
                <a:ea typeface="Tahoma" panose="020B0604030504040204" pitchFamily="34" charset="0"/>
                <a:cs typeface="Tahoma" panose="020B0604030504040204" pitchFamily="34" charset="0"/>
              </a:rPr>
              <a:t>David was thirty years old when he began to reign, and he reigned forty years. </a:t>
            </a:r>
            <a:r>
              <a:rPr lang="en-US" sz="2800" b="1" i="0" baseline="30000" dirty="0">
                <a:effectLst/>
                <a:ea typeface="Tahoma" panose="020B0604030504040204" pitchFamily="34" charset="0"/>
                <a:cs typeface="Tahoma" panose="020B0604030504040204" pitchFamily="34" charset="0"/>
              </a:rPr>
              <a:t>5 </a:t>
            </a:r>
            <a:r>
              <a:rPr lang="en-US" sz="2800" b="0" i="0" dirty="0">
                <a:effectLst/>
                <a:ea typeface="Tahoma" panose="020B0604030504040204" pitchFamily="34" charset="0"/>
                <a:cs typeface="Tahoma" panose="020B0604030504040204" pitchFamily="34" charset="0"/>
              </a:rPr>
              <a:t>At Hebron he reigned over Judah seven years and six months, and at Jerusalem he reigned over all Israel and Judah thirty-three years.</a:t>
            </a:r>
          </a:p>
          <a:p>
            <a:pPr algn="just">
              <a:lnSpc>
                <a:spcPct val="150000"/>
              </a:lnSpc>
              <a:buNone/>
            </a:pPr>
            <a:r>
              <a:rPr lang="en-US" sz="2800" b="1" i="0" baseline="30000" dirty="0">
                <a:effectLst/>
                <a:ea typeface="Tahoma" panose="020B0604030504040204" pitchFamily="34" charset="0"/>
                <a:cs typeface="Tahoma" panose="020B0604030504040204" pitchFamily="34" charset="0"/>
              </a:rPr>
              <a:t>6 </a:t>
            </a:r>
            <a:r>
              <a:rPr lang="en-US" sz="2800" b="0" i="0" dirty="0">
                <a:effectLst/>
                <a:ea typeface="Tahoma" panose="020B0604030504040204" pitchFamily="34" charset="0"/>
                <a:cs typeface="Tahoma" panose="020B0604030504040204" pitchFamily="34" charset="0"/>
              </a:rPr>
              <a:t>The king and his men marched to Jerusalem against the Jebusites, the inhabitants of the land, who said to David, “You will not come in here;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ea typeface="Tahoma" panose="020B0604030504040204" pitchFamily="34" charset="0"/>
                <a:cs typeface="Tahoma" panose="020B0604030504040204" pitchFamily="34" charset="0"/>
              </a:rPr>
              <a:t>even the blind and the lame will turn you back,” thinking, “David cannot come in here.” </a:t>
            </a:r>
            <a:r>
              <a:rPr lang="en-US" sz="2800" b="1" i="0" baseline="30000" dirty="0">
                <a:effectLst/>
                <a:ea typeface="Tahoma" panose="020B0604030504040204" pitchFamily="34" charset="0"/>
                <a:cs typeface="Tahoma" panose="020B0604030504040204" pitchFamily="34" charset="0"/>
              </a:rPr>
              <a:t>7 </a:t>
            </a:r>
            <a:r>
              <a:rPr lang="en-US" sz="2800" b="0" i="0" dirty="0">
                <a:effectLst/>
                <a:ea typeface="Tahoma" panose="020B0604030504040204" pitchFamily="34" charset="0"/>
                <a:cs typeface="Tahoma" panose="020B0604030504040204" pitchFamily="34" charset="0"/>
              </a:rPr>
              <a:t>Nevertheless, David took the stronghold of Zion, which is now the city of David. </a:t>
            </a:r>
            <a:r>
              <a:rPr lang="en-US" sz="2800" b="1" i="0" baseline="30000" dirty="0">
                <a:effectLst/>
                <a:ea typeface="Tahoma" panose="020B0604030504040204" pitchFamily="34" charset="0"/>
                <a:cs typeface="Tahoma" panose="020B0604030504040204" pitchFamily="34" charset="0"/>
              </a:rPr>
              <a:t>8 </a:t>
            </a:r>
            <a:r>
              <a:rPr lang="en-US" sz="2800" b="0" i="0" dirty="0">
                <a:effectLst/>
                <a:ea typeface="Tahoma" panose="020B0604030504040204" pitchFamily="34" charset="0"/>
                <a:cs typeface="Tahoma" panose="020B0604030504040204" pitchFamily="34" charset="0"/>
              </a:rPr>
              <a:t>David had said on that day, “Whoever would strike down the Jebusites, let him get up the water shaft to attack the lame and the blind, those whom David hates.” Therefore it is said, “The blind and the lame shall not come into the house.” </a:t>
            </a:r>
            <a:r>
              <a:rPr lang="en-US" sz="2800" b="1" i="0" baseline="30000" dirty="0">
                <a:effectLst/>
                <a:ea typeface="Tahoma" panose="020B0604030504040204" pitchFamily="34" charset="0"/>
                <a:cs typeface="Tahoma" panose="020B0604030504040204" pitchFamily="34" charset="0"/>
              </a:rPr>
              <a:t>9 </a:t>
            </a:r>
            <a:r>
              <a:rPr lang="en-US" sz="2800" b="0" i="0" dirty="0">
                <a:effectLst/>
                <a:ea typeface="Tahoma" panose="020B0604030504040204" pitchFamily="34" charset="0"/>
                <a:cs typeface="Tahoma" panose="020B0604030504040204" pitchFamily="34" charset="0"/>
              </a:rPr>
              <a:t>David occupied the stronghold and named it the city of David. David built the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063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ea typeface="Tahoma" panose="020B0604030504040204" pitchFamily="34" charset="0"/>
                <a:cs typeface="Tahoma" panose="020B0604030504040204" pitchFamily="34" charset="0"/>
              </a:rPr>
              <a:t>city all around from the </a:t>
            </a:r>
            <a:r>
              <a:rPr lang="en-US" sz="2800" b="0" i="0" dirty="0" err="1">
                <a:effectLst/>
                <a:ea typeface="Tahoma" panose="020B0604030504040204" pitchFamily="34" charset="0"/>
                <a:cs typeface="Tahoma" panose="020B0604030504040204" pitchFamily="34" charset="0"/>
              </a:rPr>
              <a:t>Millo</a:t>
            </a:r>
            <a:r>
              <a:rPr lang="en-US" sz="2800" b="0" i="0" dirty="0">
                <a:effectLst/>
                <a:ea typeface="Tahoma" panose="020B0604030504040204" pitchFamily="34" charset="0"/>
                <a:cs typeface="Tahoma" panose="020B0604030504040204" pitchFamily="34" charset="0"/>
              </a:rPr>
              <a:t> inward. </a:t>
            </a:r>
            <a:r>
              <a:rPr lang="en-US" sz="2800" b="1" i="0" baseline="30000" dirty="0">
                <a:effectLst/>
                <a:ea typeface="Tahoma" panose="020B0604030504040204" pitchFamily="34" charset="0"/>
                <a:cs typeface="Tahoma" panose="020B0604030504040204" pitchFamily="34" charset="0"/>
              </a:rPr>
              <a:t>10 </a:t>
            </a:r>
            <a:r>
              <a:rPr lang="en-US" sz="2800" b="0" i="0" dirty="0">
                <a:effectLst/>
                <a:ea typeface="Tahoma" panose="020B0604030504040204" pitchFamily="34" charset="0"/>
                <a:cs typeface="Tahoma" panose="020B0604030504040204" pitchFamily="34" charset="0"/>
              </a:rPr>
              <a:t>And David became greater and greater, for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of hosts was with him.</a:t>
            </a:r>
          </a:p>
        </p:txBody>
      </p:sp>
    </p:spTree>
    <p:extLst>
      <p:ext uri="{BB962C8B-B14F-4D97-AF65-F5344CB8AC3E}">
        <p14:creationId xmlns:p14="http://schemas.microsoft.com/office/powerpoint/2010/main" val="248140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61060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EPISTLE LESSON: 2 Corinthians 12: 1–12, 13: 4–5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God’s grace and power is sufficient for us in our weakness.</a:t>
            </a: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It is necessary to boast; nothing is to be gained by it, but I will go on to visions and revelations of the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know a person in Christ who fourteen years ago was caught up to the third heaven—whether in the body or out of the body I do not know; God knows.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know that such a person—whether in the body or out of the body I do not know; God knows—</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was caught up into paradise and heard things that are not to be told, . . .</a:t>
            </a: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0"/>
              </a:spcAft>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no mortal is permitted to repeat.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On behalf of such a one I will boast, but on my own behalf I will not boast, except of my weaknesses.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if I wish to boast, I will not be a fool, for I will be speaking the truth. But I refrain from it, so that no one may think better of me than what is seen in me or heard from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even considering the exceptional character of the revelations. Therefore, to keep me from being too elated, a thorn was given me in the flesh, a messenger of Satan . . .</a:t>
            </a:r>
          </a:p>
        </p:txBody>
      </p:sp>
    </p:spTree>
    <p:extLst>
      <p:ext uri="{BB962C8B-B14F-4D97-AF65-F5344CB8AC3E}">
        <p14:creationId xmlns:p14="http://schemas.microsoft.com/office/powerpoint/2010/main" val="28063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0"/>
              </a:spcAft>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torment me, to keep me from being too elated.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Three times I appealed to the Lord about this, that it would leave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he said to me, “My grace is sufficient for you, for power is made perfect in weakness.” So I will boast all the more gladly of my weaknesses, so that the power of Christ may dwell in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I am content with weaknesses, insults, hardships, persecutions, and calamities for the sake of Christ, for whenever I am weak, then I am strong. . . .</a:t>
            </a:r>
          </a:p>
        </p:txBody>
      </p:sp>
    </p:spTree>
    <p:extLst>
      <p:ext uri="{BB962C8B-B14F-4D97-AF65-F5344CB8AC3E}">
        <p14:creationId xmlns:p14="http://schemas.microsoft.com/office/powerpoint/2010/main" val="261608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been a fool! You forced me to it. Indeed you should have been the ones commending me, for I am not at all inferior to these super-apostles, even though I am nothing.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signs of an apostle were performed among you with utmost patience, signs and wonders and mighty works.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he was crucified in weakness but lives by the power of God. For we are weak in him, but in dealing with you we will live with him by the power of God. . . .</a:t>
            </a:r>
          </a:p>
        </p:txBody>
      </p:sp>
    </p:spTree>
    <p:extLst>
      <p:ext uri="{BB962C8B-B14F-4D97-AF65-F5344CB8AC3E}">
        <p14:creationId xmlns:p14="http://schemas.microsoft.com/office/powerpoint/2010/main" val="92481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Examine yourselves to see whether you are living in the faith. Test yourselves. Do you not realize that Jesus Christ is in you?—unless, indeed, you fail to meet the test!</a:t>
            </a:r>
          </a:p>
        </p:txBody>
      </p:sp>
    </p:spTree>
    <p:extLst>
      <p:ext uri="{BB962C8B-B14F-4D97-AF65-F5344CB8AC3E}">
        <p14:creationId xmlns:p14="http://schemas.microsoft.com/office/powerpoint/2010/main" val="272550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9"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371600" y="1485900"/>
            <a:ext cx="6365083" cy="3467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Creeds, Confessions, and Catechisms:</a:t>
            </a:r>
          </a:p>
          <a:p>
            <a:pPr algn="ctr" eaLnBrk="1" hangingPunct="1">
              <a:lnSpc>
                <a:spcPct val="150000"/>
              </a:lnSpc>
              <a:spcBef>
                <a:spcPct val="0"/>
              </a:spcBef>
              <a:spcAft>
                <a:spcPts val="600"/>
              </a:spcAft>
              <a:buClrTx/>
              <a:buSzTx/>
              <a:buNone/>
              <a:tabLst>
                <a:tab pos="7543800" algn="r"/>
              </a:tabLst>
            </a:pPr>
            <a:r>
              <a:rPr lang="en-US" sz="2800" i="1" kern="1400" dirty="0">
                <a:effectLst/>
                <a:latin typeface="Tahoma" panose="020B0604030504040204" pitchFamily="34" charset="0"/>
                <a:ea typeface="Times New Roman" panose="02020603050405020304" pitchFamily="18" charset="0"/>
              </a:rPr>
              <a:t>V. Our God Is Able </a:t>
            </a:r>
            <a:endParaRPr lang="en-US" altLang="en-US" sz="4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cs typeface="Arial" charset="0"/>
              </a:rPr>
              <a:t>RESPONDING TO GOD’S WORD</a:t>
            </a:r>
          </a:p>
          <a:p>
            <a:pPr algn="ctr" eaLnBrk="1" hangingPunct="1">
              <a:spcBef>
                <a:spcPct val="0"/>
              </a:spcBef>
              <a:buClrTx/>
              <a:buSzTx/>
              <a:buNone/>
              <a:defRPr/>
            </a:pPr>
            <a:endParaRPr lang="en-US" sz="1400" dirty="0">
              <a:cs typeface="Arial" charset="0"/>
            </a:endParaRPr>
          </a:p>
          <a:p>
            <a:pPr eaLnBrk="1" hangingPunct="1">
              <a:lnSpc>
                <a:spcPct val="150000"/>
              </a:lnSpc>
              <a:spcBef>
                <a:spcPct val="0"/>
              </a:spcBef>
              <a:buClrTx/>
              <a:buSzTx/>
              <a:buNone/>
              <a:defRPr/>
            </a:pPr>
            <a:r>
              <a:rPr lang="en-US" altLang="en-US" sz="2000" b="0" dirty="0"/>
              <a:t>* AFFIRMATION OF FAITH:	</a:t>
            </a:r>
            <a:r>
              <a:rPr lang="en-US" altLang="en-US" sz="2000" b="0" i="1" dirty="0"/>
              <a:t>The Westminster Confession, 1649, (6.012)</a:t>
            </a:r>
          </a:p>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We affirm that God hath all life, glory, goodness, blessedness, in and of himself; and is alone in and unto himself all-sufficient, not standing in need of any creatures which he hath made, nor deriving any glory from them, but only manifesting his own glory, in, by, . . .</a:t>
            </a:r>
            <a:endParaRPr lang="en-US" sz="3000" b="1" kern="1400" dirty="0">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unto, and upon them. God alone is the fountain of all being, of whom, through whom, and to whom, are all things; and hath most sovereign dominion over them, to do by them, for them, or upon them, whatsoever himself </a:t>
            </a:r>
            <a:r>
              <a:rPr lang="en-US" b="1" kern="0" dirty="0" err="1">
                <a:ea typeface="Tahoma" panose="020B0604030504040204" pitchFamily="34" charset="0"/>
                <a:cs typeface="Tahoma" panose="020B0604030504040204" pitchFamily="34" charset="0"/>
              </a:rPr>
              <a:t>pleaseth</a:t>
            </a:r>
            <a:r>
              <a:rPr lang="en-US" b="1" kern="0" dirty="0">
                <a:ea typeface="Tahoma" panose="020B0604030504040204" pitchFamily="34" charset="0"/>
                <a:cs typeface="Tahoma" panose="020B0604030504040204" pitchFamily="34" charset="0"/>
              </a:rPr>
              <a:t>. In his sight all things are open and manifest; his knowledge is infinite, infallible, and independent upon . . .</a:t>
            </a:r>
            <a:endParaRPr lang="en-US" sz="3000" b="1" kern="1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147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681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the creature. . . . God is most holy in all his counsels, in all his works, and in all his commands. To God is due from angels and people, and every living creature, whatsoever worship, service, or obedience God is pleased to require of them.</a:t>
            </a:r>
          </a:p>
          <a:p>
            <a:pPr marR="0" indent="228600" algn="ctr">
              <a:lnSpc>
                <a:spcPct val="150000"/>
              </a:lnSpc>
              <a:spcBef>
                <a:spcPts val="0"/>
              </a:spcBef>
              <a:spcAft>
                <a:spcPts val="1000"/>
              </a:spcAft>
              <a:buNone/>
            </a:pPr>
            <a:r>
              <a:rPr lang="en-US" sz="3000" b="1" kern="1400" dirty="0">
                <a:ea typeface="Tahoma" panose="020B0604030504040204" pitchFamily="34" charset="0"/>
                <a:cs typeface="Tahoma" panose="020B0604030504040204" pitchFamily="34" charset="0"/>
              </a:rPr>
              <a:t>***</a:t>
            </a:r>
          </a:p>
          <a:p>
            <a:pPr marR="0" indent="228600" algn="ctr">
              <a:lnSpc>
                <a:spcPct val="150000"/>
              </a:lnSpc>
              <a:spcBef>
                <a:spcPts val="0"/>
              </a:spcBef>
              <a:spcAft>
                <a:spcPts val="1000"/>
              </a:spcAft>
              <a:buNone/>
            </a:pPr>
            <a:endParaRPr lang="en-US" sz="3000" b="1" kern="1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739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86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 </a:t>
            </a:r>
            <a:r>
              <a:rPr lang="en-US" altLang="en-US" sz="2000" b="0" i="1" dirty="0"/>
              <a:t>No. 701 GTG</a:t>
            </a:r>
          </a:p>
          <a:p>
            <a:pPr marL="292100" algn="ctr">
              <a:lnSpc>
                <a:spcPct val="20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200000"/>
              </a:lnSpc>
              <a:spcBef>
                <a:spcPct val="0"/>
              </a:spcBef>
              <a:buClrTx/>
              <a:buSzTx/>
              <a:buFontTx/>
              <a:buNone/>
              <a:tabLst>
                <a:tab pos="863600" algn="l"/>
                <a:tab pos="8636000" algn="r"/>
              </a:tabLst>
              <a:defRPr/>
            </a:pPr>
            <a:r>
              <a:rPr lang="en-US" altLang="en-US" b="1" i="1" dirty="0"/>
              <a:t>pure and holy, tried and true. </a:t>
            </a:r>
          </a:p>
          <a:p>
            <a:pPr marL="292100" algn="ctr">
              <a:lnSpc>
                <a:spcPct val="200000"/>
              </a:lnSpc>
              <a:spcBef>
                <a:spcPct val="0"/>
              </a:spcBef>
              <a:buClrTx/>
              <a:buSzTx/>
              <a:buFontTx/>
              <a:buNone/>
              <a:tabLst>
                <a:tab pos="863600" algn="l"/>
                <a:tab pos="8636000" algn="r"/>
              </a:tabLst>
              <a:defRPr/>
            </a:pPr>
            <a:r>
              <a:rPr lang="en-US" altLang="en-US" b="1" i="1" dirty="0"/>
              <a:t>With thanksgiving, I’ll be a living </a:t>
            </a:r>
          </a:p>
          <a:p>
            <a:pPr marL="292100" algn="ctr">
              <a:lnSpc>
                <a:spcPct val="200000"/>
              </a:lnSpc>
              <a:spcBef>
                <a:spcPct val="0"/>
              </a:spcBef>
              <a:buClrTx/>
              <a:buSzTx/>
              <a:buFontTx/>
              <a:buNone/>
              <a:tabLst>
                <a:tab pos="863600" algn="l"/>
                <a:tab pos="8636000" algn="r"/>
              </a:tabLst>
              <a:defRPr/>
            </a:pPr>
            <a:r>
              <a:rPr lang="en-US" altLang="en-US" b="1" i="1" dirty="0"/>
              <a:t>sanctuary for you.</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We believe in God who places joy in our souls, dancing in our toes and songs in our hearts. I believe God wanted gladness to flow like a river, so in divine love God created a bountiful earth with plenty for all to share. I believe in Jesus, who partied with outcasts and sinners, and touched the broken so they could leap and dance. I believe Jesus . . .</a:t>
            </a:r>
            <a:endParaRPr lang="en-US" sz="3000" b="1" kern="1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530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676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opened the doors and set an extra place so we could feast.  </a:t>
            </a:r>
          </a:p>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I believe in the Holy Spirit, who prompts us to smile, who sends us invitations to come and dine, who nudges us to openness and tenderness. I believe the Spirit is present every time we gather to break bread and stirs within us the desire to live joyfully . . .</a:t>
            </a:r>
          </a:p>
        </p:txBody>
      </p:sp>
    </p:spTree>
    <p:extLst>
      <p:ext uri="{BB962C8B-B14F-4D97-AF65-F5344CB8AC3E}">
        <p14:creationId xmlns:p14="http://schemas.microsoft.com/office/powerpoint/2010/main" val="81975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04800" y="-13804"/>
            <a:ext cx="8610600" cy="29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1000"/>
              </a:spcAft>
              <a:buNone/>
            </a:pPr>
            <a:r>
              <a:rPr lang="en-US" b="1" kern="0" dirty="0">
                <a:ea typeface="Tahoma" panose="020B0604030504040204" pitchFamily="34" charset="0"/>
                <a:cs typeface="Tahoma" panose="020B0604030504040204" pitchFamily="34" charset="0"/>
              </a:rPr>
              <a:t>and walk hopefully. Forever, I will live in the embrace of God’s mysterious and miraculous love and be a witness to Christ’s resurrection joy. Amen.</a:t>
            </a:r>
          </a:p>
        </p:txBody>
      </p:sp>
    </p:spTree>
    <p:extLst>
      <p:ext uri="{BB962C8B-B14F-4D97-AF65-F5344CB8AC3E}">
        <p14:creationId xmlns:p14="http://schemas.microsoft.com/office/powerpoint/2010/main" val="7568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2497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For Everyone Born, vv. 1, 3–5   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i="1" dirty="0">
                <a:effectLst>
                  <a:outerShdw blurRad="38100" dist="38100" dir="2700000" algn="tl">
                    <a:srgbClr val="000000">
                      <a:alpha val="43137"/>
                    </a:srgbClr>
                  </a:outerShdw>
                </a:effectLst>
              </a:rPr>
              <a:t>Cont’d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 to 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sz="2800"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life-giving and life-empowering words of our Savior Jesus Christ:</a:t>
            </a:r>
          </a:p>
        </p:txBody>
      </p:sp>
    </p:spTree>
    <p:extLst>
      <p:ext uri="{BB962C8B-B14F-4D97-AF65-F5344CB8AC3E}">
        <p14:creationId xmlns:p14="http://schemas.microsoft.com/office/powerpoint/2010/main" val="286219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0" y="0"/>
            <a:ext cx="9220199" cy="66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lnSpc>
                <a:spcPct val="150000"/>
              </a:lnSpc>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From sea to shining sea,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the sovereignty of God’s name be praised.</a:t>
            </a:r>
          </a:p>
          <a:p>
            <a:pPr marL="742950" indent="-514350">
              <a:lnSpc>
                <a:spcPct val="150000"/>
              </a:lnSpc>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From the White Mountains . . . the Cascades of Oregon,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the echo of praise resound!</a:t>
            </a:r>
          </a:p>
          <a:p>
            <a:pPr marL="742950" indent="-514350">
              <a:lnSpc>
                <a:spcPct val="150000"/>
              </a:lnSpc>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From the mouths of children and the prayers of the saints,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gratitude and gladness abound. </a:t>
            </a:r>
          </a:p>
          <a:p>
            <a:pPr marL="742950" indent="-514350" algn="r">
              <a:lnSpc>
                <a:spcPct val="150000"/>
              </a:lnSpc>
              <a:spcBef>
                <a:spcPts val="0"/>
              </a:spcBef>
              <a:spcAft>
                <a:spcPts val="1200"/>
              </a:spcAft>
              <a:buFont typeface="Wingdings" pitchFamily="2" charset="2"/>
              <a:buNone/>
              <a:tabLst/>
              <a:defRPr/>
            </a:pPr>
            <a:r>
              <a:rPr lang="en-US" sz="2400" i="1" dirty="0">
                <a:effectLst>
                  <a:outerShdw blurRad="38100" dist="38100" dir="2700000" algn="tl">
                    <a:srgbClr val="000000">
                      <a:alpha val="43137"/>
                    </a:srgbClr>
                  </a:outerShdw>
                </a:effectLst>
              </a:rPr>
              <a:t>Cont’d.</a:t>
            </a:r>
            <a:endParaRPr lang="en-US" sz="2400" b="0" i="1" dirty="0">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228600" y="-76200"/>
            <a:ext cx="8610600" cy="698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Pastor: 	Holy Lord . . . as we pray together: </a:t>
            </a:r>
          </a:p>
          <a:p>
            <a:pPr marL="0" indent="0" algn="just" eaLnBrk="1" hangingPunct="1">
              <a:lnSpc>
                <a:spcPct val="150000"/>
              </a:lnSpc>
              <a:spcBef>
                <a:spcPct val="0"/>
              </a:spcBef>
              <a:buClrTx/>
              <a:buSzTx/>
              <a:buFontTx/>
              <a:buNone/>
              <a:defRPr/>
            </a:pPr>
            <a:r>
              <a:rPr lang="en-US" altLang="en-US" sz="3000" b="1" dirty="0">
                <a:effectLst>
                  <a:outerShdw blurRad="38100" dist="38100" dir="2700000" algn="tl">
                    <a:srgbClr val="000000">
                      <a:alpha val="43137"/>
                    </a:srgbClr>
                  </a:outerShdw>
                </a:effectLst>
              </a:rPr>
              <a:t>Nourished at this table, O God, may we know the power of Christ’s redemptive love and may we live in the power of his grace and truth. Give us courage to dismantle and break down the barriers that separate us from your love and from living lovingly on this planet, within this nation and in this community. . . .</a:t>
            </a:r>
            <a:endParaRPr lang="en-US" alt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19050"/>
            <a:ext cx="85344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a:spcBef>
                <a:spcPct val="0"/>
              </a:spcBef>
              <a:spcAft>
                <a:spcPts val="300"/>
              </a:spcAft>
              <a:buClrTx/>
              <a:buSzTx/>
              <a:buNone/>
            </a:pPr>
            <a:r>
              <a:rPr lang="en-US" altLang="en-US" sz="3000" b="1" dirty="0">
                <a:effectLst>
                  <a:outerShdw blurRad="38100" dist="38100" dir="2700000" algn="tl">
                    <a:srgbClr val="000000">
                      <a:alpha val="43137"/>
                    </a:srgbClr>
                  </a:outerShdw>
                </a:effectLst>
              </a:rPr>
              <a:t>In Jesus’ name, we pray saying:</a:t>
            </a:r>
            <a:endParaRPr lang="en-US" altLang="en-US" sz="3000" b="1" i="1" dirty="0">
              <a:effectLst>
                <a:outerShdw blurRad="38100" dist="38100" dir="2700000" algn="tl">
                  <a:srgbClr val="000000">
                    <a:alpha val="43137"/>
                  </a:srgbClr>
                </a:outerShdw>
              </a:effectLst>
            </a:endParaRPr>
          </a:p>
          <a:p>
            <a:pPr algn="ctr">
              <a:spcBef>
                <a:spcPct val="0"/>
              </a:spcBef>
              <a:spcAft>
                <a:spcPts val="300"/>
              </a:spcAft>
              <a:buClrTx/>
              <a:buSzTx/>
              <a:buFontTx/>
              <a:buNone/>
            </a:pPr>
            <a:endParaRPr lang="en-US" altLang="en-US" sz="2800" b="1"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pic>
        <p:nvPicPr>
          <p:cNvPr id="25607" name="Picture 25606">
            <a:extLst>
              <a:ext uri="{FF2B5EF4-FFF2-40B4-BE49-F238E27FC236}">
                <a16:creationId xmlns:a16="http://schemas.microsoft.com/office/drawing/2014/main" id="{11772103-80A1-4212-B82B-261A06D06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04800" y="12303"/>
            <a:ext cx="8686800" cy="425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Let us give thanks to the Lord our God.</a:t>
            </a:r>
          </a:p>
          <a:p>
            <a:pPr marL="171450" algn="just">
              <a:lnSpc>
                <a:spcPct val="145000"/>
              </a:lnSpc>
              <a:buFont typeface="Wingdings" pitchFamily="2" charset="2"/>
              <a:buNone/>
              <a:defRPr/>
            </a:pPr>
            <a:r>
              <a:rPr lang="en-US" altLang="en-US" sz="3000" b="1" dirty="0">
                <a:effectLst>
                  <a:outerShdw blurRad="38100" dist="38100" dir="2700000" algn="tl">
                    <a:srgbClr val="000000">
                      <a:alpha val="43137"/>
                    </a:srgbClr>
                  </a:outerShdw>
                </a:effectLst>
              </a:rPr>
              <a:t>By your Spirit, strengthen our souls to be brave and bold in Christ’s Service. Use our offerings and our lives for your glory and gain, in Jesus’ name, our crucified and risen Lord, we pray.  Amen.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76200" y="0"/>
            <a:ext cx="9220200" cy="696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561	       My Country, 'Tis of Thee</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country, ’tis of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Sweet land of liberty,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thee I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Land where my fathers died,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Land of the pilgrims’ pride,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every mountainside,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freedom ring!</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485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661E-5879-8B83-E31A-A852EAE5F20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A51CD30-2F10-8830-80C5-58C22FAC5E1B}"/>
              </a:ext>
            </a:extLst>
          </p:cNvPr>
          <p:cNvSpPr txBox="1">
            <a:spLocks noChangeArrowheads="1"/>
          </p:cNvSpPr>
          <p:nvPr/>
        </p:nvSpPr>
        <p:spPr bwMode="auto">
          <a:xfrm>
            <a:off x="-76200" y="15240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native country,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Land of the noble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name I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love thy rocks and rills,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woods and </a:t>
            </a:r>
            <a:r>
              <a:rPr lang="en-US" altLang="en-US" b="1" i="1" dirty="0" err="1">
                <a:effectLst>
                  <a:outerShdw blurRad="38100" dist="38100" dir="2700000" algn="tl">
                    <a:srgbClr val="000000">
                      <a:alpha val="43137"/>
                    </a:srgbClr>
                  </a:outerShdw>
                </a:effectLst>
              </a:rPr>
              <a:t>templed</a:t>
            </a:r>
            <a:r>
              <a:rPr lang="en-US" altLang="en-US" b="1" i="1" dirty="0">
                <a:effectLst>
                  <a:outerShdw blurRad="38100" dist="38100" dir="2700000" algn="tl">
                    <a:srgbClr val="000000">
                      <a:alpha val="43137"/>
                    </a:srgbClr>
                  </a:outerShdw>
                </a:effectLst>
              </a:rPr>
              <a:t> hills;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heart with rapture thrills,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Like that above.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69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 y="0"/>
            <a:ext cx="8763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lnSpc>
                <a:spcPct val="150000"/>
              </a:lnSpc>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Great is our God.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greatly to be praised!</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joyful praise flowing from our lips, and gratitude welling up within our hearts, let us worship God!</a:t>
            </a:r>
            <a:endParaRPr 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6011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5EF9-8623-25C7-DF14-CF9CD9CBA76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FDB3A8A-024F-3424-A026-05FD93A3C8A8}"/>
              </a:ext>
            </a:extLst>
          </p:cNvPr>
          <p:cNvSpPr txBox="1">
            <a:spLocks noChangeArrowheads="1"/>
          </p:cNvSpPr>
          <p:nvPr/>
        </p:nvSpPr>
        <p:spPr bwMode="auto">
          <a:xfrm>
            <a:off x="76200" y="152400"/>
            <a:ext cx="90678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music swell the breeze,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ring from all the trees,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Sweet freedom’s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mortal tongues awake;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all that breathe partake;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rocks their silence break,</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sound prolong.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626179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5EF9-8623-25C7-DF14-CF9CD9CBA76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FDB3A8A-024F-3424-A026-05FD93A3C8A8}"/>
              </a:ext>
            </a:extLst>
          </p:cNvPr>
          <p:cNvSpPr txBox="1">
            <a:spLocks noChangeArrowheads="1"/>
          </p:cNvSpPr>
          <p:nvPr/>
        </p:nvSpPr>
        <p:spPr bwMode="auto">
          <a:xfrm>
            <a:off x="76200" y="457200"/>
            <a:ext cx="90678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fathers’ God, to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Author of liberty,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Thee we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Long may our land be bright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freedom’s holy light;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Protect us by Thy might,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Great God, our King.</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257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40480" y="1438360"/>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No. 564	 O Beautiful for Spacious Skies</a:t>
            </a:r>
            <a:endParaRPr lang="en-US"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 beautiful for spacious skies,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For amber waves of grain,</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For purple mountain majesties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Above the fruited plain!</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America! America!</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God shed His grace on thee,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And crown thy good with servanthood</a:t>
            </a:r>
          </a:p>
          <a:p>
            <a:pPr marL="0" indent="0" algn="ctr" eaLnBrk="1" hangingPunct="1">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From sea to shining sea!</a:t>
            </a:r>
          </a:p>
          <a:p>
            <a:pPr marL="0" indent="0" algn="r" eaLnBrk="1" hangingPunct="1">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 . </a:t>
            </a:r>
          </a:p>
          <a:p>
            <a:pPr marL="0" indent="0" algn="ctr" eaLnBrk="1" hangingPunct="1">
              <a:lnSpc>
                <a:spcPct val="150000"/>
              </a:lnSpc>
              <a:spcBef>
                <a:spcPts val="0"/>
              </a:spcBef>
              <a:buFont typeface="Wingdings" panose="05000000000000000000" pitchFamily="2" charset="2"/>
              <a:buNone/>
              <a:defRPr/>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05C3-7A94-7B0A-64D4-A6764B42E2A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3E704730-8DA7-BE23-F09D-254412BA7C1C}"/>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 beautiful for pilgrim feet,</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Whose stern, impassioned stress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 thoroughfare for freedom beat</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Across the wilderness!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America! America!</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God mend thine every flaw,</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Confirm thy soul in self-control,</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Thy liberty in law!</a:t>
            </a:r>
          </a:p>
          <a:p>
            <a:pPr marL="0" indent="0" algn="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319994-1C4D-9A16-3E03-6BE1BDC995EF}"/>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60660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05C3-7A94-7B0A-64D4-A6764B42E2A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3E704730-8DA7-BE23-F09D-254412BA7C1C}"/>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 beautiful for heroes proved</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In liberating strife,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Who more than self their country loved,</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And mercy more than life!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America! America!</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May God thy gold refine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Till all success be nobleness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And every gain divine.</a:t>
            </a:r>
          </a:p>
          <a:p>
            <a:pPr marL="0" indent="0" algn="r">
              <a:lnSpc>
                <a:spcPct val="150000"/>
              </a:lnSpc>
              <a:spcBef>
                <a:spcPts val="0"/>
              </a:spcBef>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319994-1C4D-9A16-3E03-6BE1BDC995EF}"/>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31308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05C3-7A94-7B0A-64D4-A6764B42E2A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3E704730-8DA7-BE23-F09D-254412BA7C1C}"/>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 beautiful for patriot dream</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That sees beyond the years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Thine alabaster cities gleam,</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Undimmed by human tears!</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America! America!</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God shed His grace on thee</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And crown thy good with servanthood</a:t>
            </a:r>
          </a:p>
          <a:p>
            <a:pPr marL="0" indent="0" algn="ctr" eaLnBrk="1" hangingPunct="1">
              <a:lnSpc>
                <a:spcPct val="150000"/>
              </a:lnSpc>
              <a:spcBef>
                <a:spcPts val="0"/>
              </a:spcBef>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From sea to shining sea!</a:t>
            </a:r>
            <a:endParaRPr lang="en-US" sz="30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F319994-1C4D-9A16-3E03-6BE1BDC995EF}"/>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1019807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31555</TotalTime>
  <Words>3404</Words>
  <Application>Microsoft Office PowerPoint</Application>
  <PresentationFormat>Letter Paper (8.5x11 in)</PresentationFormat>
  <Paragraphs>285</Paragraphs>
  <Slides>52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1273</cp:revision>
  <cp:lastPrinted>2023-07-07T15:07:13Z</cp:lastPrinted>
  <dcterms:created xsi:type="dcterms:W3CDTF">2009-07-01T23:04:59Z</dcterms:created>
  <dcterms:modified xsi:type="dcterms:W3CDTF">2024-07-03T18:44:29Z</dcterms:modified>
</cp:coreProperties>
</file>