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1"/>
  </p:notesMasterIdLst>
  <p:handoutMasterIdLst>
    <p:handoutMasterId r:id="rId42"/>
  </p:handoutMasterIdLst>
  <p:sldIdLst>
    <p:sldId id="1047" r:id="rId2"/>
    <p:sldId id="955" r:id="rId3"/>
    <p:sldId id="1059" r:id="rId4"/>
    <p:sldId id="1027" r:id="rId5"/>
    <p:sldId id="1053" r:id="rId6"/>
    <p:sldId id="331" r:id="rId7"/>
    <p:sldId id="928" r:id="rId8"/>
    <p:sldId id="721" r:id="rId9"/>
    <p:sldId id="1012" r:id="rId10"/>
    <p:sldId id="259" r:id="rId11"/>
    <p:sldId id="946" r:id="rId12"/>
    <p:sldId id="993" r:id="rId13"/>
    <p:sldId id="1055" r:id="rId14"/>
    <p:sldId id="1054" r:id="rId15"/>
    <p:sldId id="1056" r:id="rId16"/>
    <p:sldId id="1057" r:id="rId17"/>
    <p:sldId id="924" r:id="rId18"/>
    <p:sldId id="1005" r:id="rId19"/>
    <p:sldId id="932" r:id="rId20"/>
    <p:sldId id="1008" r:id="rId21"/>
    <p:sldId id="792" r:id="rId22"/>
    <p:sldId id="716" r:id="rId23"/>
    <p:sldId id="905" r:id="rId24"/>
    <p:sldId id="920" r:id="rId25"/>
    <p:sldId id="1009" r:id="rId26"/>
    <p:sldId id="1037" r:id="rId27"/>
    <p:sldId id="1038" r:id="rId28"/>
    <p:sldId id="921" r:id="rId29"/>
    <p:sldId id="939" r:id="rId30"/>
    <p:sldId id="972" r:id="rId31"/>
    <p:sldId id="942" r:id="rId32"/>
    <p:sldId id="750" r:id="rId33"/>
    <p:sldId id="1019" r:id="rId34"/>
    <p:sldId id="1043" r:id="rId35"/>
    <p:sldId id="1052" r:id="rId36"/>
    <p:sldId id="647" r:id="rId37"/>
    <p:sldId id="1015" r:id="rId38"/>
    <p:sldId id="1058" r:id="rId39"/>
    <p:sldId id="531" r:id="rId40"/>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839A4-2CD8-480D-AF7B-2EF6981B7FAA}" v="33" dt="2024-04-25T19:21:45.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BAE839A4-2CD8-480D-AF7B-2EF6981B7FAA}"/>
    <pc:docChg chg="undo custSel addSld delSld modSld sldOrd">
      <pc:chgData name="First Presbyterian Church, Blairstown, NJ" userId="96d466b960cbaa79" providerId="LiveId" clId="{BAE839A4-2CD8-480D-AF7B-2EF6981B7FAA}" dt="2024-04-25T19:33:43.041" v="498" actId="6549"/>
      <pc:docMkLst>
        <pc:docMk/>
      </pc:docMkLst>
      <pc:sldChg chg="modSp del mod">
        <pc:chgData name="First Presbyterian Church, Blairstown, NJ" userId="96d466b960cbaa79" providerId="LiveId" clId="{BAE839A4-2CD8-480D-AF7B-2EF6981B7FAA}" dt="2024-04-25T19:21:16.927" v="482" actId="2696"/>
        <pc:sldMkLst>
          <pc:docMk/>
          <pc:sldMk cId="0" sldId="259"/>
        </pc:sldMkLst>
        <pc:spChg chg="mod">
          <ac:chgData name="First Presbyterian Church, Blairstown, NJ" userId="96d466b960cbaa79" providerId="LiveId" clId="{BAE839A4-2CD8-480D-AF7B-2EF6981B7FAA}" dt="2024-04-24T15:12:07.234" v="94"/>
          <ac:spMkLst>
            <pc:docMk/>
            <pc:sldMk cId="0" sldId="259"/>
            <ac:spMk id="8194" creationId="{BC6D61EA-6048-4BEF-91FB-A3938ABBBFCE}"/>
          </ac:spMkLst>
        </pc:spChg>
      </pc:sldChg>
      <pc:sldChg chg="add">
        <pc:chgData name="First Presbyterian Church, Blairstown, NJ" userId="96d466b960cbaa79" providerId="LiveId" clId="{BAE839A4-2CD8-480D-AF7B-2EF6981B7FAA}" dt="2024-04-25T19:21:45.974" v="485"/>
        <pc:sldMkLst>
          <pc:docMk/>
          <pc:sldMk cId="99436591" sldId="259"/>
        </pc:sldMkLst>
      </pc:sldChg>
      <pc:sldChg chg="add del">
        <pc:chgData name="First Presbyterian Church, Blairstown, NJ" userId="96d466b960cbaa79" providerId="LiveId" clId="{BAE839A4-2CD8-480D-AF7B-2EF6981B7FAA}" dt="2024-04-25T19:21:42.850" v="484" actId="2696"/>
        <pc:sldMkLst>
          <pc:docMk/>
          <pc:sldMk cId="1673177686" sldId="259"/>
        </pc:sldMkLst>
      </pc:sldChg>
      <pc:sldChg chg="modSp mod">
        <pc:chgData name="First Presbyterian Church, Blairstown, NJ" userId="96d466b960cbaa79" providerId="LiveId" clId="{BAE839A4-2CD8-480D-AF7B-2EF6981B7FAA}" dt="2024-04-24T15:09:55.254" v="70" actId="114"/>
        <pc:sldMkLst>
          <pc:docMk/>
          <pc:sldMk cId="0" sldId="331"/>
        </pc:sldMkLst>
        <pc:spChg chg="mod">
          <ac:chgData name="First Presbyterian Church, Blairstown, NJ" userId="96d466b960cbaa79" providerId="LiveId" clId="{BAE839A4-2CD8-480D-AF7B-2EF6981B7FAA}" dt="2024-04-24T15:09:55.254" v="70" actId="114"/>
          <ac:spMkLst>
            <pc:docMk/>
            <pc:sldMk cId="0" sldId="331"/>
            <ac:spMk id="3" creationId="{CE895ABA-2839-E15E-0905-328A0DA2FD8C}"/>
          </ac:spMkLst>
        </pc:spChg>
        <pc:spChg chg="mod">
          <ac:chgData name="First Presbyterian Church, Blairstown, NJ" userId="96d466b960cbaa79" providerId="LiveId" clId="{BAE839A4-2CD8-480D-AF7B-2EF6981B7FAA}" dt="2024-04-24T15:09:47.774" v="69" actId="27636"/>
          <ac:spMkLst>
            <pc:docMk/>
            <pc:sldMk cId="0" sldId="331"/>
            <ac:spMk id="66563" creationId="{062664F7-ADEA-4839-0D92-F44B66176060}"/>
          </ac:spMkLst>
        </pc:spChg>
      </pc:sldChg>
      <pc:sldChg chg="addSp modSp del mod">
        <pc:chgData name="First Presbyterian Church, Blairstown, NJ" userId="96d466b960cbaa79" providerId="LiveId" clId="{BAE839A4-2CD8-480D-AF7B-2EF6981B7FAA}" dt="2024-04-25T14:28:00.192" v="464" actId="47"/>
        <pc:sldMkLst>
          <pc:docMk/>
          <pc:sldMk cId="0" sldId="477"/>
        </pc:sldMkLst>
        <pc:spChg chg="add mod">
          <ac:chgData name="First Presbyterian Church, Blairstown, NJ" userId="96d466b960cbaa79" providerId="LiveId" clId="{BAE839A4-2CD8-480D-AF7B-2EF6981B7FAA}" dt="2024-04-24T18:22:30.241" v="380"/>
          <ac:spMkLst>
            <pc:docMk/>
            <pc:sldMk cId="0" sldId="477"/>
            <ac:spMk id="2" creationId="{64E60FF5-73B5-19A7-8154-4A60F65583BB}"/>
          </ac:spMkLst>
        </pc:spChg>
        <pc:spChg chg="mod">
          <ac:chgData name="First Presbyterian Church, Blairstown, NJ" userId="96d466b960cbaa79" providerId="LiveId" clId="{BAE839A4-2CD8-480D-AF7B-2EF6981B7FAA}" dt="2024-04-24T18:22:51.101" v="388" actId="1076"/>
          <ac:spMkLst>
            <pc:docMk/>
            <pc:sldMk cId="0" sldId="477"/>
            <ac:spMk id="15366" creationId="{8009916E-F9B4-AD66-E523-1BB89503E84A}"/>
          </ac:spMkLst>
        </pc:spChg>
      </pc:sldChg>
      <pc:sldChg chg="modSp mod ord">
        <pc:chgData name="First Presbyterian Church, Blairstown, NJ" userId="96d466b960cbaa79" providerId="LiveId" clId="{BAE839A4-2CD8-480D-AF7B-2EF6981B7FAA}" dt="2024-04-24T17:53:29.552" v="239"/>
        <pc:sldMkLst>
          <pc:docMk/>
          <pc:sldMk cId="0" sldId="716"/>
        </pc:sldMkLst>
        <pc:spChg chg="mod">
          <ac:chgData name="First Presbyterian Church, Blairstown, NJ" userId="96d466b960cbaa79" providerId="LiveId" clId="{BAE839A4-2CD8-480D-AF7B-2EF6981B7FAA}" dt="2024-04-24T15:14:31.504" v="127" actId="20577"/>
          <ac:spMkLst>
            <pc:docMk/>
            <pc:sldMk cId="0" sldId="716"/>
            <ac:spMk id="11266" creationId="{618D379B-1776-4E20-869C-FAA25FE77D6D}"/>
          </ac:spMkLst>
        </pc:spChg>
      </pc:sldChg>
      <pc:sldChg chg="modSp mod">
        <pc:chgData name="First Presbyterian Church, Blairstown, NJ" userId="96d466b960cbaa79" providerId="LiveId" clId="{BAE839A4-2CD8-480D-AF7B-2EF6981B7FAA}" dt="2024-04-24T15:11:47.063" v="91" actId="20577"/>
        <pc:sldMkLst>
          <pc:docMk/>
          <pc:sldMk cId="0" sldId="721"/>
        </pc:sldMkLst>
        <pc:spChg chg="mod">
          <ac:chgData name="First Presbyterian Church, Blairstown, NJ" userId="96d466b960cbaa79" providerId="LiveId" clId="{BAE839A4-2CD8-480D-AF7B-2EF6981B7FAA}" dt="2024-04-24T15:11:47.063" v="91" actId="20577"/>
          <ac:spMkLst>
            <pc:docMk/>
            <pc:sldMk cId="0" sldId="721"/>
            <ac:spMk id="82948" creationId="{4CF610CB-4F8E-432E-8410-39C18A313456}"/>
          </ac:spMkLst>
        </pc:spChg>
      </pc:sldChg>
      <pc:sldChg chg="modSp mod">
        <pc:chgData name="First Presbyterian Church, Blairstown, NJ" userId="96d466b960cbaa79" providerId="LiveId" clId="{BAE839A4-2CD8-480D-AF7B-2EF6981B7FAA}" dt="2024-04-24T18:19:12.218" v="329" actId="20577"/>
        <pc:sldMkLst>
          <pc:docMk/>
          <pc:sldMk cId="0" sldId="750"/>
        </pc:sldMkLst>
        <pc:spChg chg="mod">
          <ac:chgData name="First Presbyterian Church, Blairstown, NJ" userId="96d466b960cbaa79" providerId="LiveId" clId="{BAE839A4-2CD8-480D-AF7B-2EF6981B7FAA}" dt="2024-04-24T18:19:12.218" v="329" actId="20577"/>
          <ac:spMkLst>
            <pc:docMk/>
            <pc:sldMk cId="0" sldId="750"/>
            <ac:spMk id="14338" creationId="{D522C88E-8367-8040-CCB7-512F5506FFFD}"/>
          </ac:spMkLst>
        </pc:spChg>
      </pc:sldChg>
      <pc:sldChg chg="modSp mod ord">
        <pc:chgData name="First Presbyterian Church, Blairstown, NJ" userId="96d466b960cbaa79" providerId="LiveId" clId="{BAE839A4-2CD8-480D-AF7B-2EF6981B7FAA}" dt="2024-04-25T19:33:43.041" v="498" actId="6549"/>
        <pc:sldMkLst>
          <pc:docMk/>
          <pc:sldMk cId="3009477860" sldId="792"/>
        </pc:sldMkLst>
        <pc:spChg chg="mod">
          <ac:chgData name="First Presbyterian Church, Blairstown, NJ" userId="96d466b960cbaa79" providerId="LiveId" clId="{BAE839A4-2CD8-480D-AF7B-2EF6981B7FAA}" dt="2024-04-25T19:33:43.041" v="498" actId="6549"/>
          <ac:spMkLst>
            <pc:docMk/>
            <pc:sldMk cId="3009477860" sldId="792"/>
            <ac:spMk id="11266" creationId="{6241354C-3F84-FB44-61EF-E95BD43172DD}"/>
          </ac:spMkLst>
        </pc:spChg>
      </pc:sldChg>
      <pc:sldChg chg="modSp mod">
        <pc:chgData name="First Presbyterian Church, Blairstown, NJ" userId="96d466b960cbaa79" providerId="LiveId" clId="{BAE839A4-2CD8-480D-AF7B-2EF6981B7FAA}" dt="2024-04-24T18:15:45.660" v="282"/>
        <pc:sldMkLst>
          <pc:docMk/>
          <pc:sldMk cId="1174558784" sldId="905"/>
        </pc:sldMkLst>
        <pc:spChg chg="mod">
          <ac:chgData name="First Presbyterian Church, Blairstown, NJ" userId="96d466b960cbaa79" providerId="LiveId" clId="{BAE839A4-2CD8-480D-AF7B-2EF6981B7FAA}" dt="2024-04-24T18:15:45.660" v="282"/>
          <ac:spMkLst>
            <pc:docMk/>
            <pc:sldMk cId="1174558784" sldId="905"/>
            <ac:spMk id="17410" creationId="{4532FAAA-3A0F-4CF3-BD4A-7E5B879733B0}"/>
          </ac:spMkLst>
        </pc:spChg>
      </pc:sldChg>
      <pc:sldChg chg="modSp mod">
        <pc:chgData name="First Presbyterian Church, Blairstown, NJ" userId="96d466b960cbaa79" providerId="LiveId" clId="{BAE839A4-2CD8-480D-AF7B-2EF6981B7FAA}" dt="2024-04-24T18:15:37.961" v="280"/>
        <pc:sldMkLst>
          <pc:docMk/>
          <pc:sldMk cId="533685851" sldId="920"/>
        </pc:sldMkLst>
        <pc:spChg chg="mod">
          <ac:chgData name="First Presbyterian Church, Blairstown, NJ" userId="96d466b960cbaa79" providerId="LiveId" clId="{BAE839A4-2CD8-480D-AF7B-2EF6981B7FAA}" dt="2024-04-24T18:15:37.961" v="280"/>
          <ac:spMkLst>
            <pc:docMk/>
            <pc:sldMk cId="533685851" sldId="920"/>
            <ac:spMk id="17410" creationId="{4532FAAA-3A0F-4CF3-BD4A-7E5B879733B0}"/>
          </ac:spMkLst>
        </pc:spChg>
      </pc:sldChg>
      <pc:sldChg chg="modSp mod">
        <pc:chgData name="First Presbyterian Church, Blairstown, NJ" userId="96d466b960cbaa79" providerId="LiveId" clId="{BAE839A4-2CD8-480D-AF7B-2EF6981B7FAA}" dt="2024-04-24T18:17:20.763" v="298" actId="20577"/>
        <pc:sldMkLst>
          <pc:docMk/>
          <pc:sldMk cId="2704173309" sldId="921"/>
        </pc:sldMkLst>
        <pc:spChg chg="mod">
          <ac:chgData name="First Presbyterian Church, Blairstown, NJ" userId="96d466b960cbaa79" providerId="LiveId" clId="{BAE839A4-2CD8-480D-AF7B-2EF6981B7FAA}" dt="2024-04-24T18:17:20.763" v="298" actId="20577"/>
          <ac:spMkLst>
            <pc:docMk/>
            <pc:sldMk cId="2704173309" sldId="921"/>
            <ac:spMk id="17410" creationId="{4532FAAA-3A0F-4CF3-BD4A-7E5B879733B0}"/>
          </ac:spMkLst>
        </pc:spChg>
      </pc:sldChg>
      <pc:sldChg chg="modSp add del mod">
        <pc:chgData name="First Presbyterian Church, Blairstown, NJ" userId="96d466b960cbaa79" providerId="LiveId" clId="{BAE839A4-2CD8-480D-AF7B-2EF6981B7FAA}" dt="2024-04-25T19:21:16.927" v="482" actId="2696"/>
        <pc:sldMkLst>
          <pc:docMk/>
          <pc:sldMk cId="0" sldId="924"/>
        </pc:sldMkLst>
        <pc:spChg chg="mod">
          <ac:chgData name="First Presbyterian Church, Blairstown, NJ" userId="96d466b960cbaa79" providerId="LiveId" clId="{BAE839A4-2CD8-480D-AF7B-2EF6981B7FAA}" dt="2024-04-25T19:17:47.898" v="479" actId="20577"/>
          <ac:spMkLst>
            <pc:docMk/>
            <pc:sldMk cId="0" sldId="924"/>
            <ac:spMk id="14338" creationId="{E04D0EAF-1FA6-B6FF-EDAC-308F48DD72D2}"/>
          </ac:spMkLst>
        </pc:spChg>
      </pc:sldChg>
      <pc:sldChg chg="add">
        <pc:chgData name="First Presbyterian Church, Blairstown, NJ" userId="96d466b960cbaa79" providerId="LiveId" clId="{BAE839A4-2CD8-480D-AF7B-2EF6981B7FAA}" dt="2024-04-25T19:21:24.104" v="483"/>
        <pc:sldMkLst>
          <pc:docMk/>
          <pc:sldMk cId="4188372465" sldId="924"/>
        </pc:sldMkLst>
      </pc:sldChg>
      <pc:sldChg chg="add del">
        <pc:chgData name="First Presbyterian Church, Blairstown, NJ" userId="96d466b960cbaa79" providerId="LiveId" clId="{BAE839A4-2CD8-480D-AF7B-2EF6981B7FAA}" dt="2024-04-25T19:19:25.390" v="480" actId="47"/>
        <pc:sldMkLst>
          <pc:docMk/>
          <pc:sldMk cId="0" sldId="925"/>
        </pc:sldMkLst>
      </pc:sldChg>
      <pc:sldChg chg="modSp del mod">
        <pc:chgData name="First Presbyterian Church, Blairstown, NJ" userId="96d466b960cbaa79" providerId="LiveId" clId="{BAE839A4-2CD8-480D-AF7B-2EF6981B7FAA}" dt="2024-04-25T14:27:11.832" v="463" actId="47"/>
        <pc:sldMkLst>
          <pc:docMk/>
          <pc:sldMk cId="2339363803" sldId="927"/>
        </pc:sldMkLst>
        <pc:spChg chg="mod">
          <ac:chgData name="First Presbyterian Church, Blairstown, NJ" userId="96d466b960cbaa79" providerId="LiveId" clId="{BAE839A4-2CD8-480D-AF7B-2EF6981B7FAA}" dt="2024-04-24T15:10:36.584" v="80" actId="114"/>
          <ac:spMkLst>
            <pc:docMk/>
            <pc:sldMk cId="2339363803" sldId="927"/>
            <ac:spMk id="3" creationId="{C9A4E7A3-3D07-8FC9-92CD-B4A8F92E31E2}"/>
          </ac:spMkLst>
        </pc:spChg>
        <pc:spChg chg="mod">
          <ac:chgData name="First Presbyterian Church, Blairstown, NJ" userId="96d466b960cbaa79" providerId="LiveId" clId="{BAE839A4-2CD8-480D-AF7B-2EF6981B7FAA}" dt="2024-04-24T15:10:12.923" v="74" actId="27636"/>
          <ac:spMkLst>
            <pc:docMk/>
            <pc:sldMk cId="2339363803" sldId="927"/>
            <ac:spMk id="66563" creationId="{062664F7-ADEA-4839-0D92-F44B66176060}"/>
          </ac:spMkLst>
        </pc:spChg>
      </pc:sldChg>
      <pc:sldChg chg="modSp mod">
        <pc:chgData name="First Presbyterian Church, Blairstown, NJ" userId="96d466b960cbaa79" providerId="LiveId" clId="{BAE839A4-2CD8-480D-AF7B-2EF6981B7FAA}" dt="2024-04-24T15:10:31.036" v="79" actId="14100"/>
        <pc:sldMkLst>
          <pc:docMk/>
          <pc:sldMk cId="3416524432" sldId="928"/>
        </pc:sldMkLst>
        <pc:spChg chg="mod">
          <ac:chgData name="First Presbyterian Church, Blairstown, NJ" userId="96d466b960cbaa79" providerId="LiveId" clId="{BAE839A4-2CD8-480D-AF7B-2EF6981B7FAA}" dt="2024-04-24T15:10:31.036" v="79" actId="14100"/>
          <ac:spMkLst>
            <pc:docMk/>
            <pc:sldMk cId="3416524432" sldId="928"/>
            <ac:spMk id="66563" creationId="{062664F7-ADEA-4839-0D92-F44B66176060}"/>
          </ac:spMkLst>
        </pc:spChg>
      </pc:sldChg>
      <pc:sldChg chg="add del">
        <pc:chgData name="First Presbyterian Church, Blairstown, NJ" userId="96d466b960cbaa79" providerId="LiveId" clId="{BAE839A4-2CD8-480D-AF7B-2EF6981B7FAA}" dt="2024-04-25T19:21:16.927" v="482" actId="2696"/>
        <pc:sldMkLst>
          <pc:docMk/>
          <pc:sldMk cId="76890057" sldId="932"/>
        </pc:sldMkLst>
      </pc:sldChg>
      <pc:sldChg chg="add">
        <pc:chgData name="First Presbyterian Church, Blairstown, NJ" userId="96d466b960cbaa79" providerId="LiveId" clId="{BAE839A4-2CD8-480D-AF7B-2EF6981B7FAA}" dt="2024-04-25T19:21:24.104" v="483"/>
        <pc:sldMkLst>
          <pc:docMk/>
          <pc:sldMk cId="4168799763" sldId="932"/>
        </pc:sldMkLst>
      </pc:sldChg>
      <pc:sldChg chg="modSp mod">
        <pc:chgData name="First Presbyterian Church, Blairstown, NJ" userId="96d466b960cbaa79" providerId="LiveId" clId="{BAE839A4-2CD8-480D-AF7B-2EF6981B7FAA}" dt="2024-04-24T18:17:23.511" v="299"/>
        <pc:sldMkLst>
          <pc:docMk/>
          <pc:sldMk cId="1203527857" sldId="939"/>
        </pc:sldMkLst>
        <pc:spChg chg="mod">
          <ac:chgData name="First Presbyterian Church, Blairstown, NJ" userId="96d466b960cbaa79" providerId="LiveId" clId="{BAE839A4-2CD8-480D-AF7B-2EF6981B7FAA}" dt="2024-04-24T18:17:23.511" v="299"/>
          <ac:spMkLst>
            <pc:docMk/>
            <pc:sldMk cId="1203527857" sldId="939"/>
            <ac:spMk id="17410" creationId="{4532FAAA-3A0F-4CF3-BD4A-7E5B879733B0}"/>
          </ac:spMkLst>
        </pc:spChg>
      </pc:sldChg>
      <pc:sldChg chg="delSp modSp mod">
        <pc:chgData name="First Presbyterian Church, Blairstown, NJ" userId="96d466b960cbaa79" providerId="LiveId" clId="{BAE839A4-2CD8-480D-AF7B-2EF6981B7FAA}" dt="2024-04-24T18:18:32.591" v="315" actId="478"/>
        <pc:sldMkLst>
          <pc:docMk/>
          <pc:sldMk cId="2984762322" sldId="942"/>
        </pc:sldMkLst>
        <pc:spChg chg="mod">
          <ac:chgData name="First Presbyterian Church, Blairstown, NJ" userId="96d466b960cbaa79" providerId="LiveId" clId="{BAE839A4-2CD8-480D-AF7B-2EF6981B7FAA}" dt="2024-04-24T18:18:31.157" v="314"/>
          <ac:spMkLst>
            <pc:docMk/>
            <pc:sldMk cId="2984762322" sldId="942"/>
            <ac:spMk id="3" creationId="{5EAE6AE4-1971-9883-CAD5-5C8501276F55}"/>
          </ac:spMkLst>
        </pc:spChg>
        <pc:picChg chg="del">
          <ac:chgData name="First Presbyterian Church, Blairstown, NJ" userId="96d466b960cbaa79" providerId="LiveId" clId="{BAE839A4-2CD8-480D-AF7B-2EF6981B7FAA}" dt="2024-04-24T18:18:32.591" v="315" actId="478"/>
          <ac:picMkLst>
            <pc:docMk/>
            <pc:sldMk cId="2984762322" sldId="942"/>
            <ac:picMk id="4" creationId="{51E551DE-74EB-F49D-A82E-3E375A7DE8AC}"/>
          </ac:picMkLst>
        </pc:picChg>
      </pc:sldChg>
      <pc:sldChg chg="modSp del mod">
        <pc:chgData name="First Presbyterian Church, Blairstown, NJ" userId="96d466b960cbaa79" providerId="LiveId" clId="{BAE839A4-2CD8-480D-AF7B-2EF6981B7FAA}" dt="2024-04-25T19:21:16.927" v="482" actId="2696"/>
        <pc:sldMkLst>
          <pc:docMk/>
          <pc:sldMk cId="0" sldId="946"/>
        </pc:sldMkLst>
        <pc:spChg chg="mod">
          <ac:chgData name="First Presbyterian Church, Blairstown, NJ" userId="96d466b960cbaa79" providerId="LiveId" clId="{BAE839A4-2CD8-480D-AF7B-2EF6981B7FAA}" dt="2024-04-24T15:13:24.664" v="114" actId="2710"/>
          <ac:spMkLst>
            <pc:docMk/>
            <pc:sldMk cId="0" sldId="946"/>
            <ac:spMk id="8194" creationId="{F31512E2-F393-4D44-A63D-55F78F8B5DAA}"/>
          </ac:spMkLst>
        </pc:spChg>
      </pc:sldChg>
      <pc:sldChg chg="add del">
        <pc:chgData name="First Presbyterian Church, Blairstown, NJ" userId="96d466b960cbaa79" providerId="LiveId" clId="{BAE839A4-2CD8-480D-AF7B-2EF6981B7FAA}" dt="2024-04-25T19:21:42.850" v="484" actId="2696"/>
        <pc:sldMkLst>
          <pc:docMk/>
          <pc:sldMk cId="552005516" sldId="946"/>
        </pc:sldMkLst>
      </pc:sldChg>
      <pc:sldChg chg="add">
        <pc:chgData name="First Presbyterian Church, Blairstown, NJ" userId="96d466b960cbaa79" providerId="LiveId" clId="{BAE839A4-2CD8-480D-AF7B-2EF6981B7FAA}" dt="2024-04-25T19:21:45.974" v="485"/>
        <pc:sldMkLst>
          <pc:docMk/>
          <pc:sldMk cId="2875730563" sldId="946"/>
        </pc:sldMkLst>
      </pc:sldChg>
      <pc:sldChg chg="modSp mod">
        <pc:chgData name="First Presbyterian Church, Blairstown, NJ" userId="96d466b960cbaa79" providerId="LiveId" clId="{BAE839A4-2CD8-480D-AF7B-2EF6981B7FAA}" dt="2024-04-24T18:24:14.282" v="442" actId="20577"/>
        <pc:sldMkLst>
          <pc:docMk/>
          <pc:sldMk cId="2803040606" sldId="955"/>
        </pc:sldMkLst>
        <pc:spChg chg="mod">
          <ac:chgData name="First Presbyterian Church, Blairstown, NJ" userId="96d466b960cbaa79" providerId="LiveId" clId="{BAE839A4-2CD8-480D-AF7B-2EF6981B7FAA}" dt="2024-04-24T18:24:14.282" v="442" actId="20577"/>
          <ac:spMkLst>
            <pc:docMk/>
            <pc:sldMk cId="2803040606" sldId="955"/>
            <ac:spMk id="7172" creationId="{CF3D2530-5B93-AA39-6862-E0E85C7C24F3}"/>
          </ac:spMkLst>
        </pc:spChg>
      </pc:sldChg>
      <pc:sldChg chg="modSp mod">
        <pc:chgData name="First Presbyterian Church, Blairstown, NJ" userId="96d466b960cbaa79" providerId="LiveId" clId="{BAE839A4-2CD8-480D-AF7B-2EF6981B7FAA}" dt="2024-04-24T18:18:13.241" v="313" actId="404"/>
        <pc:sldMkLst>
          <pc:docMk/>
          <pc:sldMk cId="1888417231" sldId="972"/>
        </pc:sldMkLst>
        <pc:spChg chg="mod">
          <ac:chgData name="First Presbyterian Church, Blairstown, NJ" userId="96d466b960cbaa79" providerId="LiveId" clId="{BAE839A4-2CD8-480D-AF7B-2EF6981B7FAA}" dt="2024-04-24T18:18:13.241" v="313" actId="404"/>
          <ac:spMkLst>
            <pc:docMk/>
            <pc:sldMk cId="1888417231" sldId="972"/>
            <ac:spMk id="20482" creationId="{C80FA143-5C2D-9F78-FA4B-0A8D485387E3}"/>
          </ac:spMkLst>
        </pc:spChg>
      </pc:sldChg>
      <pc:sldChg chg="modSp mod">
        <pc:chgData name="First Presbyterian Church, Blairstown, NJ" userId="96d466b960cbaa79" providerId="LiveId" clId="{BAE839A4-2CD8-480D-AF7B-2EF6981B7FAA}" dt="2024-04-24T17:52:55.416" v="227" actId="21"/>
        <pc:sldMkLst>
          <pc:docMk/>
          <pc:sldMk cId="3505342783" sldId="993"/>
        </pc:sldMkLst>
        <pc:spChg chg="mod">
          <ac:chgData name="First Presbyterian Church, Blairstown, NJ" userId="96d466b960cbaa79" providerId="LiveId" clId="{BAE839A4-2CD8-480D-AF7B-2EF6981B7FAA}" dt="2024-04-24T17:52:55.416" v="227" actId="21"/>
          <ac:spMkLst>
            <pc:docMk/>
            <pc:sldMk cId="3505342783" sldId="993"/>
            <ac:spMk id="8194" creationId="{F31512E2-F393-4D44-A63D-55F78F8B5DAA}"/>
          </ac:spMkLst>
        </pc:spChg>
      </pc:sldChg>
      <pc:sldChg chg="add del">
        <pc:chgData name="First Presbyterian Church, Blairstown, NJ" userId="96d466b960cbaa79" providerId="LiveId" clId="{BAE839A4-2CD8-480D-AF7B-2EF6981B7FAA}" dt="2024-04-25T19:21:16.927" v="482" actId="2696"/>
        <pc:sldMkLst>
          <pc:docMk/>
          <pc:sldMk cId="801358499" sldId="1005"/>
        </pc:sldMkLst>
      </pc:sldChg>
      <pc:sldChg chg="add">
        <pc:chgData name="First Presbyterian Church, Blairstown, NJ" userId="96d466b960cbaa79" providerId="LiveId" clId="{BAE839A4-2CD8-480D-AF7B-2EF6981B7FAA}" dt="2024-04-25T19:21:24.104" v="483"/>
        <pc:sldMkLst>
          <pc:docMk/>
          <pc:sldMk cId="1150469995" sldId="1005"/>
        </pc:sldMkLst>
      </pc:sldChg>
      <pc:sldChg chg="add del">
        <pc:chgData name="First Presbyterian Church, Blairstown, NJ" userId="96d466b960cbaa79" providerId="LiveId" clId="{BAE839A4-2CD8-480D-AF7B-2EF6981B7FAA}" dt="2024-04-25T19:19:28.156" v="481" actId="47"/>
        <pc:sldMkLst>
          <pc:docMk/>
          <pc:sldMk cId="44244613" sldId="1007"/>
        </pc:sldMkLst>
      </pc:sldChg>
      <pc:sldChg chg="add del">
        <pc:chgData name="First Presbyterian Church, Blairstown, NJ" userId="96d466b960cbaa79" providerId="LiveId" clId="{BAE839A4-2CD8-480D-AF7B-2EF6981B7FAA}" dt="2024-04-25T19:21:16.927" v="482" actId="2696"/>
        <pc:sldMkLst>
          <pc:docMk/>
          <pc:sldMk cId="3948931829" sldId="1008"/>
        </pc:sldMkLst>
      </pc:sldChg>
      <pc:sldChg chg="add">
        <pc:chgData name="First Presbyterian Church, Blairstown, NJ" userId="96d466b960cbaa79" providerId="LiveId" clId="{BAE839A4-2CD8-480D-AF7B-2EF6981B7FAA}" dt="2024-04-25T19:21:24.104" v="483"/>
        <pc:sldMkLst>
          <pc:docMk/>
          <pc:sldMk cId="4099183102" sldId="1008"/>
        </pc:sldMkLst>
      </pc:sldChg>
      <pc:sldChg chg="modSp mod">
        <pc:chgData name="First Presbyterian Church, Blairstown, NJ" userId="96d466b960cbaa79" providerId="LiveId" clId="{BAE839A4-2CD8-480D-AF7B-2EF6981B7FAA}" dt="2024-04-24T18:15:34.862" v="279"/>
        <pc:sldMkLst>
          <pc:docMk/>
          <pc:sldMk cId="2598647270" sldId="1009"/>
        </pc:sldMkLst>
        <pc:spChg chg="mod">
          <ac:chgData name="First Presbyterian Church, Blairstown, NJ" userId="96d466b960cbaa79" providerId="LiveId" clId="{BAE839A4-2CD8-480D-AF7B-2EF6981B7FAA}" dt="2024-04-24T18:15:34.862" v="279"/>
          <ac:spMkLst>
            <pc:docMk/>
            <pc:sldMk cId="2598647270" sldId="1009"/>
            <ac:spMk id="17410" creationId="{0E0652E2-17DF-D84D-FDF5-DE2F7B5E20EE}"/>
          </ac:spMkLst>
        </pc:spChg>
      </pc:sldChg>
      <pc:sldChg chg="modSp mod">
        <pc:chgData name="First Presbyterian Church, Blairstown, NJ" userId="96d466b960cbaa79" providerId="LiveId" clId="{BAE839A4-2CD8-480D-AF7B-2EF6981B7FAA}" dt="2024-04-25T14:22:50.502" v="461" actId="20577"/>
        <pc:sldMkLst>
          <pc:docMk/>
          <pc:sldMk cId="3977046603" sldId="1012"/>
        </pc:sldMkLst>
        <pc:spChg chg="mod">
          <ac:chgData name="First Presbyterian Church, Blairstown, NJ" userId="96d466b960cbaa79" providerId="LiveId" clId="{BAE839A4-2CD8-480D-AF7B-2EF6981B7FAA}" dt="2024-04-25T14:22:50.502" v="461" actId="20577"/>
          <ac:spMkLst>
            <pc:docMk/>
            <pc:sldMk cId="3977046603" sldId="1012"/>
            <ac:spMk id="82948" creationId="{3D4B35FA-816A-F2D8-27C0-05AA7752813B}"/>
          </ac:spMkLst>
        </pc:spChg>
      </pc:sldChg>
      <pc:sldChg chg="addSp modSp mod">
        <pc:chgData name="First Presbyterian Church, Blairstown, NJ" userId="96d466b960cbaa79" providerId="LiveId" clId="{BAE839A4-2CD8-480D-AF7B-2EF6981B7FAA}" dt="2024-04-24T18:22:28.973" v="379"/>
        <pc:sldMkLst>
          <pc:docMk/>
          <pc:sldMk cId="1045485279" sldId="1015"/>
        </pc:sldMkLst>
        <pc:spChg chg="add mod">
          <ac:chgData name="First Presbyterian Church, Blairstown, NJ" userId="96d466b960cbaa79" providerId="LiveId" clId="{BAE839A4-2CD8-480D-AF7B-2EF6981B7FAA}" dt="2024-04-24T18:22:28.973" v="379"/>
          <ac:spMkLst>
            <pc:docMk/>
            <pc:sldMk cId="1045485279" sldId="1015"/>
            <ac:spMk id="2" creationId="{0779184E-08B0-4FEA-9859-BB31061C4FC7}"/>
          </ac:spMkLst>
        </pc:spChg>
        <pc:spChg chg="mod">
          <ac:chgData name="First Presbyterian Church, Blairstown, NJ" userId="96d466b960cbaa79" providerId="LiveId" clId="{BAE839A4-2CD8-480D-AF7B-2EF6981B7FAA}" dt="2024-04-24T18:21:49.711" v="373" actId="20577"/>
          <ac:spMkLst>
            <pc:docMk/>
            <pc:sldMk cId="1045485279" sldId="1015"/>
            <ac:spMk id="14338" creationId="{C144A683-EA5A-50E9-316C-189FC0688551}"/>
          </ac:spMkLst>
        </pc:spChg>
      </pc:sldChg>
      <pc:sldChg chg="modSp mod">
        <pc:chgData name="First Presbyterian Church, Blairstown, NJ" userId="96d466b960cbaa79" providerId="LiveId" clId="{BAE839A4-2CD8-480D-AF7B-2EF6981B7FAA}" dt="2024-04-24T18:19:18.362" v="331" actId="20577"/>
        <pc:sldMkLst>
          <pc:docMk/>
          <pc:sldMk cId="2380833047" sldId="1019"/>
        </pc:sldMkLst>
        <pc:spChg chg="mod">
          <ac:chgData name="First Presbyterian Church, Blairstown, NJ" userId="96d466b960cbaa79" providerId="LiveId" clId="{BAE839A4-2CD8-480D-AF7B-2EF6981B7FAA}" dt="2024-04-24T18:19:18.362" v="331" actId="20577"/>
          <ac:spMkLst>
            <pc:docMk/>
            <pc:sldMk cId="2380833047" sldId="1019"/>
            <ac:spMk id="14338" creationId="{D6242DEA-EC75-2EBD-B9B2-FB94F3297E6B}"/>
          </ac:spMkLst>
        </pc:spChg>
      </pc:sldChg>
      <pc:sldChg chg="modSp mod">
        <pc:chgData name="First Presbyterian Church, Blairstown, NJ" userId="96d466b960cbaa79" providerId="LiveId" clId="{BAE839A4-2CD8-480D-AF7B-2EF6981B7FAA}" dt="2024-04-25T14:14:59.369" v="443" actId="20577"/>
        <pc:sldMkLst>
          <pc:docMk/>
          <pc:sldMk cId="0" sldId="1027"/>
        </pc:sldMkLst>
        <pc:spChg chg="mod">
          <ac:chgData name="First Presbyterian Church, Blairstown, NJ" userId="96d466b960cbaa79" providerId="LiveId" clId="{BAE839A4-2CD8-480D-AF7B-2EF6981B7FAA}" dt="2024-04-25T14:14:59.369" v="443" actId="20577"/>
          <ac:spMkLst>
            <pc:docMk/>
            <pc:sldMk cId="0" sldId="1027"/>
            <ac:spMk id="7170" creationId="{8EF1FF12-5DC1-4FF4-9F10-6F883AD9071E}"/>
          </ac:spMkLst>
        </pc:spChg>
      </pc:sldChg>
      <pc:sldChg chg="modSp mod">
        <pc:chgData name="First Presbyterian Church, Blairstown, NJ" userId="96d466b960cbaa79" providerId="LiveId" clId="{BAE839A4-2CD8-480D-AF7B-2EF6981B7FAA}" dt="2024-04-24T18:15:31.512" v="278"/>
        <pc:sldMkLst>
          <pc:docMk/>
          <pc:sldMk cId="3397087277" sldId="1037"/>
        </pc:sldMkLst>
        <pc:spChg chg="mod">
          <ac:chgData name="First Presbyterian Church, Blairstown, NJ" userId="96d466b960cbaa79" providerId="LiveId" clId="{BAE839A4-2CD8-480D-AF7B-2EF6981B7FAA}" dt="2024-04-24T18:15:31.512" v="278"/>
          <ac:spMkLst>
            <pc:docMk/>
            <pc:sldMk cId="3397087277" sldId="1037"/>
            <ac:spMk id="17410" creationId="{0E0652E2-17DF-D84D-FDF5-DE2F7B5E20EE}"/>
          </ac:spMkLst>
        </pc:spChg>
      </pc:sldChg>
      <pc:sldChg chg="modSp mod">
        <pc:chgData name="First Presbyterian Church, Blairstown, NJ" userId="96d466b960cbaa79" providerId="LiveId" clId="{BAE839A4-2CD8-480D-AF7B-2EF6981B7FAA}" dt="2024-04-24T18:15:25.462" v="275"/>
        <pc:sldMkLst>
          <pc:docMk/>
          <pc:sldMk cId="358776723" sldId="1038"/>
        </pc:sldMkLst>
        <pc:spChg chg="mod">
          <ac:chgData name="First Presbyterian Church, Blairstown, NJ" userId="96d466b960cbaa79" providerId="LiveId" clId="{BAE839A4-2CD8-480D-AF7B-2EF6981B7FAA}" dt="2024-04-24T18:15:25.462" v="275"/>
          <ac:spMkLst>
            <pc:docMk/>
            <pc:sldMk cId="358776723" sldId="1038"/>
            <ac:spMk id="17410" creationId="{0E0652E2-17DF-D84D-FDF5-DE2F7B5E20EE}"/>
          </ac:spMkLst>
        </pc:spChg>
      </pc:sldChg>
      <pc:sldChg chg="addSp modSp mod">
        <pc:chgData name="First Presbyterian Church, Blairstown, NJ" userId="96d466b960cbaa79" providerId="LiveId" clId="{BAE839A4-2CD8-480D-AF7B-2EF6981B7FAA}" dt="2024-04-24T18:20:14.743" v="346" actId="14100"/>
        <pc:sldMkLst>
          <pc:docMk/>
          <pc:sldMk cId="4025595284" sldId="1043"/>
        </pc:sldMkLst>
        <pc:spChg chg="add mod">
          <ac:chgData name="First Presbyterian Church, Blairstown, NJ" userId="96d466b960cbaa79" providerId="LiveId" clId="{BAE839A4-2CD8-480D-AF7B-2EF6981B7FAA}" dt="2024-04-24T18:20:14.743" v="346" actId="14100"/>
          <ac:spMkLst>
            <pc:docMk/>
            <pc:sldMk cId="4025595284" sldId="1043"/>
            <ac:spMk id="3" creationId="{5E5B5008-0AEA-4924-5FCE-B1B40FB62283}"/>
          </ac:spMkLst>
        </pc:spChg>
        <pc:spChg chg="mod">
          <ac:chgData name="First Presbyterian Church, Blairstown, NJ" userId="96d466b960cbaa79" providerId="LiveId" clId="{BAE839A4-2CD8-480D-AF7B-2EF6981B7FAA}" dt="2024-04-24T18:20:07.831" v="342" actId="21"/>
          <ac:spMkLst>
            <pc:docMk/>
            <pc:sldMk cId="4025595284" sldId="1043"/>
            <ac:spMk id="20482" creationId="{C80FA143-5C2D-9F78-FA4B-0A8D485387E3}"/>
          </ac:spMkLst>
        </pc:spChg>
      </pc:sldChg>
      <pc:sldChg chg="addSp modSp del mod">
        <pc:chgData name="First Presbyterian Church, Blairstown, NJ" userId="96d466b960cbaa79" providerId="LiveId" clId="{BAE839A4-2CD8-480D-AF7B-2EF6981B7FAA}" dt="2024-04-25T14:26:34.212" v="462" actId="47"/>
        <pc:sldMkLst>
          <pc:docMk/>
          <pc:sldMk cId="1601307152" sldId="1051"/>
        </pc:sldMkLst>
        <pc:spChg chg="add mod">
          <ac:chgData name="First Presbyterian Church, Blairstown, NJ" userId="96d466b960cbaa79" providerId="LiveId" clId="{BAE839A4-2CD8-480D-AF7B-2EF6981B7FAA}" dt="2024-04-24T18:20:19.158" v="347"/>
          <ac:spMkLst>
            <pc:docMk/>
            <pc:sldMk cId="1601307152" sldId="1051"/>
            <ac:spMk id="2" creationId="{33FB1E49-22DD-A804-8F88-3A63F15FB3A3}"/>
          </ac:spMkLst>
        </pc:spChg>
        <pc:spChg chg="mod">
          <ac:chgData name="First Presbyterian Church, Blairstown, NJ" userId="96d466b960cbaa79" providerId="LiveId" clId="{BAE839A4-2CD8-480D-AF7B-2EF6981B7FAA}" dt="2024-04-24T18:20:33.638" v="349" actId="1076"/>
          <ac:spMkLst>
            <pc:docMk/>
            <pc:sldMk cId="1601307152" sldId="1051"/>
            <ac:spMk id="20482" creationId="{C80FA143-5C2D-9F78-FA4B-0A8D485387E3}"/>
          </ac:spMkLst>
        </pc:spChg>
      </pc:sldChg>
      <pc:sldChg chg="modSp mod">
        <pc:chgData name="First Presbyterian Church, Blairstown, NJ" userId="96d466b960cbaa79" providerId="LiveId" clId="{BAE839A4-2CD8-480D-AF7B-2EF6981B7FAA}" dt="2024-04-24T18:20:47.451" v="351" actId="1076"/>
        <pc:sldMkLst>
          <pc:docMk/>
          <pc:sldMk cId="1117404818" sldId="1052"/>
        </pc:sldMkLst>
        <pc:spChg chg="mod">
          <ac:chgData name="First Presbyterian Church, Blairstown, NJ" userId="96d466b960cbaa79" providerId="LiveId" clId="{BAE839A4-2CD8-480D-AF7B-2EF6981B7FAA}" dt="2024-04-24T18:20:47.451" v="351" actId="1076"/>
          <ac:spMkLst>
            <pc:docMk/>
            <pc:sldMk cId="1117404818" sldId="1052"/>
            <ac:spMk id="20482" creationId="{C80FA143-5C2D-9F78-FA4B-0A8D485387E3}"/>
          </ac:spMkLst>
        </pc:spChg>
      </pc:sldChg>
      <pc:sldChg chg="modSp add mod">
        <pc:chgData name="First Presbyterian Church, Blairstown, NJ" userId="96d466b960cbaa79" providerId="LiveId" clId="{BAE839A4-2CD8-480D-AF7B-2EF6981B7FAA}" dt="2024-04-24T15:08:04.774" v="56" actId="20577"/>
        <pc:sldMkLst>
          <pc:docMk/>
          <pc:sldMk cId="2791698207" sldId="1053"/>
        </pc:sldMkLst>
        <pc:spChg chg="mod">
          <ac:chgData name="First Presbyterian Church, Blairstown, NJ" userId="96d466b960cbaa79" providerId="LiveId" clId="{BAE839A4-2CD8-480D-AF7B-2EF6981B7FAA}" dt="2024-04-24T15:08:04.774" v="56" actId="20577"/>
          <ac:spMkLst>
            <pc:docMk/>
            <pc:sldMk cId="2791698207" sldId="1053"/>
            <ac:spMk id="7170" creationId="{8EF1FF12-5DC1-4FF4-9F10-6F883AD9071E}"/>
          </ac:spMkLst>
        </pc:spChg>
      </pc:sldChg>
      <pc:sldChg chg="del">
        <pc:chgData name="First Presbyterian Church, Blairstown, NJ" userId="96d466b960cbaa79" providerId="LiveId" clId="{BAE839A4-2CD8-480D-AF7B-2EF6981B7FAA}" dt="2024-04-24T15:05:59.645" v="15" actId="47"/>
        <pc:sldMkLst>
          <pc:docMk/>
          <pc:sldMk cId="3444108250" sldId="1053"/>
        </pc:sldMkLst>
      </pc:sldChg>
      <pc:sldChg chg="addSp delSp modSp new mod">
        <pc:chgData name="First Presbyterian Church, Blairstown, NJ" userId="96d466b960cbaa79" providerId="LiveId" clId="{BAE839A4-2CD8-480D-AF7B-2EF6981B7FAA}" dt="2024-04-25T19:32:10.112" v="496"/>
        <pc:sldMkLst>
          <pc:docMk/>
          <pc:sldMk cId="1046859244" sldId="1054"/>
        </pc:sldMkLst>
        <pc:spChg chg="del">
          <ac:chgData name="First Presbyterian Church, Blairstown, NJ" userId="96d466b960cbaa79" providerId="LiveId" clId="{BAE839A4-2CD8-480D-AF7B-2EF6981B7FAA}" dt="2024-04-24T15:15:21.008" v="131" actId="478"/>
          <ac:spMkLst>
            <pc:docMk/>
            <pc:sldMk cId="1046859244" sldId="1054"/>
            <ac:spMk id="2" creationId="{3CA6DB51-CAD9-DF5C-CB8B-654AD5B73F52}"/>
          </ac:spMkLst>
        </pc:spChg>
        <pc:spChg chg="add mod">
          <ac:chgData name="First Presbyterian Church, Blairstown, NJ" userId="96d466b960cbaa79" providerId="LiveId" clId="{BAE839A4-2CD8-480D-AF7B-2EF6981B7FAA}" dt="2024-04-25T19:32:10.112" v="496"/>
          <ac:spMkLst>
            <pc:docMk/>
            <pc:sldMk cId="1046859244" sldId="1054"/>
            <ac:spMk id="4" creationId="{437780C7-0033-B4B5-968A-B01A249722CA}"/>
          </ac:spMkLst>
        </pc:spChg>
      </pc:sldChg>
      <pc:sldChg chg="modSp add mod ord">
        <pc:chgData name="First Presbyterian Church, Blairstown, NJ" userId="96d466b960cbaa79" providerId="LiveId" clId="{BAE839A4-2CD8-480D-AF7B-2EF6981B7FAA}" dt="2024-04-24T17:48:33.462" v="169"/>
        <pc:sldMkLst>
          <pc:docMk/>
          <pc:sldMk cId="2238067899" sldId="1055"/>
        </pc:sldMkLst>
        <pc:spChg chg="mod">
          <ac:chgData name="First Presbyterian Church, Blairstown, NJ" userId="96d466b960cbaa79" providerId="LiveId" clId="{BAE839A4-2CD8-480D-AF7B-2EF6981B7FAA}" dt="2024-04-24T17:48:29.414" v="167"/>
          <ac:spMkLst>
            <pc:docMk/>
            <pc:sldMk cId="2238067899" sldId="1055"/>
            <ac:spMk id="4" creationId="{437780C7-0033-B4B5-968A-B01A249722CA}"/>
          </ac:spMkLst>
        </pc:spChg>
      </pc:sldChg>
      <pc:sldChg chg="modSp add mod">
        <pc:chgData name="First Presbyterian Church, Blairstown, NJ" userId="96d466b960cbaa79" providerId="LiveId" clId="{BAE839A4-2CD8-480D-AF7B-2EF6981B7FAA}" dt="2024-04-25T19:32:06.462" v="493"/>
        <pc:sldMkLst>
          <pc:docMk/>
          <pc:sldMk cId="815463123" sldId="1056"/>
        </pc:sldMkLst>
        <pc:spChg chg="mod">
          <ac:chgData name="First Presbyterian Church, Blairstown, NJ" userId="96d466b960cbaa79" providerId="LiveId" clId="{BAE839A4-2CD8-480D-AF7B-2EF6981B7FAA}" dt="2024-04-25T19:32:06.462" v="493"/>
          <ac:spMkLst>
            <pc:docMk/>
            <pc:sldMk cId="815463123" sldId="1056"/>
            <ac:spMk id="4" creationId="{437780C7-0033-B4B5-968A-B01A249722CA}"/>
          </ac:spMkLst>
        </pc:spChg>
      </pc:sldChg>
      <pc:sldChg chg="modSp add mod">
        <pc:chgData name="First Presbyterian Church, Blairstown, NJ" userId="96d466b960cbaa79" providerId="LiveId" clId="{BAE839A4-2CD8-480D-AF7B-2EF6981B7FAA}" dt="2024-04-24T17:52:08.335" v="225" actId="179"/>
        <pc:sldMkLst>
          <pc:docMk/>
          <pc:sldMk cId="2500015302" sldId="1057"/>
        </pc:sldMkLst>
        <pc:spChg chg="mod">
          <ac:chgData name="First Presbyterian Church, Blairstown, NJ" userId="96d466b960cbaa79" providerId="LiveId" clId="{BAE839A4-2CD8-480D-AF7B-2EF6981B7FAA}" dt="2024-04-24T17:52:08.335" v="225" actId="179"/>
          <ac:spMkLst>
            <pc:docMk/>
            <pc:sldMk cId="2500015302" sldId="1057"/>
            <ac:spMk id="4" creationId="{437780C7-0033-B4B5-968A-B01A249722CA}"/>
          </ac:spMkLst>
        </pc:spChg>
      </pc:sldChg>
      <pc:sldChg chg="modSp add mod">
        <pc:chgData name="First Presbyterian Church, Blairstown, NJ" userId="96d466b960cbaa79" providerId="LiveId" clId="{BAE839A4-2CD8-480D-AF7B-2EF6981B7FAA}" dt="2024-04-25T14:28:34.952" v="466" actId="6549"/>
        <pc:sldMkLst>
          <pc:docMk/>
          <pc:sldMk cId="2970575753" sldId="1058"/>
        </pc:sldMkLst>
        <pc:spChg chg="mod">
          <ac:chgData name="First Presbyterian Church, Blairstown, NJ" userId="96d466b960cbaa79" providerId="LiveId" clId="{BAE839A4-2CD8-480D-AF7B-2EF6981B7FAA}" dt="2024-04-25T14:28:34.952" v="466" actId="6549"/>
          <ac:spMkLst>
            <pc:docMk/>
            <pc:sldMk cId="2970575753" sldId="1058"/>
            <ac:spMk id="15366" creationId="{8009916E-F9B4-AD66-E523-1BB89503E84A}"/>
          </ac:spMkLst>
        </pc:spChg>
      </pc:sldChg>
      <pc:sldChg chg="delSp modSp add mod">
        <pc:chgData name="First Presbyterian Church, Blairstown, NJ" userId="96d466b960cbaa79" providerId="LiveId" clId="{BAE839A4-2CD8-480D-AF7B-2EF6981B7FAA}" dt="2024-04-24T18:23:52.658" v="439" actId="20577"/>
        <pc:sldMkLst>
          <pc:docMk/>
          <pc:sldMk cId="4251903061" sldId="1059"/>
        </pc:sldMkLst>
        <pc:spChg chg="del">
          <ac:chgData name="First Presbyterian Church, Blairstown, NJ" userId="96d466b960cbaa79" providerId="LiveId" clId="{BAE839A4-2CD8-480D-AF7B-2EF6981B7FAA}" dt="2024-04-24T18:23:37.622" v="397" actId="478"/>
          <ac:spMkLst>
            <pc:docMk/>
            <pc:sldMk cId="4251903061" sldId="1059"/>
            <ac:spMk id="3" creationId="{E78AD04C-07FD-C61B-D46F-357A39F801CC}"/>
          </ac:spMkLst>
        </pc:spChg>
        <pc:spChg chg="mod">
          <ac:chgData name="First Presbyterian Church, Blairstown, NJ" userId="96d466b960cbaa79" providerId="LiveId" clId="{BAE839A4-2CD8-480D-AF7B-2EF6981B7FAA}" dt="2024-04-24T18:23:52.658" v="439" actId="20577"/>
          <ac:spMkLst>
            <pc:docMk/>
            <pc:sldMk cId="4251903061" sldId="1059"/>
            <ac:spMk id="7172" creationId="{CF3D2530-5B93-AA39-6862-E0E85C7C24F3}"/>
          </ac:spMkLst>
        </pc:spChg>
      </pc:sldChg>
      <pc:sldChg chg="new del">
        <pc:chgData name="First Presbyterian Church, Blairstown, NJ" userId="96d466b960cbaa79" providerId="LiveId" clId="{BAE839A4-2CD8-480D-AF7B-2EF6981B7FAA}" dt="2024-04-25T19:17:42.714" v="469" actId="47"/>
        <pc:sldMkLst>
          <pc:docMk/>
          <pc:sldMk cId="258022554" sldId="10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04/25/2024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349828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04/25/2024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flower&#10;&#10;Description automatically generated">
            <a:extLst>
              <a:ext uri="{FF2B5EF4-FFF2-40B4-BE49-F238E27FC236}">
                <a16:creationId xmlns:a16="http://schemas.microsoft.com/office/drawing/2014/main" id="{DB8F2F31-1263-7743-EB2A-2C9666A9C97A}"/>
              </a:ext>
            </a:extLst>
          </p:cNvPr>
          <p:cNvPicPr>
            <a:picLocks noChangeAspect="1"/>
          </p:cNvPicPr>
          <p:nvPr/>
        </p:nvPicPr>
        <p:blipFill rotWithShape="1">
          <a:blip r:embed="rId2">
            <a:extLst>
              <a:ext uri="{28A0092B-C50C-407E-A947-70E740481C1C}">
                <a14:useLocalDpi xmlns:a14="http://schemas.microsoft.com/office/drawing/2010/main" val="0"/>
              </a:ext>
            </a:extLst>
          </a:blip>
          <a:srcRect l="11875" r="12500"/>
          <a:stretch/>
        </p:blipFill>
        <p:spPr>
          <a:xfrm>
            <a:off x="-38100" y="0"/>
            <a:ext cx="9220200" cy="6858000"/>
          </a:xfrm>
          <a:prstGeom prst="rect">
            <a:avLst/>
          </a:prstGeom>
        </p:spPr>
      </p:pic>
      <p:pic>
        <p:nvPicPr>
          <p:cNvPr id="5" name="Picture 4" descr="A pink flower with yellow text&#10;&#10;Description automatically generated">
            <a:extLst>
              <a:ext uri="{FF2B5EF4-FFF2-40B4-BE49-F238E27FC236}">
                <a16:creationId xmlns:a16="http://schemas.microsoft.com/office/drawing/2014/main" id="{6564D486-54C4-92C2-D768-08DC64ACF98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 uri="{28A0092B-C50C-407E-A947-70E740481C1C}">
                <a14:useLocalDpi xmlns:a14="http://schemas.microsoft.com/office/drawing/2010/main" val="0"/>
              </a:ext>
            </a:extLst>
          </a:blip>
          <a:srcRect l="169"/>
          <a:stretch/>
        </p:blipFill>
        <p:spPr>
          <a:xfrm>
            <a:off x="304800" y="1011108"/>
            <a:ext cx="8618751" cy="4856292"/>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651775" y="4997953"/>
            <a:ext cx="7924800" cy="941581"/>
            <a:chOff x="457200" y="5744905"/>
            <a:chExt cx="7924800" cy="913070"/>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4572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hear, believe and accept the good news of the gospel and live into Christ’s joy.</a:t>
            </a: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3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CELEBRATION OF CHRIST’S LOVE: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304  Jesus Loves Me</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Jesus loves me! This I know,</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Bible tells me so;</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Little ones to Him belong;</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are weak, but He is strong.</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Yes, Jesus loves me!</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The Bible tells me so.</a:t>
            </a:r>
          </a:p>
          <a:p>
            <a:pPr marL="0" indent="0" algn="ctr">
              <a:lnSpc>
                <a:spcPct val="150000"/>
              </a:lnSpc>
              <a:spcAft>
                <a:spcPts val="0"/>
              </a:spcAft>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7780C7-0033-B4B5-968A-B01A249722CA}"/>
              </a:ext>
            </a:extLst>
          </p:cNvPr>
          <p:cNvSpPr txBox="1"/>
          <p:nvPr/>
        </p:nvSpPr>
        <p:spPr>
          <a:xfrm>
            <a:off x="990600" y="457200"/>
            <a:ext cx="7467600" cy="4524315"/>
          </a:xfrm>
          <a:prstGeom prst="rect">
            <a:avLst/>
          </a:prstGeom>
          <a:noFill/>
        </p:spPr>
        <p:txBody>
          <a:bodyPr wrap="square">
            <a:spAutoFit/>
          </a:bodyPr>
          <a:lstStyle/>
          <a:p>
            <a:pPr marL="0" marR="0" indent="-114300">
              <a:spcBef>
                <a:spcPts val="0"/>
              </a:spcBef>
              <a:spcAft>
                <a:spcPts val="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PRESENTATION OF A NEW CHURCH MEMBER: </a:t>
            </a:r>
          </a:p>
          <a:p>
            <a:pPr algn="ctr"/>
            <a:r>
              <a:rPr lang="en-US" sz="2400" i="1" kern="1400" dirty="0">
                <a:effectLst/>
                <a:latin typeface="Tahoma" panose="020B0604030504040204" pitchFamily="34" charset="0"/>
                <a:ea typeface="Tahoma" panose="020B0604030504040204" pitchFamily="34" charset="0"/>
                <a:cs typeface="Tahoma" panose="020B0604030504040204" pitchFamily="34" charset="0"/>
              </a:rPr>
              <a:t>Received into active church membership by the Session on April 21, 2024 and being presented </a:t>
            </a:r>
          </a:p>
          <a:p>
            <a:pPr algn="ctr"/>
            <a:r>
              <a:rPr lang="en-US" sz="2400" i="1" kern="1400" dirty="0">
                <a:effectLst/>
                <a:latin typeface="Tahoma" panose="020B0604030504040204" pitchFamily="34" charset="0"/>
                <a:ea typeface="Tahoma" panose="020B0604030504040204" pitchFamily="34" charset="0"/>
                <a:cs typeface="Tahoma" panose="020B0604030504040204" pitchFamily="34" charset="0"/>
              </a:rPr>
              <a:t>today is Amanda Macchia.</a:t>
            </a:r>
          </a:p>
          <a:p>
            <a:pPr algn="ctr"/>
            <a:endParaRPr lang="en-US" sz="2400" i="1" kern="14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400" kern="1400" dirty="0">
                <a:effectLst/>
                <a:latin typeface="Tahoma" panose="020B0604030504040204" pitchFamily="34" charset="0"/>
                <a:ea typeface="Tahoma" panose="020B0604030504040204" pitchFamily="34" charset="0"/>
                <a:cs typeface="Tahoma" panose="020B0604030504040204" pitchFamily="34" charset="0"/>
              </a:rPr>
              <a:t>STATEMENT OF CHURCH MEMBERSHIP</a:t>
            </a:r>
          </a:p>
          <a:p>
            <a:pPr>
              <a:lnSpc>
                <a:spcPct val="150000"/>
              </a:lnSpc>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r>
              <a:rPr lang="en-US" sz="2400" kern="1400" dirty="0">
                <a:effectLst/>
                <a:latin typeface="Tahoma" panose="020B0604030504040204" pitchFamily="34" charset="0"/>
                <a:ea typeface="Tahoma" panose="020B0604030504040204" pitchFamily="34" charset="0"/>
                <a:cs typeface="Tahoma" panose="020B0604030504040204" pitchFamily="34" charset="0"/>
              </a:rPr>
              <a:t>RENUNCIATION OF SIN &amp;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AFFIRMATION OF GOD'S LOVE</a:t>
            </a:r>
          </a:p>
          <a:p>
            <a:endParaRPr lang="en-US" sz="2400" kern="1400" dirty="0">
              <a:latin typeface="Tahoma" panose="020B0604030504040204" pitchFamily="34" charset="0"/>
              <a:ea typeface="Tahoma" panose="020B0604030504040204" pitchFamily="34" charset="0"/>
              <a:cs typeface="Tahoma" panose="020B0604030504040204" pitchFamily="34" charset="0"/>
            </a:endParaRPr>
          </a:p>
          <a:p>
            <a:r>
              <a:rPr lang="en-US" sz="2400" kern="1400" dirty="0">
                <a:effectLst/>
                <a:latin typeface="Tahoma" panose="020B0604030504040204" pitchFamily="34" charset="0"/>
                <a:ea typeface="Tahoma" panose="020B0604030504040204" pitchFamily="34" charset="0"/>
                <a:cs typeface="Tahoma" panose="020B0604030504040204" pitchFamily="34" charset="0"/>
              </a:rPr>
              <a:t>PRAYER FOR NEW CHURCH MEMBER</a:t>
            </a:r>
          </a:p>
        </p:txBody>
      </p:sp>
    </p:spTree>
    <p:extLst>
      <p:ext uri="{BB962C8B-B14F-4D97-AF65-F5344CB8AC3E}">
        <p14:creationId xmlns:p14="http://schemas.microsoft.com/office/powerpoint/2010/main" val="2238067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7780C7-0033-B4B5-968A-B01A249722CA}"/>
              </a:ext>
            </a:extLst>
          </p:cNvPr>
          <p:cNvSpPr txBox="1"/>
          <p:nvPr/>
        </p:nvSpPr>
        <p:spPr>
          <a:xfrm>
            <a:off x="304800" y="152400"/>
            <a:ext cx="8686800" cy="6455229"/>
          </a:xfrm>
          <a:prstGeom prst="rect">
            <a:avLst/>
          </a:prstGeom>
          <a:noFill/>
        </p:spPr>
        <p:txBody>
          <a:bodyPr wrap="square">
            <a:spAutoFit/>
          </a:bodyPr>
          <a:lstStyle/>
          <a:p>
            <a:pPr marL="0" marR="0" indent="-114300">
              <a:lnSpc>
                <a:spcPct val="150000"/>
              </a:lnSpc>
              <a:spcBef>
                <a:spcPts val="0"/>
              </a:spcBef>
              <a:spcAft>
                <a:spcPts val="0"/>
              </a:spcAft>
              <a:tabLst>
                <a:tab pos="5486400" algn="r"/>
              </a:tabLst>
            </a:pPr>
            <a: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AFFIRMATION OF THE CONGREGATION: </a:t>
            </a:r>
          </a:p>
          <a:p>
            <a:pPr marL="571500" indent="-571500"/>
            <a: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Amanda, we are grateful . . . brought into our church family.</a:t>
            </a:r>
          </a:p>
          <a:p>
            <a:pPr marL="914400" indent="-914400" algn="just">
              <a:lnSpc>
                <a:spcPct val="150000"/>
              </a:lnSpc>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	With joy and thanksgiving, we welcome you into the worship, work, and fellowship of the First Presbyterian Church of Blairstown, New Jersey.  We promise to love and support you; to share the good news with you and learn of the . . .</a:t>
            </a:r>
            <a:endPar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685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7780C7-0033-B4B5-968A-B01A249722CA}"/>
              </a:ext>
            </a:extLst>
          </p:cNvPr>
          <p:cNvSpPr txBox="1"/>
          <p:nvPr/>
        </p:nvSpPr>
        <p:spPr>
          <a:xfrm>
            <a:off x="304800" y="152400"/>
            <a:ext cx="8686800" cy="5447645"/>
          </a:xfrm>
          <a:prstGeom prst="rect">
            <a:avLst/>
          </a:prstGeom>
          <a:noFill/>
        </p:spPr>
        <p:txBody>
          <a:bodyPr wrap="square">
            <a:spAutoFit/>
          </a:bodyPr>
          <a:lstStyle/>
          <a:p>
            <a:pPr marL="914400" marR="0"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Gospel of Jesus Christ together; that we may be bound together by faith, abound in hope, and grow in love this day and forever more.  Amen.</a:t>
            </a:r>
          </a:p>
          <a:p>
            <a:endParaRPr lang="en-US" sz="240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US" sz="240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US" sz="240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WELCOME &amp; AFFIRMATION TO THE CONGREGATION:</a:t>
            </a:r>
          </a:p>
          <a:p>
            <a:pPr marL="400050" indent="-400050"/>
            <a:r>
              <a:rPr lang="en-US" sz="24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By her baptism and her desire . . . for adding to our number.</a:t>
            </a:r>
          </a:p>
        </p:txBody>
      </p:sp>
    </p:spTree>
    <p:extLst>
      <p:ext uri="{BB962C8B-B14F-4D97-AF65-F5344CB8AC3E}">
        <p14:creationId xmlns:p14="http://schemas.microsoft.com/office/powerpoint/2010/main" val="815463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7780C7-0033-B4B5-968A-B01A249722CA}"/>
              </a:ext>
            </a:extLst>
          </p:cNvPr>
          <p:cNvSpPr txBox="1"/>
          <p:nvPr/>
        </p:nvSpPr>
        <p:spPr>
          <a:xfrm>
            <a:off x="304800" y="152400"/>
            <a:ext cx="8686800" cy="7109639"/>
          </a:xfrm>
          <a:prstGeom prst="rect">
            <a:avLst/>
          </a:prstGeom>
          <a:noFill/>
        </p:spPr>
        <p:txBody>
          <a:bodyPr wrap="square">
            <a:spAutoFit/>
          </a:bodyPr>
          <a:lstStyle/>
          <a:p>
            <a:pPr marL="628650" indent="-628650" algn="just">
              <a:lnSpc>
                <a:spcPct val="150000"/>
              </a:lnSpc>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	Amanda, with great joy and great thanksgiving, we welcome you to this church family and invite you to share with us in the ministry and the mission of Jesus Christ, for we are all made alive in him, for him, and by him. God bless you and your family as you as we minister together in Jesus’ name.</a:t>
            </a:r>
          </a:p>
          <a:p>
            <a:endParaRPr lang="en-US" sz="240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001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525	    Here I Am, Lord		vv. 1 &amp; 3</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sea and sky,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My people cry.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who dwell in deepest sin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hand will save.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who made the stars of night,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make their darkness bright.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will bear My light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418837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115046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5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wind and flame,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tend the poor and lame.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set a feast for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hand will save.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Finest bread I will provide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Till their hearts be satisfied.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give My life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r" eaLnBrk="1" hangingPunct="1">
              <a:lnSpc>
                <a:spcPct val="150000"/>
              </a:lnSpc>
              <a:spcBef>
                <a:spcPct val="0"/>
              </a:spcBef>
              <a:buClrTx/>
              <a:buSzTx/>
              <a:buFontTx/>
              <a:buNone/>
              <a:defRPr/>
            </a:pPr>
            <a:r>
              <a:rPr lang="en-US" altLang="en-US" sz="280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416879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None/>
              <a:defRPr/>
            </a:pPr>
            <a:endParaRPr lang="en-US" altLang="en-US" sz="2800" b="0"/>
          </a:p>
          <a:p>
            <a:pPr algn="ctr" eaLnBrk="1" hangingPunct="1">
              <a:spcBef>
                <a:spcPct val="0"/>
              </a:spcBef>
              <a:buClrTx/>
              <a:buSzTx/>
              <a:buNone/>
              <a:defRPr/>
            </a:pPr>
            <a:r>
              <a:rPr lang="en-US" altLang="en-US" sz="2800" b="0"/>
              <a:t>MOMENT FOR STEWARDSHIP:     Gail Weber</a:t>
            </a:r>
            <a:endParaRPr lang="en-US" altLang="en-US" sz="280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9BCB-A336-1326-A7C6-0E20EF32D80B}"/>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9209D256-EDE6-E3AE-21EE-E6CEF0F880B7}"/>
              </a:ext>
            </a:extLst>
          </p:cNvPr>
          <p:cNvSpPr txBox="1">
            <a:spLocks noChangeArrowheads="1"/>
          </p:cNvSpPr>
          <p:nvPr/>
        </p:nvSpPr>
        <p:spPr bwMode="auto">
          <a:xfrm>
            <a:off x="-76200" y="0"/>
            <a:ext cx="9220200" cy="636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None/>
              <a:defRPr/>
            </a:pPr>
            <a:r>
              <a:rPr lang="en-US" sz="2400" kern="1400" dirty="0">
                <a:effectLst/>
                <a:latin typeface="Comic Sans MS" panose="030F0702030302020204" pitchFamily="66" charset="0"/>
                <a:ea typeface="Times New Roman" panose="02020603050405020304" pitchFamily="18" charset="0"/>
              </a:rPr>
              <a:t>~ </a:t>
            </a:r>
            <a:r>
              <a:rPr lang="en-US" sz="2400" kern="1400" dirty="0">
                <a:effectLst/>
                <a:latin typeface="Comic Sans MS" panose="030F0702030302020204" pitchFamily="66" charset="0"/>
                <a:ea typeface="Times New Roman" panose="02020603050405020304" pitchFamily="18" charset="0"/>
                <a:cs typeface="Tahoma" panose="020B0604030504040204" pitchFamily="34" charset="0"/>
              </a:rPr>
              <a:t>Children may go downstairs for Sunday School</a:t>
            </a:r>
            <a:r>
              <a:rPr lang="en-US" sz="2400" kern="1400" dirty="0">
                <a:effectLst/>
                <a:latin typeface="Comic Sans MS" panose="030F0702030302020204" pitchFamily="66" charset="0"/>
                <a:ea typeface="Times New Roman" panose="02020603050405020304" pitchFamily="18" charset="0"/>
              </a:rPr>
              <a:t> ~</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9183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102304"/>
            <a:ext cx="8610600"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p:txBody>
      </p:sp>
    </p:spTree>
    <p:extLst>
      <p:ext uri="{BB962C8B-B14F-4D97-AF65-F5344CB8AC3E}">
        <p14:creationId xmlns:p14="http://schemas.microsoft.com/office/powerpoint/2010/main" val="3009477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880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577    Glory Be to the Father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Glory be to the Father and the Son and the Holy Ghost. As it was in the beginning, is now and ever shall be,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world without out end. Amen.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it was in the beginning,  is now and ever shall be,  world without end. Amen.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Amen. Amen. Amen. Amen.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Amen. Amen. Amen.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a:t>
            </a: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9525"/>
            <a:ext cx="8382000" cy="670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NEW TESTAMENT LESSON:  Acts 8: 26–40 </a:t>
            </a:r>
          </a:p>
          <a:p>
            <a:pPr algn="ctr">
              <a:buNone/>
              <a:defRPr/>
            </a:pPr>
            <a:r>
              <a:rPr lang="en-US" sz="2400" b="0" dirty="0">
                <a:effectLst>
                  <a:outerShdw blurRad="38100" dist="38100" dir="2700000" algn="tl">
                    <a:srgbClr val="000000">
                      <a:alpha val="43137"/>
                    </a:srgbClr>
                  </a:outerShdw>
                </a:effectLst>
                <a:cs typeface="Arial" pitchFamily="34" charset="0"/>
              </a:rPr>
              <a:t>The family of God expands.</a:t>
            </a:r>
          </a:p>
          <a:p>
            <a:pPr indent="228600" algn="just">
              <a:lnSpc>
                <a:spcPct val="150000"/>
              </a:lnSpc>
              <a:buNone/>
            </a:pPr>
            <a:r>
              <a:rPr lang="en-US" sz="28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an angel of the Lord said to Philip, “Get up and go toward the south to the road that goes down from Jerusalem to Gaza.” (This is a wilderness road.)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he got up and went. Now there was an Ethiopian eunuch, a court official of the Candace, the queen of the Ethiopians, in charge of her entire treasury. He had come to Jerusalem to worship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was returning home;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seated in his chariot, he was reading the prophet Isaiah.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Spirit said to Philip, “Go over to this chariot and join it.”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Philip ran up to it and heard him reading the prophet Isaiah. He asked, “Do you understand what you are reading?”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replied, “How can I, unless someone guides me?” And he invited Philip to get in and sit beside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the passage of the scripture that he was reading was this: . . .</a:t>
            </a:r>
          </a:p>
        </p:txBody>
      </p:sp>
    </p:spTree>
    <p:extLst>
      <p:ext uri="{BB962C8B-B14F-4D97-AF65-F5344CB8AC3E}">
        <p14:creationId xmlns:p14="http://schemas.microsoft.com/office/powerpoint/2010/main" val="533685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304800" y="228600"/>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“Like a sheep he was led to the slaughter,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like a lamb silent before its shearer,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so he does not open his mouth.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his humiliation justice was denied him.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Who can describe his generation?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For his life is taken away from the earth.”</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eunuch asked Philip, “About whom, may I ask you, does the prophet say this, about himself or about someone else?”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Philip began to speak, and starting with this scripture he proclaimed . . .</a:t>
            </a:r>
          </a:p>
        </p:txBody>
      </p:sp>
    </p:spTree>
    <p:extLst>
      <p:ext uri="{BB962C8B-B14F-4D97-AF65-F5344CB8AC3E}">
        <p14:creationId xmlns:p14="http://schemas.microsoft.com/office/powerpoint/2010/main" val="2598647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457200" y="0"/>
            <a:ext cx="83820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to him the good news about Jesus.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they were going along the road, they came to some water, and the eunuch said, “Look, here is water! What is to prevent me from being baptized?”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commanded the chariot to stop, and both of them, Philip and the eunuch, went down into the water, and Philip baptized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they came up out of the water, the Spirit of the Lord snatched Philip away; the eunuch saw him no more and went on his way rejoicing. . . .</a:t>
            </a:r>
          </a:p>
        </p:txBody>
      </p:sp>
    </p:spTree>
    <p:extLst>
      <p:ext uri="{BB962C8B-B14F-4D97-AF65-F5344CB8AC3E}">
        <p14:creationId xmlns:p14="http://schemas.microsoft.com/office/powerpoint/2010/main" val="3397087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457200" y="0"/>
            <a:ext cx="8534400" cy="19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Philip found himself at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Azotus</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as he was passing through the region he proclaimed the good news to all the towns until he came to Caesarea.</a:t>
            </a:r>
          </a:p>
        </p:txBody>
      </p:sp>
    </p:spTree>
    <p:extLst>
      <p:ext uri="{BB962C8B-B14F-4D97-AF65-F5344CB8AC3E}">
        <p14:creationId xmlns:p14="http://schemas.microsoft.com/office/powerpoint/2010/main" val="358776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152400"/>
            <a:ext cx="8458200" cy="66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15: 1–8 </a:t>
            </a:r>
          </a:p>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is the vine, and we are his branches.</a:t>
            </a:r>
          </a:p>
          <a:p>
            <a:pPr indent="114300"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am the true vine, and my Father is the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vinegrower</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removes every branch in me that bears no fruit. Every branch that bears fruit he prunes to make it bear more fruit.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have already been cleansed by the word that I have spoken to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Abide in me as I abide in you. Just as the branch cannot bear fruit by itself unless it abides in the vine, neither can you unless you abide in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am the vine; you are the branches.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0"/>
            <a:ext cx="82296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Those who abide in me and I in them bear much fruit, because apart from me you can do nothing.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Whoever does not abide in me is thrown away like a branch and withers; such branches are gathered, thrown into the fire, and burned.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you abide in me and my words abide in you, ask for whatever you wish, and it will be done for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My Father is glorified by this, that you bear much fruit and become my disciples.</a:t>
            </a:r>
          </a:p>
        </p:txBody>
      </p:sp>
    </p:spTree>
    <p:extLst>
      <p:ext uri="{BB962C8B-B14F-4D97-AF65-F5344CB8AC3E}">
        <p14:creationId xmlns:p14="http://schemas.microsoft.com/office/powerpoint/2010/main" val="120352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MOMENT FOR STEWARDSHIP:     Gail Weber</a:t>
            </a: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   	Chancel Choir</a:t>
            </a:r>
          </a:p>
        </p:txBody>
      </p:sp>
    </p:spTree>
    <p:extLst>
      <p:ext uri="{BB962C8B-B14F-4D97-AF65-F5344CB8AC3E}">
        <p14:creationId xmlns:p14="http://schemas.microsoft.com/office/powerpoint/2010/main" val="4251903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685800"/>
            <a:ext cx="9144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2400" b="0" dirty="0"/>
              <a:t>ANTHEM with the Chancel Choir:</a:t>
            </a:r>
          </a:p>
          <a:p>
            <a:pPr algn="ctr" eaLnBrk="1" hangingPunct="1">
              <a:lnSpc>
                <a:spcPct val="150000"/>
              </a:lnSpc>
              <a:spcBef>
                <a:spcPct val="0"/>
              </a:spcBef>
              <a:buClrTx/>
              <a:buSzTx/>
              <a:buFontTx/>
              <a:buNone/>
            </a:pPr>
            <a:endParaRPr lang="en-US" altLang="en-US" sz="2400" b="0" dirty="0"/>
          </a:p>
          <a:p>
            <a:pPr algn="ctr" eaLnBrk="1" hangingPunct="1">
              <a:lnSpc>
                <a:spcPct val="200000"/>
              </a:lnSpc>
              <a:spcBef>
                <a:spcPct val="0"/>
              </a:spcBef>
              <a:buClrTx/>
              <a:buSzTx/>
              <a:buFontTx/>
              <a:buNone/>
            </a:pPr>
            <a:r>
              <a:rPr lang="en-US" altLang="en-US" sz="4000" b="0" i="1" dirty="0">
                <a:latin typeface="+mj-lt"/>
              </a:rPr>
              <a:t>“Offertory” </a:t>
            </a:r>
          </a:p>
          <a:p>
            <a:pPr algn="ctr" eaLnBrk="1" hangingPunct="1">
              <a:spcBef>
                <a:spcPct val="0"/>
              </a:spcBef>
              <a:buClrTx/>
              <a:buSzTx/>
              <a:buFontTx/>
              <a:buNone/>
            </a:pPr>
            <a:r>
              <a:rPr lang="en-US" altLang="en-US" b="0" i="1" dirty="0">
                <a:latin typeface="+mj-lt"/>
              </a:rPr>
              <a:t>by John Ness Beck	</a:t>
            </a:r>
          </a:p>
          <a:p>
            <a:pPr algn="ctr" eaLnBrk="1" hangingPunct="1">
              <a:spcBef>
                <a:spcPct val="0"/>
              </a:spcBef>
              <a:buClrTx/>
              <a:buSzTx/>
              <a:buFontTx/>
              <a:buNone/>
            </a:pPr>
            <a:r>
              <a:rPr lang="en-US" altLang="en-US" sz="4000" b="0" i="1" dirty="0">
                <a:latin typeface="+mj-lt"/>
              </a:rPr>
              <a:t>	</a:t>
            </a:r>
          </a:p>
          <a:p>
            <a:pPr algn="ctr" eaLnBrk="1" hangingPunct="1">
              <a:spcBef>
                <a:spcPct val="0"/>
              </a:spcBef>
              <a:buClrTx/>
              <a:buSzTx/>
              <a:buFontTx/>
              <a:buNone/>
            </a:pPr>
            <a:r>
              <a:rPr lang="en-US" altLang="en-US" b="0" i="1" dirty="0">
                <a:latin typeface="+mj-lt"/>
              </a:rPr>
              <a:t>Soloist: Don Nicholls</a:t>
            </a:r>
          </a:p>
          <a:p>
            <a:pPr algn="ctr" eaLnBrk="1" hangingPunct="1">
              <a:spcBef>
                <a:spcPct val="0"/>
              </a:spcBef>
              <a:buClrTx/>
              <a:buSzTx/>
              <a:buFontTx/>
              <a:buNone/>
            </a:pPr>
            <a:endParaRPr lang="en-US" altLang="en-US" sz="4000" b="0" i="1" dirty="0">
              <a:latin typeface="+mj-l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524" name="TextBox 20523">
            <a:extLst>
              <a:ext uri="{FF2B5EF4-FFF2-40B4-BE49-F238E27FC236}">
                <a16:creationId xmlns:a16="http://schemas.microsoft.com/office/drawing/2014/main" id="{C8BE8143-77AB-4BD8-5E9A-65DCBD50E0D6}"/>
              </a:ext>
            </a:extLst>
          </p:cNvPr>
          <p:cNvSpPr txBox="1"/>
          <p:nvPr/>
        </p:nvSpPr>
        <p:spPr>
          <a:xfrm>
            <a:off x="381000" y="835383"/>
            <a:ext cx="2802467" cy="2288817"/>
          </a:xfrm>
          <a:prstGeom prst="rect">
            <a:avLst/>
          </a:prstGeom>
        </p:spPr>
        <p:txBody>
          <a:bodyPr vert="horz" lIns="91440" tIns="45720" rIns="91440" bIns="45720" rtlCol="0" anchor="b">
            <a:normAutofit/>
          </a:bodyPr>
          <a:lstStyle/>
          <a:p>
            <a:pPr>
              <a:spcBef>
                <a:spcPct val="0"/>
              </a:spcBef>
              <a:spcAft>
                <a:spcPts val="600"/>
              </a:spcAft>
              <a:buClr>
                <a:schemeClr val="tx2"/>
              </a:buClr>
              <a:tabLst>
                <a:tab pos="7543800" algn="r"/>
              </a:tabLst>
            </a:pPr>
            <a:r>
              <a:rPr lang="en-US" altLang="en-US" sz="28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MEDITATION:  </a:t>
            </a:r>
          </a:p>
          <a:p>
            <a:pPr>
              <a:spcBef>
                <a:spcPct val="0"/>
              </a:spcBef>
              <a:spcAft>
                <a:spcPts val="600"/>
              </a:spcAft>
              <a:buClr>
                <a:schemeClr val="tx2"/>
              </a:buClr>
              <a:tabLst>
                <a:tab pos="7543800" algn="r"/>
              </a:tabLst>
            </a:pPr>
            <a:r>
              <a:rPr lang="en-US" altLang="en-US" sz="28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with Pastor David Harvey</a:t>
            </a:r>
          </a:p>
        </p:txBody>
      </p:sp>
      <p:sp>
        <p:nvSpPr>
          <p:cNvPr id="3" name="TextBox 2">
            <a:extLst>
              <a:ext uri="{FF2B5EF4-FFF2-40B4-BE49-F238E27FC236}">
                <a16:creationId xmlns:a16="http://schemas.microsoft.com/office/drawing/2014/main" id="{5EAE6AE4-1971-9883-CAD5-5C8501276F55}"/>
              </a:ext>
            </a:extLst>
          </p:cNvPr>
          <p:cNvSpPr txBox="1"/>
          <p:nvPr/>
        </p:nvSpPr>
        <p:spPr>
          <a:xfrm>
            <a:off x="381000" y="3733801"/>
            <a:ext cx="2537124" cy="2590799"/>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tabLst>
                <a:tab pos="7543800" algn="r"/>
              </a:tabLst>
            </a:pPr>
            <a:r>
              <a:rPr lang="en-US" altLang="en-US" sz="3600" b="1" i="1" dirty="0">
                <a:ln>
                  <a:solidFill>
                    <a:schemeClr val="bg1">
                      <a:lumMod val="75000"/>
                      <a:lumOff val="25000"/>
                      <a:alpha val="10000"/>
                    </a:schemeClr>
                  </a:solidFill>
                </a:ln>
                <a:effectLst>
                  <a:outerShdw blurRad="9525" dist="25400" dir="14640000" algn="tl" rotWithShape="0">
                    <a:schemeClr val="bg1">
                      <a:alpha val="30000"/>
                    </a:schemeClr>
                  </a:outerShdw>
                </a:effectLst>
              </a:rPr>
              <a:t>Vineyard People</a:t>
            </a:r>
            <a:endParaRPr lang="en-US" altLang="en-US" sz="3600" b="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pic>
        <p:nvPicPr>
          <p:cNvPr id="20529" name="Picture 2052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20531" name="Picture 2053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13804"/>
            <a:ext cx="8839200" cy="617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1 Corinthians 13: 4–8a, 12–13</a:t>
            </a:r>
            <a:endParaRPr lang="en-US" altLang="en-US" sz="1100" b="0" i="1" dirty="0">
              <a:effectLst>
                <a:outerShdw blurRad="38100" dist="38100" dir="2700000" algn="tl">
                  <a:srgbClr val="000000">
                    <a:alpha val="43137"/>
                  </a:srgbClr>
                </a:outerShdw>
              </a:effectLst>
            </a:endParaRPr>
          </a:p>
          <a:p>
            <a:pPr marR="0" indent="171450" algn="just">
              <a:lnSpc>
                <a:spcPct val="150000"/>
              </a:lnSpc>
              <a:spcBef>
                <a:spcPts val="0"/>
              </a:spcBef>
              <a:spcAft>
                <a:spcPts val="100"/>
              </a:spcAft>
              <a:buNone/>
              <a:tabLst>
                <a:tab pos="69723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Love is patient; love is kind; love is not envious or boastful or arrogant or rude. It does not insist on its own way; it is not irritable or resentful; it does not rejoice in wrongdoing, but rejoices in the truth. It bears all things, believes all things, hopes all things, endures all things. . . .</a:t>
            </a:r>
            <a:endParaRPr lang="en-US" sz="28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058FA-07E6-8694-94A0-684EB8BA0C9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242DEA-EC75-2EBD-B9B2-FB94F3297E6B}"/>
              </a:ext>
            </a:extLst>
          </p:cNvPr>
          <p:cNvSpPr txBox="1">
            <a:spLocks noChangeArrowheads="1"/>
          </p:cNvSpPr>
          <p:nvPr/>
        </p:nvSpPr>
        <p:spPr bwMode="auto">
          <a:xfrm>
            <a:off x="228600" y="-76200"/>
            <a:ext cx="876300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spcAft>
                <a:spcPts val="100"/>
              </a:spcAft>
              <a:buNone/>
              <a:tabLst>
                <a:tab pos="69723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Love never ends. For now we see in a mirror, dimly, but then we will see face to face. Now I know only in part; then I will know fully, even as I have been fully known. And now faith, hope, and love abide, these three; and the greatest of these is love. Amen.</a:t>
            </a:r>
          </a:p>
        </p:txBody>
      </p:sp>
    </p:spTree>
    <p:extLst>
      <p:ext uri="{BB962C8B-B14F-4D97-AF65-F5344CB8AC3E}">
        <p14:creationId xmlns:p14="http://schemas.microsoft.com/office/powerpoint/2010/main" val="2380833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0"/>
            <a:ext cx="9144000" cy="371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a:spcBef>
                <a:spcPts val="0"/>
              </a:spcBef>
              <a:spcAft>
                <a:spcPts val="0"/>
              </a:spcAft>
              <a:buNone/>
              <a:tabLst>
                <a:tab pos="1943100" algn="ctr"/>
                <a:tab pos="4114800" algn="r"/>
                <a:tab pos="5486400" algn="r"/>
              </a:tabLst>
            </a:pPr>
            <a:r>
              <a:rPr lang="en-US" sz="22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HYMN: </a:t>
            </a:r>
            <a:r>
              <a:rPr lang="en-US" sz="220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 335 		Though I May Speak</a:t>
            </a:r>
          </a:p>
          <a:p>
            <a:pPr marL="0" marR="0">
              <a:spcBef>
                <a:spcPts val="0"/>
              </a:spcBef>
              <a:spcAft>
                <a:spcPts val="0"/>
              </a:spcAft>
              <a:buNone/>
              <a:tabLst>
                <a:tab pos="1943100" algn="ctr"/>
                <a:tab pos="4114800" algn="r"/>
                <a:tab pos="5486400" algn="r"/>
              </a:tabLst>
            </a:pPr>
            <a:endParaRPr lang="en-US" altLang="en-US" sz="1000" b="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0" marR="0">
              <a:spcBef>
                <a:spcPts val="0"/>
              </a:spcBef>
              <a:spcAft>
                <a:spcPts val="0"/>
              </a:spcAft>
              <a:buNone/>
              <a:tabLst>
                <a:tab pos="1943100" algn="ctr"/>
                <a:tab pos="4114800" algn="r"/>
                <a:tab pos="5486400" algn="r"/>
              </a:tabLst>
            </a:pPr>
            <a:endParaRPr lang="en-US" altLang="en-US" sz="100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0" marR="0">
              <a:spcBef>
                <a:spcPts val="0"/>
              </a:spcBef>
              <a:spcAft>
                <a:spcPts val="0"/>
              </a:spcAft>
              <a:buNone/>
              <a:tabLst>
                <a:tab pos="1943100" algn="ctr"/>
                <a:tab pos="4114800" algn="r"/>
                <a:tab pos="5486400" algn="r"/>
              </a:tabLst>
            </a:pPr>
            <a:endParaRPr lang="en-US" altLang="en-US" sz="1000" b="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Though I may speak with bravest fire,</a:t>
            </a: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have the gift to all inspire,</a:t>
            </a: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have not love, my words are vain;</a:t>
            </a: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sounding brass, and hopeless gain.      </a:t>
            </a:r>
            <a:endParaRPr lang="en-US" altLang="en-US" sz="28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
        <p:nvSpPr>
          <p:cNvPr id="3" name="TextBox 2">
            <a:extLst>
              <a:ext uri="{FF2B5EF4-FFF2-40B4-BE49-F238E27FC236}">
                <a16:creationId xmlns:a16="http://schemas.microsoft.com/office/drawing/2014/main" id="{5E5B5008-0AEA-4924-5FCE-B1B40FB62283}"/>
              </a:ext>
            </a:extLst>
          </p:cNvPr>
          <p:cNvSpPr txBox="1"/>
          <p:nvPr/>
        </p:nvSpPr>
        <p:spPr>
          <a:xfrm>
            <a:off x="8001000" y="6400800"/>
            <a:ext cx="1104900" cy="369332"/>
          </a:xfrm>
          <a:prstGeom prst="rect">
            <a:avLst/>
          </a:prstGeom>
          <a:noFill/>
        </p:spPr>
        <p:txBody>
          <a:bodyPr wrap="square">
            <a:spAutoFit/>
          </a:bodyPr>
          <a:lstStyle/>
          <a:p>
            <a:pPr algn="r"/>
            <a:r>
              <a:rPr lang="en-US" altLang="en-US" sz="1800" b="0" i="1" dirty="0">
                <a:effectLst>
                  <a:outerShdw blurRad="38100" dist="38100" dir="2700000" algn="tl">
                    <a:srgbClr val="000000">
                      <a:alpha val="43137"/>
                    </a:srgbClr>
                  </a:outerShdw>
                </a:effectLst>
              </a:rPr>
              <a:t>Cont’d.</a:t>
            </a:r>
            <a:endParaRPr lang="en-US" dirty="0"/>
          </a:p>
        </p:txBody>
      </p:sp>
    </p:spTree>
    <p:extLst>
      <p:ext uri="{BB962C8B-B14F-4D97-AF65-F5344CB8AC3E}">
        <p14:creationId xmlns:p14="http://schemas.microsoft.com/office/powerpoint/2010/main" val="4025595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990600"/>
            <a:ext cx="9144000" cy="324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Come, Spirit, come, our hearts control,</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Our spirits long to be made whole.</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Let inward love guide every deed;</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By this we worship and are freed.</a:t>
            </a:r>
            <a:endParaRPr lang="en-US" altLang="en-US" sz="24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117404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0" y="-152400"/>
            <a:ext cx="9144000" cy="580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None/>
              <a:defRPr/>
            </a:pPr>
            <a:r>
              <a:rPr lang="en-US" altLang="en-US" sz="2800" dirty="0">
                <a:effectLst>
                  <a:outerShdw blurRad="38100" dist="38100" dir="2700000" algn="tl">
                    <a:srgbClr val="000000">
                      <a:alpha val="43137"/>
                    </a:srgbClr>
                  </a:outerShdw>
                </a:effectLst>
              </a:rPr>
              <a:t> </a:t>
            </a: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339 	Be Though My Vision </a:t>
            </a:r>
          </a:p>
          <a:p>
            <a:pPr algn="ctr" eaLnBrk="1" hangingPunct="1">
              <a:lnSpc>
                <a:spcPct val="150000"/>
              </a:lnSpc>
              <a:spcBef>
                <a:spcPct val="0"/>
              </a:spcBef>
              <a:buClrTx/>
              <a:buSzTx/>
              <a:buNone/>
              <a:defRPr/>
            </a:pPr>
            <a:r>
              <a:rPr lang="en-US" altLang="en-US" b="1" i="1" dirty="0">
                <a:effectLst>
                  <a:outerShdw blurRad="38100" dist="38100" dir="2700000" algn="tl">
                    <a:srgbClr val="000000">
                      <a:alpha val="43137"/>
                    </a:srgbClr>
                  </a:outerShdw>
                </a:effectLst>
              </a:rPr>
              <a:t>Be Thou my vision, O Lord of my heart;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Naught be all else to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save that Thou art--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my best thought,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day or by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Waking or sleeping, Thy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presence my light.          </a:t>
            </a:r>
            <a:endParaRPr lang="en-US" altLang="en-US" sz="1800" b="0" i="1"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0779184E-08B0-4FEA-9859-BB31061C4FC7}"/>
              </a:ext>
            </a:extLst>
          </p:cNvPr>
          <p:cNvSpPr txBox="1"/>
          <p:nvPr/>
        </p:nvSpPr>
        <p:spPr>
          <a:xfrm>
            <a:off x="8001000" y="6400800"/>
            <a:ext cx="1104900" cy="369332"/>
          </a:xfrm>
          <a:prstGeom prst="rect">
            <a:avLst/>
          </a:prstGeom>
          <a:noFill/>
        </p:spPr>
        <p:txBody>
          <a:bodyPr wrap="square">
            <a:spAutoFit/>
          </a:bodyPr>
          <a:lstStyle/>
          <a:p>
            <a:pPr algn="r"/>
            <a:r>
              <a:rPr lang="en-US" altLang="en-US" sz="1800" b="0" i="1" dirty="0">
                <a:effectLst>
                  <a:outerShdw blurRad="38100" dist="38100" dir="2700000" algn="tl">
                    <a:srgbClr val="000000">
                      <a:alpha val="43137"/>
                    </a:srgbClr>
                  </a:outerShdw>
                </a:effectLst>
              </a:rPr>
              <a:t>Cont’d.</a:t>
            </a:r>
            <a:endParaRPr lang="en-US" dirty="0"/>
          </a:p>
        </p:txBody>
      </p:sp>
    </p:spTree>
    <p:extLst>
      <p:ext uri="{BB962C8B-B14F-4D97-AF65-F5344CB8AC3E}">
        <p14:creationId xmlns:p14="http://schemas.microsoft.com/office/powerpoint/2010/main" val="1045485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76200" y="478384"/>
            <a:ext cx="90678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 Thou my wisdom,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Thou my true word;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ever with Thee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Thou with me, Lord;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Heart of my own heart, whatever befall,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Still be my vision</a:t>
            </a:r>
            <a:r>
              <a:rPr lang="en-US" altLang="en-US" b="1" i="1">
                <a:effectLst>
                  <a:outerShdw blurRad="38100" dist="38100" dir="2700000" algn="tl">
                    <a:srgbClr val="000000">
                      <a:alpha val="43137"/>
                    </a:srgbClr>
                  </a:outerShdw>
                </a:effectLst>
              </a:rPr>
              <a:t>, O </a:t>
            </a:r>
            <a:r>
              <a:rPr lang="en-US" altLang="en-US" b="1" i="1" dirty="0">
                <a:effectLst>
                  <a:outerShdw blurRad="38100" dist="38100" dir="2700000" algn="tl">
                    <a:srgbClr val="000000">
                      <a:alpha val="43137"/>
                    </a:srgbClr>
                  </a:outerShdw>
                </a:effectLst>
              </a:rPr>
              <a:t>Ruler of all.</a:t>
            </a: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2970575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52400" y="965195"/>
            <a:ext cx="2842008" cy="48260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BENEDICTION</a:t>
            </a: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endPar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tabLst>
                <a:tab pos="5129784" algn="r"/>
              </a:tabLst>
              <a:defRPr/>
            </a:pPr>
            <a:endParaRPr lang="en-US" alt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3840480" y="1438360"/>
            <a:ext cx="4257177" cy="3835314"/>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533399" y="6107667"/>
            <a:ext cx="7879629" cy="461665"/>
          </a:xfrm>
          <a:prstGeom prst="rect">
            <a:avLst/>
          </a:prstGeom>
          <a:noFill/>
        </p:spPr>
        <p:txBody>
          <a:bodyPr wrap="square">
            <a:spAutoFit/>
          </a:bodyPr>
          <a:lstStyle/>
          <a:p>
            <a:pPr marL="228600" indent="-228600" algn="ctr" eaLnBrk="1" hangingPunct="1">
              <a:spcAft>
                <a:spcPts val="600"/>
              </a:spcAft>
              <a:buClr>
                <a:schemeClr val="tx2"/>
              </a:buClr>
              <a:buFont typeface="Wingdings 2" charset="2"/>
              <a:buNone/>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ended—our Christian Witness begins!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52401" y="76200"/>
            <a:ext cx="89916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endParaRPr lang="en-US" altLang="en-US" sz="2400" b="0" i="1" dirty="0">
              <a:effectLst>
                <a:outerShdw blurRad="38100" dist="38100" dir="2700000" algn="tl">
                  <a:srgbClr val="000000">
                    <a:alpha val="43137"/>
                  </a:srgbClr>
                </a:outerShdw>
              </a:effectLst>
            </a:endParaRPr>
          </a:p>
          <a:p>
            <a:pPr marL="0" indent="0" eaLnBrk="1" hangingPunct="1">
              <a:spcBef>
                <a:spcPct val="0"/>
              </a:spcBef>
              <a:buClrTx/>
              <a:buSzTx/>
              <a:buFont typeface="Wingdings" pitchFamily="2" charset="2"/>
              <a:buNone/>
              <a:defRPr/>
            </a:pPr>
            <a:r>
              <a:rPr lang="en-US" altLang="en-US" sz="1500" b="0" dirty="0">
                <a:effectLst>
                  <a:outerShdw blurRad="38100" dist="38100" dir="2700000" algn="tl">
                    <a:srgbClr val="000000">
                      <a:alpha val="43137"/>
                    </a:srgbClr>
                  </a:outerShdw>
                </a:effectLst>
              </a:rPr>
              <a:t> 	</a:t>
            </a:r>
            <a:endParaRPr lang="en-US" altLang="en-US" sz="1500" b="0" i="1" dirty="0">
              <a:effectLst>
                <a:outerShdw blurRad="38100" dist="38100" dir="2700000" algn="tl">
                  <a:srgbClr val="000000">
                    <a:alpha val="43137"/>
                  </a:srgbClr>
                </a:outerShdw>
              </a:effectLst>
            </a:endParaRPr>
          </a:p>
          <a:p>
            <a:pPr marL="742950" indent="-514350">
              <a:spcBef>
                <a:spcPts val="0"/>
              </a:spcBef>
              <a:spcAft>
                <a:spcPts val="18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Lord, you are our strength. </a:t>
            </a:r>
          </a:p>
          <a:p>
            <a:pPr marL="914400" indent="-685800">
              <a:spcBef>
                <a:spcPts val="0"/>
              </a:spcBef>
              <a:spcAft>
                <a:spcPts val="1800"/>
              </a:spcAft>
              <a:buFont typeface="Wingdings" pitchFamily="2" charset="2"/>
              <a:buNone/>
              <a:tabLst/>
              <a:defRPr/>
            </a:pPr>
            <a:r>
              <a:rPr lang="en-US" b="1" dirty="0">
                <a:effectLst>
                  <a:outerShdw blurRad="38100" dist="38100" dir="2700000" algn="tl">
                    <a:srgbClr val="000000">
                      <a:alpha val="43137"/>
                    </a:srgbClr>
                  </a:outerShdw>
                </a:effectLst>
              </a:rPr>
              <a:t>P:	Do not be aloof from us or from me.</a:t>
            </a:r>
          </a:p>
          <a:p>
            <a:pPr marL="742950" indent="-514350">
              <a:spcBef>
                <a:spcPts val="0"/>
              </a:spcBef>
              <a:spcAft>
                <a:spcPts val="1800"/>
              </a:spcAft>
              <a:buFont typeface="Wingdings" pitchFamily="2" charset="2"/>
              <a:buNone/>
              <a:tabLst/>
              <a:defRPr/>
            </a:pPr>
            <a:r>
              <a:rPr lang="en-US" sz="2400" b="0" dirty="0">
                <a:effectLst>
                  <a:outerShdw blurRad="38100" dist="38100" dir="2700000" algn="tl">
                    <a:srgbClr val="000000">
                      <a:alpha val="43137"/>
                    </a:srgbClr>
                  </a:outerShdw>
                </a:effectLst>
              </a:rPr>
              <a:t>L:	You are our strength and our salvation. </a:t>
            </a:r>
          </a:p>
          <a:p>
            <a:pPr marL="914400" indent="-685800">
              <a:spcBef>
                <a:spcPts val="0"/>
              </a:spcBef>
              <a:spcAft>
                <a:spcPts val="1800"/>
              </a:spcAft>
              <a:buFont typeface="Wingdings" pitchFamily="2" charset="2"/>
              <a:buNone/>
              <a:tabLst/>
              <a:defRPr/>
            </a:pPr>
            <a:r>
              <a:rPr lang="en-US" b="1" dirty="0">
                <a:effectLst>
                  <a:outerShdw blurRad="38100" dist="38100" dir="2700000" algn="tl">
                    <a:srgbClr val="000000">
                      <a:alpha val="43137"/>
                    </a:srgbClr>
                  </a:outerShdw>
                </a:effectLst>
              </a:rPr>
              <a:t>P:	Come quickly and help me. </a:t>
            </a:r>
          </a:p>
          <a:p>
            <a:pPr marL="742950" indent="-514350">
              <a:spcBef>
                <a:spcPts val="0"/>
              </a:spcBef>
              <a:spcAft>
                <a:spcPts val="1800"/>
              </a:spcAft>
              <a:buFont typeface="Wingdings" pitchFamily="2" charset="2"/>
              <a:buNone/>
              <a:tabLst/>
              <a:defRPr/>
            </a:pPr>
            <a:r>
              <a:rPr lang="en-US" sz="2400" b="0" dirty="0">
                <a:effectLst>
                  <a:outerShdw blurRad="38100" dist="38100" dir="2700000" algn="tl">
                    <a:srgbClr val="000000">
                      <a:alpha val="43137"/>
                    </a:srgbClr>
                  </a:outerShdw>
                </a:effectLst>
              </a:rPr>
              <a:t>L:	We will declare your name in the presence of the assembly.</a:t>
            </a:r>
          </a:p>
          <a:p>
            <a:pPr marL="914400" indent="-685800">
              <a:spcBef>
                <a:spcPts val="0"/>
              </a:spcBef>
              <a:spcAft>
                <a:spcPts val="1800"/>
              </a:spcAft>
              <a:buFont typeface="Wingdings" pitchFamily="2" charset="2"/>
              <a:buNone/>
              <a:tabLst/>
              <a:defRPr/>
            </a:pPr>
            <a:r>
              <a:rPr lang="en-US" b="1" dirty="0">
                <a:effectLst>
                  <a:outerShdw blurRad="38100" dist="38100" dir="2700000" algn="tl">
                    <a:srgbClr val="000000">
                      <a:alpha val="43137"/>
                    </a:srgbClr>
                  </a:outerShdw>
                </a:effectLst>
              </a:rPr>
              <a:t>P:	In your presence as we assemble, I will praise your name. .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52401" y="76200"/>
            <a:ext cx="8991600"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800"/>
              </a:spcAft>
              <a:buFont typeface="Wingdings" pitchFamily="2" charset="2"/>
              <a:buNone/>
              <a:tabLst/>
              <a:defRPr/>
            </a:pPr>
            <a:r>
              <a:rPr lang="en-US" sz="2400" b="0" dirty="0">
                <a:effectLst>
                  <a:outerShdw blurRad="38100" dist="38100" dir="2700000" algn="tl">
                    <a:srgbClr val="000000">
                      <a:alpha val="43137"/>
                    </a:srgbClr>
                  </a:outerShdw>
                </a:effectLst>
              </a:rPr>
              <a:t>L:	All the ends of the earth, remember and turn to the Lord.</a:t>
            </a:r>
          </a:p>
          <a:p>
            <a:pPr marL="914400" indent="-685800">
              <a:spcBef>
                <a:spcPts val="0"/>
              </a:spcBef>
              <a:spcAft>
                <a:spcPts val="1800"/>
              </a:spcAft>
              <a:buFont typeface="Wingdings" pitchFamily="2" charset="2"/>
              <a:buNone/>
              <a:tabLst/>
              <a:defRPr/>
            </a:pPr>
            <a:r>
              <a:rPr lang="en-US" b="1" dirty="0">
                <a:effectLst>
                  <a:outerShdw blurRad="38100" dist="38100" dir="2700000" algn="tl">
                    <a:srgbClr val="000000">
                      <a:alpha val="43137"/>
                    </a:srgbClr>
                  </a:outerShdw>
                </a:effectLst>
              </a:rPr>
              <a:t>P:	Dominion belongs to the Lord. Yahweh rules over all the nations.</a:t>
            </a:r>
          </a:p>
          <a:p>
            <a:pPr marL="742950" indent="-514350">
              <a:spcBef>
                <a:spcPts val="0"/>
              </a:spcBef>
              <a:spcAft>
                <a:spcPts val="1800"/>
              </a:spcAft>
              <a:buFont typeface="Wingdings" pitchFamily="2" charset="2"/>
              <a:buNone/>
              <a:tabLst/>
              <a:defRPr/>
            </a:pPr>
            <a:r>
              <a:rPr lang="en-US" sz="2400" b="0" dirty="0">
                <a:effectLst>
                  <a:outerShdw blurRad="38100" dist="38100" dir="2700000" algn="tl">
                    <a:srgbClr val="000000">
                      <a:alpha val="43137"/>
                    </a:srgbClr>
                  </a:outerShdw>
                </a:effectLst>
              </a:rPr>
              <a:t>L: 	With praise on our lips and joy in our hearts,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let us worship God!</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69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76200"/>
            <a:ext cx="8826500" cy="6781800"/>
          </a:xfrm>
        </p:spPr>
        <p:txBody>
          <a:bodyPr>
            <a:normAutofit fontScale="77500" lnSpcReduction="20000"/>
          </a:bodyPr>
          <a:lstStyle/>
          <a:p>
            <a:pPr marL="0" indent="0">
              <a:buFont typeface="Wingdings" panose="05000000000000000000" pitchFamily="2" charset="2"/>
              <a:buNone/>
              <a:defRPr/>
            </a:pPr>
            <a:r>
              <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HYMN OF PRAISE:  </a:t>
            </a:r>
            <a:r>
              <a:rPr lang="en-US" sz="240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No. 288 	  I Sing the Mighty Power of God</a:t>
            </a:r>
          </a:p>
          <a:p>
            <a:pPr marL="0" indent="0">
              <a:buFont typeface="Wingdings" panose="05000000000000000000" pitchFamily="2" charset="2"/>
              <a:buNone/>
              <a:defRPr/>
            </a:pPr>
            <a:endParaRPr lang="en-US" sz="1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I sing the mighty power of God</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That made the mountains rise;</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That spread the flowing seas abroad</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built the lofty skies.</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I sing the wisdom that ordained</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sun to rule the day;</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moon shines full at God’s command,</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all the stars obey.</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
        <p:nvSpPr>
          <p:cNvPr id="3" name="TextBox 2">
            <a:extLst>
              <a:ext uri="{FF2B5EF4-FFF2-40B4-BE49-F238E27FC236}">
                <a16:creationId xmlns:a16="http://schemas.microsoft.com/office/drawing/2014/main" id="{CE895ABA-2839-E15E-0905-328A0DA2FD8C}"/>
              </a:ext>
            </a:extLst>
          </p:cNvPr>
          <p:cNvSpPr txBox="1"/>
          <p:nvPr/>
        </p:nvSpPr>
        <p:spPr>
          <a:xfrm>
            <a:off x="7696200" y="6339185"/>
            <a:ext cx="1049903" cy="461665"/>
          </a:xfrm>
          <a:prstGeom prst="rect">
            <a:avLst/>
          </a:prstGeom>
          <a:noFill/>
        </p:spPr>
        <p:txBody>
          <a:bodyPr wrap="none" rtlCol="0">
            <a:spAutoFit/>
          </a:bodyPr>
          <a:lstStyle/>
          <a:p>
            <a:r>
              <a:rPr lang="en-US" sz="2400" b="0" i="1" dirty="0"/>
              <a:t>Cont’d.</a:t>
            </a:r>
            <a:endParaRPr lang="en-US" b="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76200" y="76200"/>
            <a:ext cx="8991600" cy="6781800"/>
          </a:xfrm>
        </p:spPr>
        <p:txBody>
          <a:bodyPr>
            <a:normAutofit/>
          </a:bodyPr>
          <a:lstStyle/>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There’s not a plant or flower below</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But makes Thy glories known;</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clouds arise, and tempests blow,</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By order from Thy throne;</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While all that borrows life from Thee</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Is ever in Thy care,</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everywhere that we can be,</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Thou, God, art present there.</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341652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5344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Merciful God, author of life, ruler and redeemer of all nations, Savior of society and of our souls, when in life we fail to feel or imagine your presence, reassure us, we pray, that you are with and among us. When our life situation seems grim and hope is difficult to let in, forgive our unwillingness. .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4423903"/>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we feel alone and abounded, let your Spirit dwell and make a home in the depths of our lives; that we may praise your name and discover anew the life we have in you. In Jesus’ name, we pray. Amen.</a:t>
            </a:r>
          </a:p>
        </p:txBody>
      </p:sp>
    </p:spTree>
    <p:extLst>
      <p:ext uri="{BB962C8B-B14F-4D97-AF65-F5344CB8AC3E}">
        <p14:creationId xmlns:p14="http://schemas.microsoft.com/office/powerpoint/2010/main" val="3977046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33773</TotalTime>
  <Words>2410</Words>
  <Application>Microsoft Office PowerPoint</Application>
  <PresentationFormat>Letter Paper (8.5x11 in)</PresentationFormat>
  <Paragraphs>236</Paragraphs>
  <Slides>39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Bodoni MT</vt:lpstr>
      <vt:lpstr>Calibri</vt:lpstr>
      <vt:lpstr>Calisto MT</vt:lpstr>
      <vt:lpstr>Comic Sans MS</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1278</cp:revision>
  <cp:lastPrinted>2023-07-07T15:07:13Z</cp:lastPrinted>
  <dcterms:created xsi:type="dcterms:W3CDTF">2009-07-01T23:04:59Z</dcterms:created>
  <dcterms:modified xsi:type="dcterms:W3CDTF">2024-04-25T19:33:53Z</dcterms:modified>
</cp:coreProperties>
</file>