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4"/>
  </p:notesMasterIdLst>
  <p:handoutMasterIdLst>
    <p:handoutMasterId r:id="rId35"/>
  </p:handoutMasterIdLst>
  <p:sldIdLst>
    <p:sldId id="1047" r:id="rId2"/>
    <p:sldId id="955" r:id="rId3"/>
    <p:sldId id="1053" r:id="rId4"/>
    <p:sldId id="1027" r:id="rId5"/>
    <p:sldId id="331" r:id="rId6"/>
    <p:sldId id="927" r:id="rId7"/>
    <p:sldId id="928" r:id="rId8"/>
    <p:sldId id="721" r:id="rId9"/>
    <p:sldId id="1012" r:id="rId10"/>
    <p:sldId id="259" r:id="rId11"/>
    <p:sldId id="946" r:id="rId12"/>
    <p:sldId id="993" r:id="rId13"/>
    <p:sldId id="792" r:id="rId14"/>
    <p:sldId id="716" r:id="rId15"/>
    <p:sldId id="905" r:id="rId16"/>
    <p:sldId id="920" r:id="rId17"/>
    <p:sldId id="1009" r:id="rId18"/>
    <p:sldId id="1037" r:id="rId19"/>
    <p:sldId id="1038" r:id="rId20"/>
    <p:sldId id="921" r:id="rId21"/>
    <p:sldId id="939" r:id="rId22"/>
    <p:sldId id="972" r:id="rId23"/>
    <p:sldId id="942" r:id="rId24"/>
    <p:sldId id="750" r:id="rId25"/>
    <p:sldId id="1019" r:id="rId26"/>
    <p:sldId id="1043" r:id="rId27"/>
    <p:sldId id="1051" r:id="rId28"/>
    <p:sldId id="1052" r:id="rId29"/>
    <p:sldId id="647" r:id="rId30"/>
    <p:sldId id="1015" r:id="rId31"/>
    <p:sldId id="477" r:id="rId32"/>
    <p:sldId id="531" r:id="rId33"/>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0C54AC-D552-404F-9CDD-62815581271F}" v="32" dt="2024-04-19T16:06:33.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F80C54AC-D552-404F-9CDD-62815581271F}"/>
    <pc:docChg chg="undo custSel addSld delSld modSld">
      <pc:chgData name="First Presbyterian Church, Blairstown, NJ" userId="96d466b960cbaa79" providerId="LiveId" clId="{F80C54AC-D552-404F-9CDD-62815581271F}" dt="2024-04-19T17:25:09.304" v="425" actId="47"/>
      <pc:docMkLst>
        <pc:docMk/>
      </pc:docMkLst>
      <pc:sldChg chg="modSp mod">
        <pc:chgData name="First Presbyterian Church, Blairstown, NJ" userId="96d466b960cbaa79" providerId="LiveId" clId="{F80C54AC-D552-404F-9CDD-62815581271F}" dt="2024-04-17T17:46:00.589" v="94" actId="6549"/>
        <pc:sldMkLst>
          <pc:docMk/>
          <pc:sldMk cId="0" sldId="259"/>
        </pc:sldMkLst>
        <pc:spChg chg="mod">
          <ac:chgData name="First Presbyterian Church, Blairstown, NJ" userId="96d466b960cbaa79" providerId="LiveId" clId="{F80C54AC-D552-404F-9CDD-62815581271F}" dt="2024-04-17T17:46:00.589" v="94" actId="6549"/>
          <ac:spMkLst>
            <pc:docMk/>
            <pc:sldMk cId="0" sldId="259"/>
            <ac:spMk id="8194" creationId="{BC6D61EA-6048-4BEF-91FB-A3938ABBBFCE}"/>
          </ac:spMkLst>
        </pc:spChg>
      </pc:sldChg>
      <pc:sldChg chg="delSp modSp add mod delAnim">
        <pc:chgData name="First Presbyterian Church, Blairstown, NJ" userId="96d466b960cbaa79" providerId="LiveId" clId="{F80C54AC-D552-404F-9CDD-62815581271F}" dt="2024-04-17T17:44:25.687" v="74" actId="207"/>
        <pc:sldMkLst>
          <pc:docMk/>
          <pc:sldMk cId="0" sldId="331"/>
        </pc:sldMkLst>
        <pc:spChg chg="mod">
          <ac:chgData name="First Presbyterian Church, Blairstown, NJ" userId="96d466b960cbaa79" providerId="LiveId" clId="{F80C54AC-D552-404F-9CDD-62815581271F}" dt="2024-04-17T17:44:25.687" v="74" actId="207"/>
          <ac:spMkLst>
            <pc:docMk/>
            <pc:sldMk cId="0" sldId="331"/>
            <ac:spMk id="66563" creationId="{062664F7-ADEA-4839-0D92-F44B66176060}"/>
          </ac:spMkLst>
        </pc:spChg>
        <pc:picChg chg="del">
          <ac:chgData name="First Presbyterian Church, Blairstown, NJ" userId="96d466b960cbaa79" providerId="LiveId" clId="{F80C54AC-D552-404F-9CDD-62815581271F}" dt="2024-04-17T17:43:06.162" v="65" actId="478"/>
          <ac:picMkLst>
            <pc:docMk/>
            <pc:sldMk cId="0" sldId="331"/>
            <ac:picMk id="4" creationId="{7A0A3902-26A4-41E4-76F7-0E4AA01660C2}"/>
          </ac:picMkLst>
        </pc:picChg>
      </pc:sldChg>
      <pc:sldChg chg="modSp mod">
        <pc:chgData name="First Presbyterian Church, Blairstown, NJ" userId="96d466b960cbaa79" providerId="LiveId" clId="{F80C54AC-D552-404F-9CDD-62815581271F}" dt="2024-04-19T16:05:21.854" v="361" actId="1076"/>
        <pc:sldMkLst>
          <pc:docMk/>
          <pc:sldMk cId="0" sldId="477"/>
        </pc:sldMkLst>
        <pc:spChg chg="mod">
          <ac:chgData name="First Presbyterian Church, Blairstown, NJ" userId="96d466b960cbaa79" providerId="LiveId" clId="{F80C54AC-D552-404F-9CDD-62815581271F}" dt="2024-04-19T16:05:21.854" v="361" actId="1076"/>
          <ac:spMkLst>
            <pc:docMk/>
            <pc:sldMk cId="0" sldId="477"/>
            <ac:spMk id="15366" creationId="{8009916E-F9B4-AD66-E523-1BB89503E84A}"/>
          </ac:spMkLst>
        </pc:spChg>
      </pc:sldChg>
      <pc:sldChg chg="delSp add setBg delDesignElem">
        <pc:chgData name="First Presbyterian Church, Blairstown, NJ" userId="96d466b960cbaa79" providerId="LiveId" clId="{F80C54AC-D552-404F-9CDD-62815581271F}" dt="2024-04-19T16:05:47.365" v="364"/>
        <pc:sldMkLst>
          <pc:docMk/>
          <pc:sldMk cId="0" sldId="531"/>
        </pc:sldMkLst>
        <pc:spChg chg="del">
          <ac:chgData name="First Presbyterian Church, Blairstown, NJ" userId="96d466b960cbaa79" providerId="LiveId" clId="{F80C54AC-D552-404F-9CDD-62815581271F}" dt="2024-04-19T16:05:47.365" v="364"/>
          <ac:spMkLst>
            <pc:docMk/>
            <pc:sldMk cId="0" sldId="531"/>
            <ac:spMk id="38916" creationId="{FB1F6632-1840-4E2E-8EC2-2F000DB4BAB0}"/>
          </ac:spMkLst>
        </pc:spChg>
      </pc:sldChg>
      <pc:sldChg chg="modSp mod">
        <pc:chgData name="First Presbyterian Church, Blairstown, NJ" userId="96d466b960cbaa79" providerId="LiveId" clId="{F80C54AC-D552-404F-9CDD-62815581271F}" dt="2024-04-17T17:48:02.797" v="140" actId="20577"/>
        <pc:sldMkLst>
          <pc:docMk/>
          <pc:sldMk cId="0" sldId="716"/>
        </pc:sldMkLst>
        <pc:spChg chg="mod">
          <ac:chgData name="First Presbyterian Church, Blairstown, NJ" userId="96d466b960cbaa79" providerId="LiveId" clId="{F80C54AC-D552-404F-9CDD-62815581271F}" dt="2024-04-17T17:48:02.797" v="140" actId="20577"/>
          <ac:spMkLst>
            <pc:docMk/>
            <pc:sldMk cId="0" sldId="716"/>
            <ac:spMk id="11266" creationId="{618D379B-1776-4E20-869C-FAA25FE77D6D}"/>
          </ac:spMkLst>
        </pc:spChg>
      </pc:sldChg>
      <pc:sldChg chg="modSp mod">
        <pc:chgData name="First Presbyterian Church, Blairstown, NJ" userId="96d466b960cbaa79" providerId="LiveId" clId="{F80C54AC-D552-404F-9CDD-62815581271F}" dt="2024-04-19T16:58:03.729" v="420" actId="20577"/>
        <pc:sldMkLst>
          <pc:docMk/>
          <pc:sldMk cId="0" sldId="721"/>
        </pc:sldMkLst>
        <pc:spChg chg="mod">
          <ac:chgData name="First Presbyterian Church, Blairstown, NJ" userId="96d466b960cbaa79" providerId="LiveId" clId="{F80C54AC-D552-404F-9CDD-62815581271F}" dt="2024-04-19T16:58:03.729" v="420" actId="20577"/>
          <ac:spMkLst>
            <pc:docMk/>
            <pc:sldMk cId="0" sldId="721"/>
            <ac:spMk id="82948" creationId="{4CF610CB-4F8E-432E-8410-39C18A313456}"/>
          </ac:spMkLst>
        </pc:spChg>
      </pc:sldChg>
      <pc:sldChg chg="modSp mod">
        <pc:chgData name="First Presbyterian Church, Blairstown, NJ" userId="96d466b960cbaa79" providerId="LiveId" clId="{F80C54AC-D552-404F-9CDD-62815581271F}" dt="2024-04-17T18:02:35.767" v="246" actId="14100"/>
        <pc:sldMkLst>
          <pc:docMk/>
          <pc:sldMk cId="0" sldId="750"/>
        </pc:sldMkLst>
        <pc:spChg chg="mod">
          <ac:chgData name="First Presbyterian Church, Blairstown, NJ" userId="96d466b960cbaa79" providerId="LiveId" clId="{F80C54AC-D552-404F-9CDD-62815581271F}" dt="2024-04-17T18:02:35.767" v="246" actId="14100"/>
          <ac:spMkLst>
            <pc:docMk/>
            <pc:sldMk cId="0" sldId="750"/>
            <ac:spMk id="14338" creationId="{D522C88E-8367-8040-CCB7-512F5506FFFD}"/>
          </ac:spMkLst>
        </pc:spChg>
      </pc:sldChg>
      <pc:sldChg chg="modSp mod">
        <pc:chgData name="First Presbyterian Church, Blairstown, NJ" userId="96d466b960cbaa79" providerId="LiveId" clId="{F80C54AC-D552-404F-9CDD-62815581271F}" dt="2024-04-17T17:51:29.669" v="180" actId="115"/>
        <pc:sldMkLst>
          <pc:docMk/>
          <pc:sldMk cId="1174558784" sldId="905"/>
        </pc:sldMkLst>
        <pc:spChg chg="mod">
          <ac:chgData name="First Presbyterian Church, Blairstown, NJ" userId="96d466b960cbaa79" providerId="LiveId" clId="{F80C54AC-D552-404F-9CDD-62815581271F}" dt="2024-04-17T17:51:29.669" v="180" actId="115"/>
          <ac:spMkLst>
            <pc:docMk/>
            <pc:sldMk cId="1174558784" sldId="905"/>
            <ac:spMk id="17410" creationId="{4532FAAA-3A0F-4CF3-BD4A-7E5B879733B0}"/>
          </ac:spMkLst>
        </pc:spChg>
      </pc:sldChg>
      <pc:sldChg chg="modSp del mod">
        <pc:chgData name="First Presbyterian Church, Blairstown, NJ" userId="96d466b960cbaa79" providerId="LiveId" clId="{F80C54AC-D552-404F-9CDD-62815581271F}" dt="2024-04-17T17:44:12.521" v="71" actId="47"/>
        <pc:sldMkLst>
          <pc:docMk/>
          <pc:sldMk cId="0" sldId="908"/>
        </pc:sldMkLst>
        <pc:spChg chg="mod">
          <ac:chgData name="First Presbyterian Church, Blairstown, NJ" userId="96d466b960cbaa79" providerId="LiveId" clId="{F80C54AC-D552-404F-9CDD-62815581271F}" dt="2024-04-17T17:42:32.069" v="62"/>
          <ac:spMkLst>
            <pc:docMk/>
            <pc:sldMk cId="0" sldId="908"/>
            <ac:spMk id="66563" creationId="{8DB0BB0B-E6E4-8AA6-5CFF-A3D10CCDE3A3}"/>
          </ac:spMkLst>
        </pc:spChg>
      </pc:sldChg>
      <pc:sldChg chg="modSp mod">
        <pc:chgData name="First Presbyterian Church, Blairstown, NJ" userId="96d466b960cbaa79" providerId="LiveId" clId="{F80C54AC-D552-404F-9CDD-62815581271F}" dt="2024-04-17T17:49:59.067" v="161" actId="20577"/>
        <pc:sldMkLst>
          <pc:docMk/>
          <pc:sldMk cId="533685851" sldId="920"/>
        </pc:sldMkLst>
        <pc:spChg chg="mod">
          <ac:chgData name="First Presbyterian Church, Blairstown, NJ" userId="96d466b960cbaa79" providerId="LiveId" clId="{F80C54AC-D552-404F-9CDD-62815581271F}" dt="2024-04-17T17:49:59.067" v="161" actId="20577"/>
          <ac:spMkLst>
            <pc:docMk/>
            <pc:sldMk cId="533685851" sldId="920"/>
            <ac:spMk id="17410" creationId="{4532FAAA-3A0F-4CF3-BD4A-7E5B879733B0}"/>
          </ac:spMkLst>
        </pc:spChg>
      </pc:sldChg>
      <pc:sldChg chg="modSp mod">
        <pc:chgData name="First Presbyterian Church, Blairstown, NJ" userId="96d466b960cbaa79" providerId="LiveId" clId="{F80C54AC-D552-404F-9CDD-62815581271F}" dt="2024-04-17T17:53:22.007" v="208" actId="20577"/>
        <pc:sldMkLst>
          <pc:docMk/>
          <pc:sldMk cId="2704173309" sldId="921"/>
        </pc:sldMkLst>
        <pc:spChg chg="mod">
          <ac:chgData name="First Presbyterian Church, Blairstown, NJ" userId="96d466b960cbaa79" providerId="LiveId" clId="{F80C54AC-D552-404F-9CDD-62815581271F}" dt="2024-04-17T17:53:22.007" v="208" actId="20577"/>
          <ac:spMkLst>
            <pc:docMk/>
            <pc:sldMk cId="2704173309" sldId="921"/>
            <ac:spMk id="17410" creationId="{4532FAAA-3A0F-4CF3-BD4A-7E5B879733B0}"/>
          </ac:spMkLst>
        </pc:spChg>
      </pc:sldChg>
      <pc:sldChg chg="modSp add mod">
        <pc:chgData name="First Presbyterian Church, Blairstown, NJ" userId="96d466b960cbaa79" providerId="LiveId" clId="{F80C54AC-D552-404F-9CDD-62815581271F}" dt="2024-04-17T17:44:20.487" v="73" actId="207"/>
        <pc:sldMkLst>
          <pc:docMk/>
          <pc:sldMk cId="2339363803" sldId="927"/>
        </pc:sldMkLst>
        <pc:spChg chg="mod">
          <ac:chgData name="First Presbyterian Church, Blairstown, NJ" userId="96d466b960cbaa79" providerId="LiveId" clId="{F80C54AC-D552-404F-9CDD-62815581271F}" dt="2024-04-17T17:44:20.487" v="73" actId="207"/>
          <ac:spMkLst>
            <pc:docMk/>
            <pc:sldMk cId="2339363803" sldId="927"/>
            <ac:spMk id="66563" creationId="{062664F7-ADEA-4839-0D92-F44B66176060}"/>
          </ac:spMkLst>
        </pc:spChg>
      </pc:sldChg>
      <pc:sldChg chg="modSp add mod">
        <pc:chgData name="First Presbyterian Church, Blairstown, NJ" userId="96d466b960cbaa79" providerId="LiveId" clId="{F80C54AC-D552-404F-9CDD-62815581271F}" dt="2024-04-17T17:44:29.960" v="75" actId="207"/>
        <pc:sldMkLst>
          <pc:docMk/>
          <pc:sldMk cId="3416524432" sldId="928"/>
        </pc:sldMkLst>
        <pc:spChg chg="mod">
          <ac:chgData name="First Presbyterian Church, Blairstown, NJ" userId="96d466b960cbaa79" providerId="LiveId" clId="{F80C54AC-D552-404F-9CDD-62815581271F}" dt="2024-04-17T17:44:29.960" v="75" actId="207"/>
          <ac:spMkLst>
            <pc:docMk/>
            <pc:sldMk cId="3416524432" sldId="928"/>
            <ac:spMk id="66563" creationId="{062664F7-ADEA-4839-0D92-F44B66176060}"/>
          </ac:spMkLst>
        </pc:spChg>
      </pc:sldChg>
      <pc:sldChg chg="modSp mod">
        <pc:chgData name="First Presbyterian Church, Blairstown, NJ" userId="96d466b960cbaa79" providerId="LiveId" clId="{F80C54AC-D552-404F-9CDD-62815581271F}" dt="2024-04-17T17:53:28.217" v="214" actId="6549"/>
        <pc:sldMkLst>
          <pc:docMk/>
          <pc:sldMk cId="1203527857" sldId="939"/>
        </pc:sldMkLst>
        <pc:spChg chg="mod">
          <ac:chgData name="First Presbyterian Church, Blairstown, NJ" userId="96d466b960cbaa79" providerId="LiveId" clId="{F80C54AC-D552-404F-9CDD-62815581271F}" dt="2024-04-17T17:53:28.217" v="214" actId="6549"/>
          <ac:spMkLst>
            <pc:docMk/>
            <pc:sldMk cId="1203527857" sldId="939"/>
            <ac:spMk id="17410" creationId="{4532FAAA-3A0F-4CF3-BD4A-7E5B879733B0}"/>
          </ac:spMkLst>
        </pc:spChg>
      </pc:sldChg>
      <pc:sldChg chg="modSp mod">
        <pc:chgData name="First Presbyterian Church, Blairstown, NJ" userId="96d466b960cbaa79" providerId="LiveId" clId="{F80C54AC-D552-404F-9CDD-62815581271F}" dt="2024-04-17T17:47:52.547" v="136" actId="20577"/>
        <pc:sldMkLst>
          <pc:docMk/>
          <pc:sldMk cId="0" sldId="946"/>
        </pc:sldMkLst>
        <pc:spChg chg="mod">
          <ac:chgData name="First Presbyterian Church, Blairstown, NJ" userId="96d466b960cbaa79" providerId="LiveId" clId="{F80C54AC-D552-404F-9CDD-62815581271F}" dt="2024-04-17T17:47:52.547" v="136" actId="20577"/>
          <ac:spMkLst>
            <pc:docMk/>
            <pc:sldMk cId="0" sldId="946"/>
            <ac:spMk id="8194" creationId="{F31512E2-F393-4D44-A63D-55F78F8B5DAA}"/>
          </ac:spMkLst>
        </pc:spChg>
      </pc:sldChg>
      <pc:sldChg chg="modSp mod">
        <pc:chgData name="First Presbyterian Church, Blairstown, NJ" userId="96d466b960cbaa79" providerId="LiveId" clId="{F80C54AC-D552-404F-9CDD-62815581271F}" dt="2024-04-19T16:06:36.218" v="369" actId="6549"/>
        <pc:sldMkLst>
          <pc:docMk/>
          <pc:sldMk cId="2803040606" sldId="955"/>
        </pc:sldMkLst>
        <pc:spChg chg="mod">
          <ac:chgData name="First Presbyterian Church, Blairstown, NJ" userId="96d466b960cbaa79" providerId="LiveId" clId="{F80C54AC-D552-404F-9CDD-62815581271F}" dt="2024-04-19T16:06:36.218" v="369" actId="6549"/>
          <ac:spMkLst>
            <pc:docMk/>
            <pc:sldMk cId="2803040606" sldId="955"/>
            <ac:spMk id="7172" creationId="{CF3D2530-5B93-AA39-6862-E0E85C7C24F3}"/>
          </ac:spMkLst>
        </pc:spChg>
      </pc:sldChg>
      <pc:sldChg chg="modSp add mod">
        <pc:chgData name="First Presbyterian Church, Blairstown, NJ" userId="96d466b960cbaa79" providerId="LiveId" clId="{F80C54AC-D552-404F-9CDD-62815581271F}" dt="2024-04-17T18:01:01.031" v="221" actId="6549"/>
        <pc:sldMkLst>
          <pc:docMk/>
          <pc:sldMk cId="1888417231" sldId="972"/>
        </pc:sldMkLst>
        <pc:spChg chg="mod">
          <ac:chgData name="First Presbyterian Church, Blairstown, NJ" userId="96d466b960cbaa79" providerId="LiveId" clId="{F80C54AC-D552-404F-9CDD-62815581271F}" dt="2024-04-17T18:01:01.031" v="221" actId="6549"/>
          <ac:spMkLst>
            <pc:docMk/>
            <pc:sldMk cId="1888417231" sldId="972"/>
            <ac:spMk id="20482" creationId="{C80FA143-5C2D-9F78-FA4B-0A8D485387E3}"/>
          </ac:spMkLst>
        </pc:spChg>
      </pc:sldChg>
      <pc:sldChg chg="modSp mod">
        <pc:chgData name="First Presbyterian Church, Blairstown, NJ" userId="96d466b960cbaa79" providerId="LiveId" clId="{F80C54AC-D552-404F-9CDD-62815581271F}" dt="2024-04-17T17:51:52.197" v="194" actId="20577"/>
        <pc:sldMkLst>
          <pc:docMk/>
          <pc:sldMk cId="2598647270" sldId="1009"/>
        </pc:sldMkLst>
        <pc:spChg chg="mod">
          <ac:chgData name="First Presbyterian Church, Blairstown, NJ" userId="96d466b960cbaa79" providerId="LiveId" clId="{F80C54AC-D552-404F-9CDD-62815581271F}" dt="2024-04-17T17:51:52.197" v="194" actId="20577"/>
          <ac:spMkLst>
            <pc:docMk/>
            <pc:sldMk cId="2598647270" sldId="1009"/>
            <ac:spMk id="17410" creationId="{0E0652E2-17DF-D84D-FDF5-DE2F7B5E20EE}"/>
          </ac:spMkLst>
        </pc:spChg>
      </pc:sldChg>
      <pc:sldChg chg="del">
        <pc:chgData name="First Presbyterian Church, Blairstown, NJ" userId="96d466b960cbaa79" providerId="LiveId" clId="{F80C54AC-D552-404F-9CDD-62815581271F}" dt="2024-04-17T17:53:33.667" v="215" actId="47"/>
        <pc:sldMkLst>
          <pc:docMk/>
          <pc:sldMk cId="1051111777" sldId="1010"/>
        </pc:sldMkLst>
      </pc:sldChg>
      <pc:sldChg chg="modSp mod">
        <pc:chgData name="First Presbyterian Church, Blairstown, NJ" userId="96d466b960cbaa79" providerId="LiveId" clId="{F80C54AC-D552-404F-9CDD-62815581271F}" dt="2024-04-17T17:45:41.187" v="91"/>
        <pc:sldMkLst>
          <pc:docMk/>
          <pc:sldMk cId="3977046603" sldId="1012"/>
        </pc:sldMkLst>
        <pc:spChg chg="mod">
          <ac:chgData name="First Presbyterian Church, Blairstown, NJ" userId="96d466b960cbaa79" providerId="LiveId" clId="{F80C54AC-D552-404F-9CDD-62815581271F}" dt="2024-04-17T17:45:41.187" v="91"/>
          <ac:spMkLst>
            <pc:docMk/>
            <pc:sldMk cId="3977046603" sldId="1012"/>
            <ac:spMk id="82948" creationId="{3D4B35FA-816A-F2D8-27C0-05AA7752813B}"/>
          </ac:spMkLst>
        </pc:spChg>
      </pc:sldChg>
      <pc:sldChg chg="del">
        <pc:chgData name="First Presbyterian Church, Blairstown, NJ" userId="96d466b960cbaa79" providerId="LiveId" clId="{F80C54AC-D552-404F-9CDD-62815581271F}" dt="2024-04-17T17:40:15.218" v="26" actId="47"/>
        <pc:sldMkLst>
          <pc:docMk/>
          <pc:sldMk cId="2806919957" sldId="1013"/>
        </pc:sldMkLst>
      </pc:sldChg>
      <pc:sldChg chg="modSp mod">
        <pc:chgData name="First Presbyterian Church, Blairstown, NJ" userId="96d466b960cbaa79" providerId="LiveId" clId="{F80C54AC-D552-404F-9CDD-62815581271F}" dt="2024-04-19T17:24:20.152" v="424" actId="20577"/>
        <pc:sldMkLst>
          <pc:docMk/>
          <pc:sldMk cId="1045485279" sldId="1015"/>
        </pc:sldMkLst>
        <pc:spChg chg="mod">
          <ac:chgData name="First Presbyterian Church, Blairstown, NJ" userId="96d466b960cbaa79" providerId="LiveId" clId="{F80C54AC-D552-404F-9CDD-62815581271F}" dt="2024-04-19T17:24:20.152" v="424" actId="20577"/>
          <ac:spMkLst>
            <pc:docMk/>
            <pc:sldMk cId="1045485279" sldId="1015"/>
            <ac:spMk id="14338" creationId="{C144A683-EA5A-50E9-316C-189FC0688551}"/>
          </ac:spMkLst>
        </pc:spChg>
      </pc:sldChg>
      <pc:sldChg chg="modSp mod">
        <pc:chgData name="First Presbyterian Church, Blairstown, NJ" userId="96d466b960cbaa79" providerId="LiveId" clId="{F80C54AC-D552-404F-9CDD-62815581271F}" dt="2024-04-17T18:03:03.787" v="252" actId="14100"/>
        <pc:sldMkLst>
          <pc:docMk/>
          <pc:sldMk cId="2380833047" sldId="1019"/>
        </pc:sldMkLst>
        <pc:spChg chg="mod">
          <ac:chgData name="First Presbyterian Church, Blairstown, NJ" userId="96d466b960cbaa79" providerId="LiveId" clId="{F80C54AC-D552-404F-9CDD-62815581271F}" dt="2024-04-17T18:03:03.787" v="252" actId="14100"/>
          <ac:spMkLst>
            <pc:docMk/>
            <pc:sldMk cId="2380833047" sldId="1019"/>
            <ac:spMk id="14338" creationId="{D6242DEA-EC75-2EBD-B9B2-FB94F3297E6B}"/>
          </ac:spMkLst>
        </pc:spChg>
      </pc:sldChg>
      <pc:sldChg chg="modSp mod">
        <pc:chgData name="First Presbyterian Church, Blairstown, NJ" userId="96d466b960cbaa79" providerId="LiveId" clId="{F80C54AC-D552-404F-9CDD-62815581271F}" dt="2024-04-19T16:57:24.087" v="419" actId="6549"/>
        <pc:sldMkLst>
          <pc:docMk/>
          <pc:sldMk cId="0" sldId="1027"/>
        </pc:sldMkLst>
        <pc:spChg chg="mod">
          <ac:chgData name="First Presbyterian Church, Blairstown, NJ" userId="96d466b960cbaa79" providerId="LiveId" clId="{F80C54AC-D552-404F-9CDD-62815581271F}" dt="2024-04-19T16:57:24.087" v="419" actId="6549"/>
          <ac:spMkLst>
            <pc:docMk/>
            <pc:sldMk cId="0" sldId="1027"/>
            <ac:spMk id="7170" creationId="{8EF1FF12-5DC1-4FF4-9F10-6F883AD9071E}"/>
          </ac:spMkLst>
        </pc:spChg>
      </pc:sldChg>
      <pc:sldChg chg="del">
        <pc:chgData name="First Presbyterian Church, Blairstown, NJ" userId="96d466b960cbaa79" providerId="LiveId" clId="{F80C54AC-D552-404F-9CDD-62815581271F}" dt="2024-04-17T17:44:12.521" v="71" actId="47"/>
        <pc:sldMkLst>
          <pc:docMk/>
          <pc:sldMk cId="3685627465" sldId="1028"/>
        </pc:sldMkLst>
      </pc:sldChg>
      <pc:sldChg chg="del">
        <pc:chgData name="First Presbyterian Church, Blairstown, NJ" userId="96d466b960cbaa79" providerId="LiveId" clId="{F80C54AC-D552-404F-9CDD-62815581271F}" dt="2024-04-19T17:25:09.304" v="425" actId="47"/>
        <pc:sldMkLst>
          <pc:docMk/>
          <pc:sldMk cId="1459551726" sldId="1030"/>
        </pc:sldMkLst>
      </pc:sldChg>
      <pc:sldChg chg="del">
        <pc:chgData name="First Presbyterian Church, Blairstown, NJ" userId="96d466b960cbaa79" providerId="LiveId" clId="{F80C54AC-D552-404F-9CDD-62815581271F}" dt="2024-04-19T16:05:50.881" v="365" actId="47"/>
        <pc:sldMkLst>
          <pc:docMk/>
          <pc:sldMk cId="148420068" sldId="1031"/>
        </pc:sldMkLst>
      </pc:sldChg>
      <pc:sldChg chg="modSp mod">
        <pc:chgData name="First Presbyterian Church, Blairstown, NJ" userId="96d466b960cbaa79" providerId="LiveId" clId="{F80C54AC-D552-404F-9CDD-62815581271F}" dt="2024-04-17T17:52:08.397" v="198"/>
        <pc:sldMkLst>
          <pc:docMk/>
          <pc:sldMk cId="3397087277" sldId="1037"/>
        </pc:sldMkLst>
        <pc:spChg chg="mod">
          <ac:chgData name="First Presbyterian Church, Blairstown, NJ" userId="96d466b960cbaa79" providerId="LiveId" clId="{F80C54AC-D552-404F-9CDD-62815581271F}" dt="2024-04-17T17:52:08.397" v="198"/>
          <ac:spMkLst>
            <pc:docMk/>
            <pc:sldMk cId="3397087277" sldId="1037"/>
            <ac:spMk id="17410" creationId="{0E0652E2-17DF-D84D-FDF5-DE2F7B5E20EE}"/>
          </ac:spMkLst>
        </pc:spChg>
      </pc:sldChg>
      <pc:sldChg chg="modSp mod">
        <pc:chgData name="First Presbyterian Church, Blairstown, NJ" userId="96d466b960cbaa79" providerId="LiveId" clId="{F80C54AC-D552-404F-9CDD-62815581271F}" dt="2024-04-17T17:52:04.971" v="197" actId="21"/>
        <pc:sldMkLst>
          <pc:docMk/>
          <pc:sldMk cId="358776723" sldId="1038"/>
        </pc:sldMkLst>
        <pc:spChg chg="mod">
          <ac:chgData name="First Presbyterian Church, Blairstown, NJ" userId="96d466b960cbaa79" providerId="LiveId" clId="{F80C54AC-D552-404F-9CDD-62815581271F}" dt="2024-04-17T17:52:04.971" v="197" actId="21"/>
          <ac:spMkLst>
            <pc:docMk/>
            <pc:sldMk cId="358776723" sldId="1038"/>
            <ac:spMk id="17410" creationId="{0E0652E2-17DF-D84D-FDF5-DE2F7B5E20EE}"/>
          </ac:spMkLst>
        </pc:spChg>
      </pc:sldChg>
      <pc:sldChg chg="del">
        <pc:chgData name="First Presbyterian Church, Blairstown, NJ" userId="96d466b960cbaa79" providerId="LiveId" clId="{F80C54AC-D552-404F-9CDD-62815581271F}" dt="2024-04-17T18:01:07.497" v="222" actId="2696"/>
        <pc:sldMkLst>
          <pc:docMk/>
          <pc:sldMk cId="1047021302" sldId="1043"/>
        </pc:sldMkLst>
      </pc:sldChg>
      <pc:sldChg chg="modSp add mod">
        <pc:chgData name="First Presbyterian Church, Blairstown, NJ" userId="96d466b960cbaa79" providerId="LiveId" clId="{F80C54AC-D552-404F-9CDD-62815581271F}" dt="2024-04-19T16:04:52.110" v="358" actId="20577"/>
        <pc:sldMkLst>
          <pc:docMk/>
          <pc:sldMk cId="4025595284" sldId="1043"/>
        </pc:sldMkLst>
        <pc:spChg chg="mod">
          <ac:chgData name="First Presbyterian Church, Blairstown, NJ" userId="96d466b960cbaa79" providerId="LiveId" clId="{F80C54AC-D552-404F-9CDD-62815581271F}" dt="2024-04-19T16:04:52.110" v="358" actId="20577"/>
          <ac:spMkLst>
            <pc:docMk/>
            <pc:sldMk cId="4025595284" sldId="1043"/>
            <ac:spMk id="20482" creationId="{C80FA143-5C2D-9F78-FA4B-0A8D485387E3}"/>
          </ac:spMkLst>
        </pc:spChg>
      </pc:sldChg>
      <pc:sldChg chg="del">
        <pc:chgData name="First Presbyterian Church, Blairstown, NJ" userId="96d466b960cbaa79" providerId="LiveId" clId="{F80C54AC-D552-404F-9CDD-62815581271F}" dt="2024-04-17T18:03:09.277" v="253" actId="47"/>
        <pc:sldMkLst>
          <pc:docMk/>
          <pc:sldMk cId="921299257" sldId="1044"/>
        </pc:sldMkLst>
      </pc:sldChg>
      <pc:sldChg chg="modSp">
        <pc:chgData name="First Presbyterian Church, Blairstown, NJ" userId="96d466b960cbaa79" providerId="LiveId" clId="{F80C54AC-D552-404F-9CDD-62815581271F}" dt="2024-04-19T16:06:20.626" v="367"/>
        <pc:sldMkLst>
          <pc:docMk/>
          <pc:sldMk cId="0" sldId="1047"/>
        </pc:sldMkLst>
        <pc:picChg chg="mod">
          <ac:chgData name="First Presbyterian Church, Blairstown, NJ" userId="96d466b960cbaa79" providerId="LiveId" clId="{F80C54AC-D552-404F-9CDD-62815581271F}" dt="2024-04-19T16:06:20.626" v="367"/>
          <ac:picMkLst>
            <pc:docMk/>
            <pc:sldMk cId="0" sldId="1047"/>
            <ac:picMk id="5" creationId="{6564D486-54C4-92C2-D768-08DC64ACF983}"/>
          </ac:picMkLst>
        </pc:picChg>
      </pc:sldChg>
      <pc:sldChg chg="del">
        <pc:chgData name="First Presbyterian Church, Blairstown, NJ" userId="96d466b960cbaa79" providerId="LiveId" clId="{F80C54AC-D552-404F-9CDD-62815581271F}" dt="2024-04-17T18:01:07.497" v="222" actId="2696"/>
        <pc:sldMkLst>
          <pc:docMk/>
          <pc:sldMk cId="737614912" sldId="1048"/>
        </pc:sldMkLst>
      </pc:sldChg>
      <pc:sldChg chg="add del">
        <pc:chgData name="First Presbyterian Church, Blairstown, NJ" userId="96d466b960cbaa79" providerId="LiveId" clId="{F80C54AC-D552-404F-9CDD-62815581271F}" dt="2024-04-19T16:03:29.893" v="321" actId="47"/>
        <pc:sldMkLst>
          <pc:docMk/>
          <pc:sldMk cId="2893585043" sldId="1048"/>
        </pc:sldMkLst>
      </pc:sldChg>
      <pc:sldChg chg="del">
        <pc:chgData name="First Presbyterian Church, Blairstown, NJ" userId="96d466b960cbaa79" providerId="LiveId" clId="{F80C54AC-D552-404F-9CDD-62815581271F}" dt="2024-04-17T17:44:12.521" v="71" actId="47"/>
        <pc:sldMkLst>
          <pc:docMk/>
          <pc:sldMk cId="3106319836" sldId="1049"/>
        </pc:sldMkLst>
      </pc:sldChg>
      <pc:sldChg chg="del">
        <pc:chgData name="First Presbyterian Church, Blairstown, NJ" userId="96d466b960cbaa79" providerId="LiveId" clId="{F80C54AC-D552-404F-9CDD-62815581271F}" dt="2024-04-17T17:44:15.577" v="72" actId="47"/>
        <pc:sldMkLst>
          <pc:docMk/>
          <pc:sldMk cId="662871054" sldId="1050"/>
        </pc:sldMkLst>
      </pc:sldChg>
      <pc:sldChg chg="modSp add mod">
        <pc:chgData name="First Presbyterian Church, Blairstown, NJ" userId="96d466b960cbaa79" providerId="LiveId" clId="{F80C54AC-D552-404F-9CDD-62815581271F}" dt="2024-04-19T16:02:51.411" v="306" actId="20577"/>
        <pc:sldMkLst>
          <pc:docMk/>
          <pc:sldMk cId="1601307152" sldId="1051"/>
        </pc:sldMkLst>
        <pc:spChg chg="mod">
          <ac:chgData name="First Presbyterian Church, Blairstown, NJ" userId="96d466b960cbaa79" providerId="LiveId" clId="{F80C54AC-D552-404F-9CDD-62815581271F}" dt="2024-04-19T16:02:51.411" v="306" actId="20577"/>
          <ac:spMkLst>
            <pc:docMk/>
            <pc:sldMk cId="1601307152" sldId="1051"/>
            <ac:spMk id="20482" creationId="{C80FA143-5C2D-9F78-FA4B-0A8D485387E3}"/>
          </ac:spMkLst>
        </pc:spChg>
      </pc:sldChg>
      <pc:sldChg chg="del">
        <pc:chgData name="First Presbyterian Church, Blairstown, NJ" userId="96d466b960cbaa79" providerId="LiveId" clId="{F80C54AC-D552-404F-9CDD-62815581271F}" dt="2024-04-17T18:01:07.497" v="222" actId="2696"/>
        <pc:sldMkLst>
          <pc:docMk/>
          <pc:sldMk cId="2632507171" sldId="1051"/>
        </pc:sldMkLst>
      </pc:sldChg>
      <pc:sldChg chg="del">
        <pc:chgData name="First Presbyterian Church, Blairstown, NJ" userId="96d466b960cbaa79" providerId="LiveId" clId="{F80C54AC-D552-404F-9CDD-62815581271F}" dt="2024-04-17T18:01:07.497" v="222" actId="2696"/>
        <pc:sldMkLst>
          <pc:docMk/>
          <pc:sldMk cId="349777023" sldId="1052"/>
        </pc:sldMkLst>
      </pc:sldChg>
      <pc:sldChg chg="modSp add mod">
        <pc:chgData name="First Presbyterian Church, Blairstown, NJ" userId="96d466b960cbaa79" providerId="LiveId" clId="{F80C54AC-D552-404F-9CDD-62815581271F}" dt="2024-04-19T16:03:22.632" v="320" actId="20577"/>
        <pc:sldMkLst>
          <pc:docMk/>
          <pc:sldMk cId="1117404818" sldId="1052"/>
        </pc:sldMkLst>
        <pc:spChg chg="mod">
          <ac:chgData name="First Presbyterian Church, Blairstown, NJ" userId="96d466b960cbaa79" providerId="LiveId" clId="{F80C54AC-D552-404F-9CDD-62815581271F}" dt="2024-04-19T16:03:22.632" v="320" actId="20577"/>
          <ac:spMkLst>
            <pc:docMk/>
            <pc:sldMk cId="1117404818" sldId="1052"/>
            <ac:spMk id="20482" creationId="{C80FA143-5C2D-9F78-FA4B-0A8D485387E3}"/>
          </ac:spMkLst>
        </pc:spChg>
      </pc:sldChg>
      <pc:sldChg chg="del">
        <pc:chgData name="First Presbyterian Church, Blairstown, NJ" userId="96d466b960cbaa79" providerId="LiveId" clId="{F80C54AC-D552-404F-9CDD-62815581271F}" dt="2024-04-19T16:05:29.083" v="362" actId="47"/>
        <pc:sldMkLst>
          <pc:docMk/>
          <pc:sldMk cId="2590493681" sldId="1053"/>
        </pc:sldMkLst>
      </pc:sldChg>
      <pc:sldChg chg="delSp modSp add mod">
        <pc:chgData name="First Presbyterian Church, Blairstown, NJ" userId="96d466b960cbaa79" providerId="LiveId" clId="{F80C54AC-D552-404F-9CDD-62815581271F}" dt="2024-04-19T16:10:08.043" v="417" actId="20577"/>
        <pc:sldMkLst>
          <pc:docMk/>
          <pc:sldMk cId="3444108250" sldId="1053"/>
        </pc:sldMkLst>
        <pc:spChg chg="del">
          <ac:chgData name="First Presbyterian Church, Blairstown, NJ" userId="96d466b960cbaa79" providerId="LiveId" clId="{F80C54AC-D552-404F-9CDD-62815581271F}" dt="2024-04-19T16:06:54.755" v="393" actId="478"/>
          <ac:spMkLst>
            <pc:docMk/>
            <pc:sldMk cId="3444108250" sldId="1053"/>
            <ac:spMk id="3" creationId="{E78AD04C-07FD-C61B-D46F-357A39F801CC}"/>
          </ac:spMkLst>
        </pc:spChg>
        <pc:spChg chg="mod">
          <ac:chgData name="First Presbyterian Church, Blairstown, NJ" userId="96d466b960cbaa79" providerId="LiveId" clId="{F80C54AC-D552-404F-9CDD-62815581271F}" dt="2024-04-19T16:10:08.043" v="417" actId="20577"/>
          <ac:spMkLst>
            <pc:docMk/>
            <pc:sldMk cId="3444108250" sldId="1053"/>
            <ac:spMk id="7172" creationId="{CF3D2530-5B93-AA39-6862-E0E85C7C24F3}"/>
          </ac:spMkLst>
        </pc:spChg>
      </pc:sldChg>
      <pc:sldChg chg="del">
        <pc:chgData name="First Presbyterian Church, Blairstown, NJ" userId="96d466b960cbaa79" providerId="LiveId" clId="{F80C54AC-D552-404F-9CDD-62815581271F}" dt="2024-04-19T16:05:29.083" v="362" actId="47"/>
        <pc:sldMkLst>
          <pc:docMk/>
          <pc:sldMk cId="288754674" sldId="10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04/19/2024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lower&#10;&#10;Description automatically generated">
            <a:extLst>
              <a:ext uri="{FF2B5EF4-FFF2-40B4-BE49-F238E27FC236}">
                <a16:creationId xmlns:a16="http://schemas.microsoft.com/office/drawing/2014/main" id="{DB8F2F31-1263-7743-EB2A-2C9666A9C97A}"/>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r="12500"/>
          <a:stretch/>
        </p:blipFill>
        <p:spPr>
          <a:xfrm>
            <a:off x="-38100" y="0"/>
            <a:ext cx="9220200" cy="6858000"/>
          </a:xfrm>
          <a:prstGeom prst="rect">
            <a:avLst/>
          </a:prstGeom>
        </p:spPr>
      </p:pic>
      <p:pic>
        <p:nvPicPr>
          <p:cNvPr id="5" name="Picture 4" descr="A pink flower with yellow text&#10;&#10;Description automatically generated">
            <a:extLst>
              <a:ext uri="{FF2B5EF4-FFF2-40B4-BE49-F238E27FC236}">
                <a16:creationId xmlns:a16="http://schemas.microsoft.com/office/drawing/2014/main" id="{6564D486-54C4-92C2-D768-08DC64ACF98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val="0"/>
              </a:ext>
            </a:extLst>
          </a:blip>
          <a:srcRect l="169"/>
          <a:stretch/>
        </p:blipFill>
        <p:spPr>
          <a:xfrm>
            <a:off x="304800" y="1011108"/>
            <a:ext cx="8618751" cy="4856292"/>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651775" y="4997953"/>
            <a:ext cx="7924800" cy="941581"/>
            <a:chOff x="457200" y="5744905"/>
            <a:chExt cx="7924800" cy="913070"/>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Jesus, who bore our sins in his body through his death on the cross, by the power of his resurrection wills for us to be dead to sin and alive to all that is good. Since Christ has forgiven us, ...  </a:t>
            </a: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Let us forgive one another. </a:t>
            </a: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a:t>
            </a:r>
            <a:r>
              <a:rPr lang="en-US" sz="1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647  GTG)</a:t>
            </a:r>
            <a:endPar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Christ the Son. </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now let the weak say, “we are strong”; </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poor say, “We are rich, </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because of what the Lord has done for us!”  </a:t>
            </a:r>
          </a:p>
          <a:p>
            <a:pPr marL="0" indent="0" algn="ctr">
              <a:spcBef>
                <a:spcPts val="1200"/>
              </a:spcBef>
              <a:spcAft>
                <a:spcPts val="120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a:t>
            </a:r>
          </a:p>
          <a:p>
            <a:pPr marL="0" indent="0" algn="ctr">
              <a:lnSpc>
                <a:spcPct val="150000"/>
              </a:lnSpc>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for Sunday School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God, from whom all blessings flow;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God all creatures here below;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God above, ye heavenly host;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Father, Son, and Holy Ghost. Amen.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t>
            </a: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9525"/>
            <a:ext cx="8382000" cy="72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NEW TESTAMENT LESSON:  1 John 3: 16–24, 4: 15–21</a:t>
            </a:r>
          </a:p>
          <a:p>
            <a:pPr algn="ctr">
              <a:buNone/>
              <a:defRPr/>
            </a:pPr>
            <a:r>
              <a:rPr lang="en-US" sz="2400" b="0" dirty="0">
                <a:effectLst>
                  <a:outerShdw blurRad="38100" dist="38100" dir="2700000" algn="tl">
                    <a:srgbClr val="000000">
                      <a:alpha val="43137"/>
                    </a:srgbClr>
                  </a:outerShdw>
                </a:effectLst>
                <a:cs typeface="Arial" pitchFamily="34" charset="0"/>
              </a:rPr>
              <a:t>	Love one another.</a:t>
            </a:r>
          </a:p>
          <a:p>
            <a:pPr>
              <a:buNone/>
              <a:defRPr/>
            </a:pPr>
            <a:r>
              <a:rPr lang="en-US" sz="2400" b="0" dirty="0">
                <a:effectLst>
                  <a:outerShdw blurRad="38100" dist="38100" dir="2700000" algn="tl">
                    <a:srgbClr val="000000">
                      <a:alpha val="43137"/>
                    </a:srgbClr>
                  </a:outerShdw>
                </a:effectLst>
                <a:cs typeface="Arial" pitchFamily="34" charset="0"/>
              </a:rPr>
              <a:t>	 </a:t>
            </a:r>
            <a:r>
              <a:rPr lang="en-US" sz="2400" b="0" u="sng" dirty="0">
                <a:effectLst>
                  <a:outerShdw blurRad="38100" dist="38100" dir="2700000" algn="tl">
                    <a:srgbClr val="000000">
                      <a:alpha val="43137"/>
                    </a:srgbClr>
                  </a:outerShdw>
                </a:effectLst>
                <a:cs typeface="Arial" pitchFamily="34" charset="0"/>
              </a:rPr>
              <a:t>1 John 3: 16–24</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know love by this, that he laid down his life for us—and we ought to lay down our lives for the brothers and sisters.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How does God’s love abide in anyone who has the world’s goods and sees a brother or sister in need and yet refuses help?</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Little children, let us love not in word or speech but in deed and truth.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by this we will</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know that we are from the truth and will reassure our hearts before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whenever our hearts condemn us, for God is greater than our hearts, and he knows everything.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Beloved, if our hearts do not condemn us, we have boldness before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we receive from him whatever we ask, because we obey his commandments and do what pleases him.</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this is his commandment, that we should believe in the name of his Son Jesus Christ and love one another, just as he has commanded us. . . .</a:t>
            </a:r>
          </a:p>
        </p:txBody>
      </p:sp>
    </p:spTree>
    <p:extLst>
      <p:ext uri="{BB962C8B-B14F-4D97-AF65-F5344CB8AC3E}">
        <p14:creationId xmlns:p14="http://schemas.microsoft.com/office/powerpoint/2010/main" val="5336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228600"/>
            <a:ext cx="8534400" cy="599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who obey his commandments abide in him, and he abides in them. And by this we know that he abides in us, by the Spirit that he has given us.</a:t>
            </a:r>
          </a:p>
          <a:p>
            <a:pPr indent="228600" algn="ctr">
              <a:lnSpc>
                <a:spcPct val="150000"/>
              </a:lnSpc>
              <a:buNone/>
            </a:pPr>
            <a:r>
              <a:rPr lang="en-US" sz="2800" b="0" i="0" u="sng"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 John 4: 15–21</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God abides in those who confess that Jesus is the Son of God, and they abide in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we have known and believe the love that God has for us. God is love, and those who abide in love abide in God, and God abides in them. . . .</a:t>
            </a:r>
          </a:p>
        </p:txBody>
      </p:sp>
    </p:spTree>
    <p:extLst>
      <p:ext uri="{BB962C8B-B14F-4D97-AF65-F5344CB8AC3E}">
        <p14:creationId xmlns:p14="http://schemas.microsoft.com/office/powerpoint/2010/main" val="259864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457200" y="0"/>
            <a:ext cx="83820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Love has been perfected among us in this: that we may have boldness on the day of judgment, because as he is, so are we in this world.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is no fear in love, but perfect love casts out fear; for fear has to do with punishment, and whoever fears has not reached perfection in love.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love because he first loved 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Those who say, “I love God,” and hate a brother or sister are liars, for those who do not love a brother or sister, whom they have seen, . . .</a:t>
            </a:r>
          </a:p>
        </p:txBody>
      </p:sp>
    </p:spTree>
    <p:extLst>
      <p:ext uri="{BB962C8B-B14F-4D97-AF65-F5344CB8AC3E}">
        <p14:creationId xmlns:p14="http://schemas.microsoft.com/office/powerpoint/2010/main" val="339708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457200" y="0"/>
            <a:ext cx="8534400"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cannot love God, whom they have not seen.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commandment we have from him is this: those who love God must love their brothers and sisters also.</a:t>
            </a:r>
          </a:p>
        </p:txBody>
      </p:sp>
    </p:spTree>
    <p:extLst>
      <p:ext uri="{BB962C8B-B14F-4D97-AF65-F5344CB8AC3E}">
        <p14:creationId xmlns:p14="http://schemas.microsoft.com/office/powerpoint/2010/main" val="35877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10: 11–18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the gatekeeper and our Shepherd.</a:t>
            </a:r>
          </a:p>
          <a:p>
            <a:pPr indent="1143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good shepherd. The good shepherd lays down his life for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hired hand, who is not the shepherd and does not own the sheep, sees the wolf coming and leaves the sheep and runs away, and the wolf snatches them and scatters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hired hand runs away because a hired hand does not care for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the good shepherd. I know my own, and my own know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just as the Father knows me,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229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 know the Father. And I lay down my life for the sheep.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have other sheep that do not belong to this fold. I must bring them also, and they will listen to my voice. So there will be one flock, one shepherd.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this reason the Father loves me, because I lay down my life in order to take it up again.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 one takes it from me, but I lay it down of my own accord. I have power to lay it down, and I have power to take it up again. I have received this command from my Father.”</a:t>
            </a:r>
          </a:p>
        </p:txBody>
      </p:sp>
    </p:spTree>
    <p:extLst>
      <p:ext uri="{BB962C8B-B14F-4D97-AF65-F5344CB8AC3E}">
        <p14:creationId xmlns:p14="http://schemas.microsoft.com/office/powerpoint/2010/main" val="120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752600"/>
            <a:ext cx="9144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ANTHEM with the Chancel Choir:</a:t>
            </a:r>
          </a:p>
          <a:p>
            <a:pPr algn="ctr" eaLnBrk="1" hangingPunct="1">
              <a:lnSpc>
                <a:spcPct val="150000"/>
              </a:lnSpc>
              <a:spcBef>
                <a:spcPct val="0"/>
              </a:spcBef>
              <a:buClrTx/>
              <a:buSzTx/>
              <a:buFontTx/>
              <a:buNone/>
            </a:pPr>
            <a:endParaRPr lang="en-US" altLang="en-US" sz="2400" b="0" dirty="0"/>
          </a:p>
          <a:p>
            <a:pPr algn="ctr" eaLnBrk="1" hangingPunct="1">
              <a:spcBef>
                <a:spcPct val="0"/>
              </a:spcBef>
              <a:buClrTx/>
              <a:buSzTx/>
              <a:buFontTx/>
              <a:buNone/>
            </a:pPr>
            <a:r>
              <a:rPr lang="en-US" altLang="en-US" sz="4000" b="0" i="1" dirty="0">
                <a:latin typeface="+mj-lt"/>
              </a:rPr>
              <a:t>““We Will Give Thanks”</a:t>
            </a:r>
          </a:p>
          <a:p>
            <a:pPr algn="ctr" eaLnBrk="1" hangingPunct="1">
              <a:spcBef>
                <a:spcPct val="0"/>
              </a:spcBef>
              <a:buClrTx/>
              <a:buSzTx/>
              <a:buFontTx/>
              <a:buNone/>
            </a:pPr>
            <a:endParaRPr lang="en-US" altLang="en-US" b="0" i="1" dirty="0">
              <a:latin typeface="+mj-lt"/>
            </a:endParaRPr>
          </a:p>
          <a:p>
            <a:pPr algn="ctr" eaLnBrk="1" hangingPunct="1">
              <a:spcBef>
                <a:spcPct val="0"/>
              </a:spcBef>
              <a:buClrTx/>
              <a:buSzTx/>
              <a:buFontTx/>
              <a:buNone/>
            </a:pPr>
            <a:r>
              <a:rPr lang="en-US" altLang="en-US" b="0" i="1" dirty="0">
                <a:latin typeface="+mj-lt"/>
              </a:rPr>
              <a:t>by Mark Patterson</a:t>
            </a:r>
            <a:endParaRPr lang="en-US" altLang="en-US" sz="14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0523" name="Picture 20522" descr="Lone person stanging on misty jagged mountain">
            <a:extLst>
              <a:ext uri="{FF2B5EF4-FFF2-40B4-BE49-F238E27FC236}">
                <a16:creationId xmlns:a16="http://schemas.microsoft.com/office/drawing/2014/main" id="{EB26A2E8-8E0C-FE21-6CD2-A5644D4541F5}"/>
              </a:ext>
            </a:extLst>
          </p:cNvPr>
          <p:cNvPicPr>
            <a:picLocks noChangeAspect="1"/>
          </p:cNvPicPr>
          <p:nvPr/>
        </p:nvPicPr>
        <p:blipFill rotWithShape="1">
          <a:blip r:embed="rId3">
            <a:alphaModFix amt="25000"/>
          </a:blip>
          <a:srcRect l="2264" r="2403"/>
          <a:stretch/>
        </p:blipFill>
        <p:spPr>
          <a:xfrm>
            <a:off x="20" y="10"/>
            <a:ext cx="9143980" cy="6857990"/>
          </a:xfrm>
          <a:prstGeom prst="rect">
            <a:avLst/>
          </a:prstGeom>
        </p:spPr>
      </p:pic>
      <p:sp>
        <p:nvSpPr>
          <p:cNvPr id="20524" name="TextBox 20523">
            <a:extLst>
              <a:ext uri="{FF2B5EF4-FFF2-40B4-BE49-F238E27FC236}">
                <a16:creationId xmlns:a16="http://schemas.microsoft.com/office/drawing/2014/main" id="{C8BE8143-77AB-4BD8-5E9A-65DCBD50E0D6}"/>
              </a:ext>
            </a:extLst>
          </p:cNvPr>
          <p:cNvSpPr txBox="1"/>
          <p:nvPr/>
        </p:nvSpPr>
        <p:spPr>
          <a:xfrm>
            <a:off x="685346" y="609600"/>
            <a:ext cx="7765321" cy="970450"/>
          </a:xfrm>
          <a:prstGeom prst="rect">
            <a:avLst/>
          </a:prstGeom>
        </p:spPr>
        <p:txBody>
          <a:bodyPr vert="horz" lIns="91440" tIns="45720" rIns="91440" bIns="45720" rtlCol="0" anchor="ctr">
            <a:normAutofit/>
          </a:bodyPr>
          <a:lstStyle/>
          <a:p>
            <a:pPr algn="ctr">
              <a:lnSpc>
                <a:spcPct val="90000"/>
              </a:lnSpc>
              <a:spcBef>
                <a:spcPct val="0"/>
              </a:spcBef>
              <a:spcAft>
                <a:spcPts val="600"/>
              </a:spcAft>
              <a:buClr>
                <a:schemeClr val="tx2"/>
              </a:buClr>
              <a:tabLst>
                <a:tab pos="7543800" algn="r"/>
              </a:tabLst>
            </a:pPr>
            <a:r>
              <a:rPr lang="en-US" altLang="en-US" sz="2800" b="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MEDITATION:  </a:t>
            </a:r>
          </a:p>
          <a:p>
            <a:pPr algn="ctr">
              <a:lnSpc>
                <a:spcPct val="90000"/>
              </a:lnSpc>
              <a:spcBef>
                <a:spcPct val="0"/>
              </a:spcBef>
              <a:spcAft>
                <a:spcPts val="600"/>
              </a:spcAft>
              <a:buClr>
                <a:schemeClr val="tx2"/>
              </a:buClr>
              <a:tabLst>
                <a:tab pos="7543800" algn="r"/>
              </a:tabLst>
            </a:pPr>
            <a:r>
              <a:rPr lang="en-US" altLang="en-US" sz="2800" b="1"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with Pastor David Harvey</a:t>
            </a:r>
          </a:p>
        </p:txBody>
      </p:sp>
      <p:sp>
        <p:nvSpPr>
          <p:cNvPr id="3" name="TextBox 2">
            <a:extLst>
              <a:ext uri="{FF2B5EF4-FFF2-40B4-BE49-F238E27FC236}">
                <a16:creationId xmlns:a16="http://schemas.microsoft.com/office/drawing/2014/main" id="{5EAE6AE4-1971-9883-CAD5-5C8501276F55}"/>
              </a:ext>
            </a:extLst>
          </p:cNvPr>
          <p:cNvSpPr txBox="1"/>
          <p:nvPr/>
        </p:nvSpPr>
        <p:spPr>
          <a:xfrm>
            <a:off x="685346" y="1732449"/>
            <a:ext cx="7765321" cy="4058751"/>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tabLst>
                <a:tab pos="7543800" algn="r"/>
              </a:tabLst>
            </a:pPr>
            <a:r>
              <a:rPr lang="en-US" altLang="en-US" sz="36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Walking with the Resurrection</a:t>
            </a:r>
            <a:endParaRPr lang="en-US" alt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228600" y="-13804"/>
            <a:ext cx="8839200" cy="692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Psalm 23, King James Version</a:t>
            </a:r>
            <a:endParaRPr lang="en-US" altLang="en-US" sz="1100" b="0" i="1" dirty="0">
              <a:effectLst>
                <a:outerShdw blurRad="38100" dist="38100" dir="2700000" algn="tl">
                  <a:srgbClr val="000000">
                    <a:alpha val="43137"/>
                  </a:srgbClr>
                </a:outerShdw>
              </a:effectLst>
            </a:endParaRPr>
          </a:p>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Lord is my shepherd; I shall not want. He maketh me to lie down in green pastures: he leadeth me beside the still waters. He restoreth my soul: he leadeth me in the paths of righteousness for his name's sake. </a:t>
            </a:r>
          </a:p>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Yea, though I walk through the valley of the shadow of death, I will fear no evil: …</a:t>
            </a:r>
            <a:endParaRPr lang="en-US" sz="28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58FA-07E6-8694-94A0-684EB8BA0C9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242DEA-EC75-2EBD-B9B2-FB94F3297E6B}"/>
              </a:ext>
            </a:extLst>
          </p:cNvPr>
          <p:cNvSpPr txBox="1">
            <a:spLocks noChangeArrowheads="1"/>
          </p:cNvSpPr>
          <p:nvPr/>
        </p:nvSpPr>
        <p:spPr bwMode="auto">
          <a:xfrm>
            <a:off x="228600" y="-76200"/>
            <a:ext cx="8763000" cy="592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thou art with me; thy rod and thy staff they comfort me.</a:t>
            </a:r>
          </a:p>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Thou preparest a table before me in the presence of mine enemies: thou </a:t>
            </a:r>
            <a:r>
              <a:rPr lang="en-US" b="1" kern="140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anointest</a:t>
            </a: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my head with oil; my cup </a:t>
            </a:r>
            <a:r>
              <a:rPr lang="en-US" b="1" kern="140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runneth</a:t>
            </a: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over.</a:t>
            </a:r>
          </a:p>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Surely goodness and mercy shall follow me all the days of my life: and I will dwell in the house of the Lord forever. Amen. </a:t>
            </a:r>
          </a:p>
        </p:txBody>
      </p:sp>
    </p:spTree>
    <p:extLst>
      <p:ext uri="{BB962C8B-B14F-4D97-AF65-F5344CB8AC3E}">
        <p14:creationId xmlns:p14="http://schemas.microsoft.com/office/powerpoint/2010/main" val="238083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0"/>
            <a:ext cx="9144000" cy="642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a:spcBef>
                <a:spcPts val="0"/>
              </a:spcBef>
              <a:spcAft>
                <a:spcPts val="0"/>
              </a:spcAft>
              <a:buNone/>
              <a:tabLst>
                <a:tab pos="1943100" algn="ctr"/>
                <a:tab pos="4114800" algn="r"/>
                <a:tab pos="5486400" algn="r"/>
              </a:tabLst>
            </a:pPr>
            <a:r>
              <a:rPr lang="en-US" sz="22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HYMN: </a:t>
            </a:r>
            <a:r>
              <a:rPr lang="en-US" sz="22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 172	    My Shepherd Will Supply My Need		vv. 1 &amp; 2</a:t>
            </a:r>
          </a:p>
          <a:p>
            <a:pPr>
              <a:buNone/>
            </a:pPr>
            <a:endParaRPr lang="en-US" altLang="en-US" sz="1000"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My Shepherd will supply my need;</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Jehovah is His Name:</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pastures fresh He makes me feed,</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Beside the living stream.</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brings my wandering spirit back</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I forsake His ways,</a:t>
            </a:r>
          </a:p>
          <a:p>
            <a:pPr algn="ct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leads me, for His mercy’s sake,</a:t>
            </a:r>
          </a:p>
          <a:p>
            <a:pPr algn="r">
              <a:spcAft>
                <a:spcPts val="1200"/>
              </a:spcAft>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paths of truth and grace.      </a:t>
            </a:r>
            <a:r>
              <a:rPr lang="en-US" altLang="en-US" sz="1800" b="0" i="1" dirty="0">
                <a:effectLst>
                  <a:outerShdw blurRad="38100" dist="38100" dir="2700000" algn="tl">
                    <a:srgbClr val="000000">
                      <a:alpha val="43137"/>
                    </a:srgbClr>
                  </a:outerShdw>
                </a:effectLst>
              </a:rPr>
              <a:t>Cont’d.</a:t>
            </a:r>
            <a:endParaRPr lang="en-US" altLang="en-US" sz="28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402559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0"/>
            <a:ext cx="9144000" cy="65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I walk through the shades of death</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Thy presence is my stay;</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One word of Your supporting breath</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Drives all my fears away.</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Your hand, in sight of all my foes,</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Does still my table spread;</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My cup with blessings overflows,</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Your oil anoints my head. </a:t>
            </a:r>
            <a:endParaRPr lang="en-US" altLang="en-US" sz="28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601307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37450"/>
            <a:ext cx="9144000" cy="65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sure provisions of my God</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Attend me all my days;</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 may Your house be my abode,</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all my work be praise.</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would I find a settled rest,</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While others go and come;</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 more a stranger, or a guest,</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like a child at home.</a:t>
            </a:r>
            <a:endParaRPr lang="en-US" altLang="en-US" sz="24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117404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MOMENT FOR STEWARDSHIP:</a:t>
            </a:r>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Zach Burke</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Tree>
    <p:extLst>
      <p:ext uri="{BB962C8B-B14F-4D97-AF65-F5344CB8AC3E}">
        <p14:creationId xmlns:p14="http://schemas.microsoft.com/office/powerpoint/2010/main" val="3444108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152400"/>
            <a:ext cx="9144000" cy="682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None/>
              <a:defRPr/>
            </a:pPr>
            <a:r>
              <a:rPr lang="en-US" altLang="en-US" sz="2800" dirty="0">
                <a:effectLst>
                  <a:outerShdw blurRad="38100" dist="38100" dir="2700000" algn="tl">
                    <a:srgbClr val="000000">
                      <a:alpha val="43137"/>
                    </a:srgbClr>
                  </a:outerShdw>
                </a:effectLst>
              </a:rPr>
              <a:t> </a:t>
            </a: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O God, Within the Psalms	</a:t>
            </a:r>
            <a:r>
              <a:rPr lang="en-US" altLang="en-US" sz="1800" b="0" i="1" dirty="0">
                <a:effectLst>
                  <a:outerShdw blurRad="38100" dist="38100" dir="2700000" algn="tl">
                    <a:srgbClr val="000000">
                      <a:alpha val="43137"/>
                    </a:srgbClr>
                  </a:outerShdw>
                </a:effectLst>
              </a:rPr>
              <a:t>© 2024 by Carolyn Winfrey Gillette</a:t>
            </a:r>
          </a:p>
          <a:p>
            <a:pPr algn="ctr" eaLnBrk="1" hangingPunct="1">
              <a:spcBef>
                <a:spcPct val="0"/>
              </a:spcBef>
              <a:buClrTx/>
              <a:buSzTx/>
              <a:buFontTx/>
              <a:buNone/>
              <a:defRPr/>
            </a:pPr>
            <a:r>
              <a:rPr lang="en-US" altLang="en-US" sz="1800" b="0" i="1" dirty="0">
                <a:effectLst>
                  <a:outerShdw blurRad="38100" dist="38100" dir="2700000" algn="tl">
                    <a:srgbClr val="000000">
                      <a:alpha val="43137"/>
                    </a:srgbClr>
                  </a:outerShdw>
                </a:effectLst>
              </a:rPr>
              <a:t>vv. 1 &amp; 4 </a:t>
            </a:r>
            <a:endParaRPr lang="en-US" altLang="en-US" sz="1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God, within the Psalms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are pictures of your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There, young trees grow as waters flow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mountains rise above.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creatures with their young,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birds that fill the air,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gentle rain, the harvest grain</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proclaim your love and care.          </a:t>
            </a:r>
            <a:r>
              <a:rPr lang="en-US" altLang="en-US" sz="1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104548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76200" y="478384"/>
            <a:ext cx="90678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see within the Psalms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world where nature sings.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Help us to share, and work, and care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all your growing things.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Shepherd, we've been blessed;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we be blessings, too.</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our prayer: May we take care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this good earth with you.</a:t>
            </a: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52400" y="965195"/>
            <a:ext cx="2842008" cy="48260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3840480" y="1438360"/>
            <a:ext cx="4257177" cy="3835314"/>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1" y="76200"/>
            <a:ext cx="8991600" cy="638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endParaRPr lang="en-US" altLang="en-US" sz="2400" b="0" i="1" dirty="0">
              <a:effectLst>
                <a:outerShdw blurRad="38100" dist="38100" dir="2700000" algn="tl">
                  <a:srgbClr val="000000">
                    <a:alpha val="43137"/>
                  </a:srgbClr>
                </a:outerShdw>
              </a:effectLst>
            </a:endParaRPr>
          </a:p>
          <a:p>
            <a:pPr marL="0" indent="0" eaLnBrk="1" hangingPunct="1">
              <a:spcBef>
                <a:spcPct val="0"/>
              </a:spcBef>
              <a:buClrTx/>
              <a:buSzTx/>
              <a:buFont typeface="Wingdings" pitchFamily="2" charset="2"/>
              <a:buNone/>
              <a:defRPr/>
            </a:pPr>
            <a:r>
              <a:rPr lang="en-US" altLang="en-US" sz="1500" b="0" dirty="0">
                <a:effectLst>
                  <a:outerShdw blurRad="38100" dist="38100" dir="2700000" algn="tl">
                    <a:srgbClr val="000000">
                      <a:alpha val="43137"/>
                    </a:srgbClr>
                  </a:outerShdw>
                </a:effectLst>
              </a:rPr>
              <a:t> 	</a:t>
            </a:r>
            <a:endParaRPr lang="en-US" altLang="en-US" sz="1500" b="0" i="1" dirty="0">
              <a:effectLst>
                <a:outerShdw blurRad="38100" dist="38100" dir="2700000" algn="tl">
                  <a:srgbClr val="000000">
                    <a:alpha val="43137"/>
                  </a:srgbClr>
                </a:outerShdw>
              </a:effectLst>
            </a:endParaRPr>
          </a:p>
          <a:p>
            <a:pPr marL="742950" indent="-514350">
              <a:spcBef>
                <a:spcPts val="0"/>
              </a:spcBef>
              <a:spcAft>
                <a:spcPts val="18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God of grace and mercy, give to know and think about you.</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Give us hearts to have a deep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love for you.</a:t>
            </a:r>
          </a:p>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Grant us your Spirit of love</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That we may celebrate your glory. </a:t>
            </a:r>
          </a:p>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Grant us humility,</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That we may worship you in spirit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and in truth.</a:t>
            </a:r>
          </a:p>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With humility in our hearts and praise on our lips,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let us worship God!</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76200"/>
            <a:ext cx="8826500" cy="5715000"/>
          </a:xfrm>
        </p:spPr>
        <p:txBody>
          <a:bodyPr>
            <a:normAutofit lnSpcReduction="10000"/>
          </a:bodyPr>
          <a:lstStyle/>
          <a:p>
            <a:pPr marL="0" indent="0">
              <a:buFont typeface="Wingdings" panose="05000000000000000000" pitchFamily="2" charset="2"/>
              <a:buNone/>
              <a:defRPr/>
            </a:pPr>
            <a:r>
              <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HYMN OF PRAISE:  </a:t>
            </a:r>
            <a:r>
              <a:rPr lang="en-US" sz="240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No. 469  Morning Has Broken </a:t>
            </a:r>
          </a:p>
          <a:p>
            <a:pPr marL="0" indent="0">
              <a:buFont typeface="Wingdings" panose="05000000000000000000" pitchFamily="2" charset="2"/>
              <a:buNone/>
              <a:defRPr/>
            </a:pP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Morning has broken like the first morning,</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Blackbird has spoken like the first bird.</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 singing!  </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 morning!</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them, springing </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fresh from the Word!</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CE895ABA-2839-E15E-0905-328A0DA2FD8C}"/>
              </a:ext>
            </a:extLst>
          </p:cNvPr>
          <p:cNvSpPr txBox="1"/>
          <p:nvPr/>
        </p:nvSpPr>
        <p:spPr>
          <a:xfrm>
            <a:off x="7696200" y="6339185"/>
            <a:ext cx="1141146" cy="461665"/>
          </a:xfrm>
          <a:prstGeom prst="rect">
            <a:avLst/>
          </a:prstGeom>
          <a:noFill/>
        </p:spPr>
        <p:txBody>
          <a:bodyPr wrap="none" rtlCol="0">
            <a:spAutoFit/>
          </a:bodyPr>
          <a:lstStyle/>
          <a:p>
            <a:r>
              <a:rPr lang="en-US" sz="2400" b="0" dirty="0"/>
              <a:t>Cont’d.</a:t>
            </a:r>
            <a:endParaRPr lang="en-US"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76200"/>
            <a:ext cx="8826500" cy="5715000"/>
          </a:xfrm>
        </p:spPr>
        <p:txBody>
          <a:bodyPr/>
          <a:lstStyle/>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Sweet the rain’s new fall sunlit from heaven, </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Like the first dewfall on the first grass.</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for the sweetness of the wet garden, </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Sprung in completeness </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where God’s feet pass.</a:t>
            </a:r>
          </a:p>
          <a:p>
            <a:pPr algn="ctr">
              <a:lnSpc>
                <a:spcPct val="150000"/>
              </a:lnSpc>
              <a:buFont typeface="Wingdings" panose="05000000000000000000" pitchFamily="2" charset="2"/>
              <a:buNone/>
              <a:defRPr/>
            </a:pPr>
            <a:endPar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C9A4E7A3-3D07-8FC9-92CD-B4A8F92E31E2}"/>
              </a:ext>
            </a:extLst>
          </p:cNvPr>
          <p:cNvSpPr txBox="1"/>
          <p:nvPr/>
        </p:nvSpPr>
        <p:spPr>
          <a:xfrm>
            <a:off x="7696200" y="6339185"/>
            <a:ext cx="1141146" cy="461665"/>
          </a:xfrm>
          <a:prstGeom prst="rect">
            <a:avLst/>
          </a:prstGeom>
          <a:noFill/>
        </p:spPr>
        <p:txBody>
          <a:bodyPr wrap="none" rtlCol="0">
            <a:spAutoFit/>
          </a:bodyPr>
          <a:lstStyle/>
          <a:p>
            <a:r>
              <a:rPr lang="en-US" sz="2400" b="0" dirty="0"/>
              <a:t>Cont’d.</a:t>
            </a:r>
            <a:endParaRPr lang="en-US" b="0" dirty="0"/>
          </a:p>
        </p:txBody>
      </p:sp>
    </p:spTree>
    <p:extLst>
      <p:ext uri="{BB962C8B-B14F-4D97-AF65-F5344CB8AC3E}">
        <p14:creationId xmlns:p14="http://schemas.microsoft.com/office/powerpoint/2010/main" val="233936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76200"/>
            <a:ext cx="8826500" cy="5715000"/>
          </a:xfrm>
        </p:spPr>
        <p:txBody>
          <a:bodyPr/>
          <a:lstStyle/>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Mine is the sunlight!  Mine is the morning</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Born of the one light Eden saw play!</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Praise with elation, praise every morning,</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God’s recreation of the new day!</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41652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5344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merciful God, we have erred and strayed from your ways like lost sheep. We have nibbled ourselves lost, following too frequently, the desires and devices of our own hearts. We have left undone those things we ought to have done. We have done those things we ought not to have done. .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Lord, forgive us, we pray, and have mercy upon us. Repair our souls and restore us to the joy of your great salvation, provided to us by Jesus, your Son, our Savior and Lord. Amen.</a:t>
            </a:r>
          </a:p>
        </p:txBody>
      </p:sp>
    </p:spTree>
    <p:extLst>
      <p:ext uri="{BB962C8B-B14F-4D97-AF65-F5344CB8AC3E}">
        <p14:creationId xmlns:p14="http://schemas.microsoft.com/office/powerpoint/2010/main" val="3977046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33541</TotalTime>
  <Words>2038</Words>
  <Application>Microsoft Office PowerPoint</Application>
  <PresentationFormat>Letter Paper (8.5x11 in)</PresentationFormat>
  <Paragraphs>208</Paragraphs>
  <Slides>32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Narrow</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1277</cp:revision>
  <cp:lastPrinted>2023-07-07T15:07:13Z</cp:lastPrinted>
  <dcterms:created xsi:type="dcterms:W3CDTF">2009-07-01T23:04:59Z</dcterms:created>
  <dcterms:modified xsi:type="dcterms:W3CDTF">2024-04-19T17:25:11Z</dcterms:modified>
</cp:coreProperties>
</file>