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049" r:id="rId1"/>
  </p:sldMasterIdLst>
  <p:notesMasterIdLst>
    <p:notesMasterId r:id="rId40"/>
  </p:notesMasterIdLst>
  <p:handoutMasterIdLst>
    <p:handoutMasterId r:id="rId41"/>
  </p:handoutMasterIdLst>
  <p:sldIdLst>
    <p:sldId id="1047" r:id="rId2"/>
    <p:sldId id="955" r:id="rId3"/>
    <p:sldId id="1013" r:id="rId4"/>
    <p:sldId id="1027" r:id="rId5"/>
    <p:sldId id="908" r:id="rId6"/>
    <p:sldId id="1049" r:id="rId7"/>
    <p:sldId id="1028" r:id="rId8"/>
    <p:sldId id="1050" r:id="rId9"/>
    <p:sldId id="721" r:id="rId10"/>
    <p:sldId id="1012" r:id="rId11"/>
    <p:sldId id="259" r:id="rId12"/>
    <p:sldId id="946" r:id="rId13"/>
    <p:sldId id="993" r:id="rId14"/>
    <p:sldId id="792" r:id="rId15"/>
    <p:sldId id="716" r:id="rId16"/>
    <p:sldId id="905" r:id="rId17"/>
    <p:sldId id="920" r:id="rId18"/>
    <p:sldId id="1009" r:id="rId19"/>
    <p:sldId id="1037" r:id="rId20"/>
    <p:sldId id="1038" r:id="rId21"/>
    <p:sldId id="921" r:id="rId22"/>
    <p:sldId id="939" r:id="rId23"/>
    <p:sldId id="1010" r:id="rId24"/>
    <p:sldId id="1043" r:id="rId25"/>
    <p:sldId id="1051" r:id="rId26"/>
    <p:sldId id="1052" r:id="rId27"/>
    <p:sldId id="1048" r:id="rId28"/>
    <p:sldId id="942" r:id="rId29"/>
    <p:sldId id="750" r:id="rId30"/>
    <p:sldId id="1019" r:id="rId31"/>
    <p:sldId id="1044" r:id="rId32"/>
    <p:sldId id="647" r:id="rId33"/>
    <p:sldId id="1015" r:id="rId34"/>
    <p:sldId id="477" r:id="rId35"/>
    <p:sldId id="1053" r:id="rId36"/>
    <p:sldId id="1054" r:id="rId37"/>
    <p:sldId id="1030" r:id="rId38"/>
    <p:sldId id="1031" r:id="rId39"/>
  </p:sldIdLst>
  <p:sldSz cx="9144000" cy="6858000" type="letter"/>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04B6EA-9727-4DF4-9B46-D11F22023209}" v="51" dt="2024-04-12T15:03:05.3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4" autoAdjust="0"/>
    <p:restoredTop sz="98718" autoAdjust="0"/>
  </p:normalViewPr>
  <p:slideViewPr>
    <p:cSldViewPr>
      <p:cViewPr varScale="1">
        <p:scale>
          <a:sx n="101" d="100"/>
          <a:sy n="101" d="100"/>
        </p:scale>
        <p:origin x="1986"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27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rst Presbyterian Church, Blairstown, NJ" userId="96d466b960cbaa79" providerId="LiveId" clId="{0604B6EA-9727-4DF4-9B46-D11F22023209}"/>
    <pc:docChg chg="undo custSel addSld delSld modSld modMainMaster">
      <pc:chgData name="First Presbyterian Church, Blairstown, NJ" userId="96d466b960cbaa79" providerId="LiveId" clId="{0604B6EA-9727-4DF4-9B46-D11F22023209}" dt="2024-04-12T17:35:11.718" v="576" actId="20577"/>
      <pc:docMkLst>
        <pc:docMk/>
      </pc:docMkLst>
      <pc:sldChg chg="modSp mod">
        <pc:chgData name="First Presbyterian Church, Blairstown, NJ" userId="96d466b960cbaa79" providerId="LiveId" clId="{0604B6EA-9727-4DF4-9B46-D11F22023209}" dt="2024-04-11T15:42:20.546" v="67" actId="179"/>
        <pc:sldMkLst>
          <pc:docMk/>
          <pc:sldMk cId="0" sldId="259"/>
        </pc:sldMkLst>
        <pc:spChg chg="mod">
          <ac:chgData name="First Presbyterian Church, Blairstown, NJ" userId="96d466b960cbaa79" providerId="LiveId" clId="{0604B6EA-9727-4DF4-9B46-D11F22023209}" dt="2024-04-11T15:42:20.546" v="67" actId="179"/>
          <ac:spMkLst>
            <pc:docMk/>
            <pc:sldMk cId="0" sldId="259"/>
            <ac:spMk id="8194" creationId="{BC6D61EA-6048-4BEF-91FB-A3938ABBBFCE}"/>
          </ac:spMkLst>
        </pc:spChg>
      </pc:sldChg>
      <pc:sldChg chg="modSp mod">
        <pc:chgData name="First Presbyterian Church, Blairstown, NJ" userId="96d466b960cbaa79" providerId="LiveId" clId="{0604B6EA-9727-4DF4-9B46-D11F22023209}" dt="2024-04-12T15:03:13.157" v="479" actId="404"/>
        <pc:sldMkLst>
          <pc:docMk/>
          <pc:sldMk cId="0" sldId="477"/>
        </pc:sldMkLst>
        <pc:spChg chg="mod">
          <ac:chgData name="First Presbyterian Church, Blairstown, NJ" userId="96d466b960cbaa79" providerId="LiveId" clId="{0604B6EA-9727-4DF4-9B46-D11F22023209}" dt="2024-04-12T15:03:13.157" v="479" actId="404"/>
          <ac:spMkLst>
            <pc:docMk/>
            <pc:sldMk cId="0" sldId="477"/>
            <ac:spMk id="15366" creationId="{8009916E-F9B4-AD66-E523-1BB89503E84A}"/>
          </ac:spMkLst>
        </pc:spChg>
      </pc:sldChg>
      <pc:sldChg chg="del setBg">
        <pc:chgData name="First Presbyterian Church, Blairstown, NJ" userId="96d466b960cbaa79" providerId="LiveId" clId="{0604B6EA-9727-4DF4-9B46-D11F22023209}" dt="2024-04-11T15:43:51.096" v="93" actId="47"/>
        <pc:sldMkLst>
          <pc:docMk/>
          <pc:sldMk cId="0" sldId="699"/>
        </pc:sldMkLst>
      </pc:sldChg>
      <pc:sldChg chg="modSp mod">
        <pc:chgData name="First Presbyterian Church, Blairstown, NJ" userId="96d466b960cbaa79" providerId="LiveId" clId="{0604B6EA-9727-4DF4-9B46-D11F22023209}" dt="2024-04-11T15:45:42.016" v="95" actId="6549"/>
        <pc:sldMkLst>
          <pc:docMk/>
          <pc:sldMk cId="0" sldId="716"/>
        </pc:sldMkLst>
        <pc:spChg chg="mod">
          <ac:chgData name="First Presbyterian Church, Blairstown, NJ" userId="96d466b960cbaa79" providerId="LiveId" clId="{0604B6EA-9727-4DF4-9B46-D11F22023209}" dt="2024-04-11T15:45:42.016" v="95" actId="6549"/>
          <ac:spMkLst>
            <pc:docMk/>
            <pc:sldMk cId="0" sldId="716"/>
            <ac:spMk id="11266" creationId="{618D379B-1776-4E20-869C-FAA25FE77D6D}"/>
          </ac:spMkLst>
        </pc:spChg>
      </pc:sldChg>
      <pc:sldChg chg="modSp mod">
        <pc:chgData name="First Presbyterian Church, Blairstown, NJ" userId="96d466b960cbaa79" providerId="LiveId" clId="{0604B6EA-9727-4DF4-9B46-D11F22023209}" dt="2024-04-12T14:56:12.469" v="417" actId="20577"/>
        <pc:sldMkLst>
          <pc:docMk/>
          <pc:sldMk cId="0" sldId="721"/>
        </pc:sldMkLst>
        <pc:spChg chg="mod">
          <ac:chgData name="First Presbyterian Church, Blairstown, NJ" userId="96d466b960cbaa79" providerId="LiveId" clId="{0604B6EA-9727-4DF4-9B46-D11F22023209}" dt="2024-04-12T14:56:12.469" v="417" actId="20577"/>
          <ac:spMkLst>
            <pc:docMk/>
            <pc:sldMk cId="0" sldId="721"/>
            <ac:spMk id="82948" creationId="{4CF610CB-4F8E-432E-8410-39C18A313456}"/>
          </ac:spMkLst>
        </pc:spChg>
      </pc:sldChg>
      <pc:sldChg chg="modSp mod">
        <pc:chgData name="First Presbyterian Church, Blairstown, NJ" userId="96d466b960cbaa79" providerId="LiveId" clId="{0604B6EA-9727-4DF4-9B46-D11F22023209}" dt="2024-04-11T16:40:04.778" v="219" actId="20577"/>
        <pc:sldMkLst>
          <pc:docMk/>
          <pc:sldMk cId="0" sldId="750"/>
        </pc:sldMkLst>
        <pc:spChg chg="mod">
          <ac:chgData name="First Presbyterian Church, Blairstown, NJ" userId="96d466b960cbaa79" providerId="LiveId" clId="{0604B6EA-9727-4DF4-9B46-D11F22023209}" dt="2024-04-11T16:40:04.778" v="219" actId="20577"/>
          <ac:spMkLst>
            <pc:docMk/>
            <pc:sldMk cId="0" sldId="750"/>
            <ac:spMk id="14338" creationId="{D522C88E-8367-8040-CCB7-512F5506FFFD}"/>
          </ac:spMkLst>
        </pc:spChg>
      </pc:sldChg>
      <pc:sldChg chg="del">
        <pc:chgData name="First Presbyterian Church, Blairstown, NJ" userId="96d466b960cbaa79" providerId="LiveId" clId="{0604B6EA-9727-4DF4-9B46-D11F22023209}" dt="2024-04-11T15:38:06.926" v="2" actId="47"/>
        <pc:sldMkLst>
          <pc:docMk/>
          <pc:sldMk cId="0" sldId="777"/>
        </pc:sldMkLst>
      </pc:sldChg>
      <pc:sldChg chg="modSp mod">
        <pc:chgData name="First Presbyterian Church, Blairstown, NJ" userId="96d466b960cbaa79" providerId="LiveId" clId="{0604B6EA-9727-4DF4-9B46-D11F22023209}" dt="2024-04-11T15:43:55.446" v="94" actId="6549"/>
        <pc:sldMkLst>
          <pc:docMk/>
          <pc:sldMk cId="3009477860" sldId="792"/>
        </pc:sldMkLst>
        <pc:spChg chg="mod">
          <ac:chgData name="First Presbyterian Church, Blairstown, NJ" userId="96d466b960cbaa79" providerId="LiveId" clId="{0604B6EA-9727-4DF4-9B46-D11F22023209}" dt="2024-04-11T15:43:55.446" v="94" actId="6549"/>
          <ac:spMkLst>
            <pc:docMk/>
            <pc:sldMk cId="3009477860" sldId="792"/>
            <ac:spMk id="11266" creationId="{6241354C-3F84-FB44-61EF-E95BD43172DD}"/>
          </ac:spMkLst>
        </pc:spChg>
      </pc:sldChg>
      <pc:sldChg chg="del">
        <pc:chgData name="First Presbyterian Church, Blairstown, NJ" userId="96d466b960cbaa79" providerId="LiveId" clId="{0604B6EA-9727-4DF4-9B46-D11F22023209}" dt="2024-04-11T16:40:32.271" v="227" actId="47"/>
        <pc:sldMkLst>
          <pc:docMk/>
          <pc:sldMk cId="0" sldId="797"/>
        </pc:sldMkLst>
      </pc:sldChg>
      <pc:sldChg chg="del">
        <pc:chgData name="First Presbyterian Church, Blairstown, NJ" userId="96d466b960cbaa79" providerId="LiveId" clId="{0604B6EA-9727-4DF4-9B46-D11F22023209}" dt="2024-04-11T16:40:32.271" v="227" actId="47"/>
        <pc:sldMkLst>
          <pc:docMk/>
          <pc:sldMk cId="0" sldId="798"/>
        </pc:sldMkLst>
      </pc:sldChg>
      <pc:sldChg chg="del">
        <pc:chgData name="First Presbyterian Church, Blairstown, NJ" userId="96d466b960cbaa79" providerId="LiveId" clId="{0604B6EA-9727-4DF4-9B46-D11F22023209}" dt="2024-04-11T15:37:43.396" v="0" actId="47"/>
        <pc:sldMkLst>
          <pc:docMk/>
          <pc:sldMk cId="1179872752" sldId="893"/>
        </pc:sldMkLst>
      </pc:sldChg>
      <pc:sldChg chg="modSp mod">
        <pc:chgData name="First Presbyterian Church, Blairstown, NJ" userId="96d466b960cbaa79" providerId="LiveId" clId="{0604B6EA-9727-4DF4-9B46-D11F22023209}" dt="2024-04-11T15:47:25.682" v="116" actId="20577"/>
        <pc:sldMkLst>
          <pc:docMk/>
          <pc:sldMk cId="1174558784" sldId="905"/>
        </pc:sldMkLst>
        <pc:spChg chg="mod">
          <ac:chgData name="First Presbyterian Church, Blairstown, NJ" userId="96d466b960cbaa79" providerId="LiveId" clId="{0604B6EA-9727-4DF4-9B46-D11F22023209}" dt="2024-04-11T15:47:25.682" v="116" actId="20577"/>
          <ac:spMkLst>
            <pc:docMk/>
            <pc:sldMk cId="1174558784" sldId="905"/>
            <ac:spMk id="17410" creationId="{4532FAAA-3A0F-4CF3-BD4A-7E5B879733B0}"/>
          </ac:spMkLst>
        </pc:spChg>
      </pc:sldChg>
      <pc:sldChg chg="modSp mod">
        <pc:chgData name="First Presbyterian Church, Blairstown, NJ" userId="96d466b960cbaa79" providerId="LiveId" clId="{0604B6EA-9727-4DF4-9B46-D11F22023209}" dt="2024-04-12T14:54:46.816" v="391" actId="20577"/>
        <pc:sldMkLst>
          <pc:docMk/>
          <pc:sldMk cId="0" sldId="908"/>
        </pc:sldMkLst>
        <pc:spChg chg="mod">
          <ac:chgData name="First Presbyterian Church, Blairstown, NJ" userId="96d466b960cbaa79" providerId="LiveId" clId="{0604B6EA-9727-4DF4-9B46-D11F22023209}" dt="2024-04-12T14:54:46.816" v="391" actId="20577"/>
          <ac:spMkLst>
            <pc:docMk/>
            <pc:sldMk cId="0" sldId="908"/>
            <ac:spMk id="66563" creationId="{8DB0BB0B-E6E4-8AA6-5CFF-A3D10CCDE3A3}"/>
          </ac:spMkLst>
        </pc:spChg>
      </pc:sldChg>
      <pc:sldChg chg="modSp mod">
        <pc:chgData name="First Presbyterian Church, Blairstown, NJ" userId="96d466b960cbaa79" providerId="LiveId" clId="{0604B6EA-9727-4DF4-9B46-D11F22023209}" dt="2024-04-11T15:48:19.896" v="134" actId="20577"/>
        <pc:sldMkLst>
          <pc:docMk/>
          <pc:sldMk cId="533685851" sldId="920"/>
        </pc:sldMkLst>
        <pc:spChg chg="mod">
          <ac:chgData name="First Presbyterian Church, Blairstown, NJ" userId="96d466b960cbaa79" providerId="LiveId" clId="{0604B6EA-9727-4DF4-9B46-D11F22023209}" dt="2024-04-11T15:48:19.896" v="134" actId="20577"/>
          <ac:spMkLst>
            <pc:docMk/>
            <pc:sldMk cId="533685851" sldId="920"/>
            <ac:spMk id="17410" creationId="{4532FAAA-3A0F-4CF3-BD4A-7E5B879733B0}"/>
          </ac:spMkLst>
        </pc:spChg>
      </pc:sldChg>
      <pc:sldChg chg="modSp mod">
        <pc:chgData name="First Presbyterian Church, Blairstown, NJ" userId="96d466b960cbaa79" providerId="LiveId" clId="{0604B6EA-9727-4DF4-9B46-D11F22023209}" dt="2024-04-11T15:51:20.656" v="182" actId="20577"/>
        <pc:sldMkLst>
          <pc:docMk/>
          <pc:sldMk cId="2704173309" sldId="921"/>
        </pc:sldMkLst>
        <pc:spChg chg="mod">
          <ac:chgData name="First Presbyterian Church, Blairstown, NJ" userId="96d466b960cbaa79" providerId="LiveId" clId="{0604B6EA-9727-4DF4-9B46-D11F22023209}" dt="2024-04-11T15:51:20.656" v="182" actId="20577"/>
          <ac:spMkLst>
            <pc:docMk/>
            <pc:sldMk cId="2704173309" sldId="921"/>
            <ac:spMk id="17410" creationId="{4532FAAA-3A0F-4CF3-BD4A-7E5B879733B0}"/>
          </ac:spMkLst>
        </pc:spChg>
      </pc:sldChg>
      <pc:sldChg chg="modSp mod">
        <pc:chgData name="First Presbyterian Church, Blairstown, NJ" userId="96d466b960cbaa79" providerId="LiveId" clId="{0604B6EA-9727-4DF4-9B46-D11F22023209}" dt="2024-04-11T15:51:37.252" v="187" actId="20577"/>
        <pc:sldMkLst>
          <pc:docMk/>
          <pc:sldMk cId="1203527857" sldId="939"/>
        </pc:sldMkLst>
        <pc:spChg chg="mod">
          <ac:chgData name="First Presbyterian Church, Blairstown, NJ" userId="96d466b960cbaa79" providerId="LiveId" clId="{0604B6EA-9727-4DF4-9B46-D11F22023209}" dt="2024-04-11T15:51:37.252" v="187" actId="20577"/>
          <ac:spMkLst>
            <pc:docMk/>
            <pc:sldMk cId="1203527857" sldId="939"/>
            <ac:spMk id="17410" creationId="{4532FAAA-3A0F-4CF3-BD4A-7E5B879733B0}"/>
          </ac:spMkLst>
        </pc:spChg>
      </pc:sldChg>
      <pc:sldChg chg="addSp delSp modSp mod setBg">
        <pc:chgData name="First Presbyterian Church, Blairstown, NJ" userId="96d466b960cbaa79" providerId="LiveId" clId="{0604B6EA-9727-4DF4-9B46-D11F22023209}" dt="2024-04-11T19:38:20.915" v="367" actId="113"/>
        <pc:sldMkLst>
          <pc:docMk/>
          <pc:sldMk cId="2984762322" sldId="942"/>
        </pc:sldMkLst>
        <pc:spChg chg="mod ord">
          <ac:chgData name="First Presbyterian Church, Blairstown, NJ" userId="96d466b960cbaa79" providerId="LiveId" clId="{0604B6EA-9727-4DF4-9B46-D11F22023209}" dt="2024-04-11T19:38:20.915" v="367" actId="113"/>
          <ac:spMkLst>
            <pc:docMk/>
            <pc:sldMk cId="2984762322" sldId="942"/>
            <ac:spMk id="3" creationId="{5EAE6AE4-1971-9883-CAD5-5C8501276F55}"/>
          </ac:spMkLst>
        </pc:spChg>
        <pc:spChg chg="add del mod ord">
          <ac:chgData name="First Presbyterian Church, Blairstown, NJ" userId="96d466b960cbaa79" providerId="LiveId" clId="{0604B6EA-9727-4DF4-9B46-D11F22023209}" dt="2024-04-11T19:38:02.885" v="360" actId="26606"/>
          <ac:spMkLst>
            <pc:docMk/>
            <pc:sldMk cId="2984762322" sldId="942"/>
            <ac:spMk id="5" creationId="{C8BE8143-77AB-4BD8-5E9A-65DCBD50E0D6}"/>
          </ac:spMkLst>
        </pc:spChg>
        <pc:spChg chg="del">
          <ac:chgData name="First Presbyterian Church, Blairstown, NJ" userId="96d466b960cbaa79" providerId="LiveId" clId="{0604B6EA-9727-4DF4-9B46-D11F22023209}" dt="2024-04-11T16:39:38.711" v="210" actId="478"/>
          <ac:spMkLst>
            <pc:docMk/>
            <pc:sldMk cId="2984762322" sldId="942"/>
            <ac:spMk id="20482" creationId="{C80FA143-5C2D-9F78-FA4B-0A8D485387E3}"/>
          </ac:spMkLst>
        </pc:spChg>
        <pc:spChg chg="add del">
          <ac:chgData name="First Presbyterian Church, Blairstown, NJ" userId="96d466b960cbaa79" providerId="LiveId" clId="{0604B6EA-9727-4DF4-9B46-D11F22023209}" dt="2024-04-11T19:38:02.885" v="360" actId="26606"/>
          <ac:spMkLst>
            <pc:docMk/>
            <pc:sldMk cId="2984762322" sldId="942"/>
            <ac:spMk id="20505" creationId="{F3BDD110-869E-4A8C-9250-C7AE5C840842}"/>
          </ac:spMkLst>
        </pc:spChg>
        <pc:spChg chg="add del">
          <ac:chgData name="First Presbyterian Church, Blairstown, NJ" userId="96d466b960cbaa79" providerId="LiveId" clId="{0604B6EA-9727-4DF4-9B46-D11F22023209}" dt="2024-04-11T19:38:02.885" v="360" actId="26606"/>
          <ac:spMkLst>
            <pc:docMk/>
            <pc:sldMk cId="2984762322" sldId="942"/>
            <ac:spMk id="20507" creationId="{AC224410-FF86-4FBB-A05E-61232D4B1368}"/>
          </ac:spMkLst>
        </pc:spChg>
        <pc:spChg chg="add">
          <ac:chgData name="First Presbyterian Church, Blairstown, NJ" userId="96d466b960cbaa79" providerId="LiveId" clId="{0604B6EA-9727-4DF4-9B46-D11F22023209}" dt="2024-04-11T19:38:02.885" v="360" actId="26606"/>
          <ac:spMkLst>
            <pc:docMk/>
            <pc:sldMk cId="2984762322" sldId="942"/>
            <ac:spMk id="20524" creationId="{C8BE8143-77AB-4BD8-5E9A-65DCBD50E0D6}"/>
          </ac:spMkLst>
        </pc:spChg>
        <pc:graphicFrameChg chg="add del">
          <ac:chgData name="First Presbyterian Church, Blairstown, NJ" userId="96d466b960cbaa79" providerId="LiveId" clId="{0604B6EA-9727-4DF4-9B46-D11F22023209}" dt="2024-04-11T19:38:02.835" v="359" actId="26606"/>
          <ac:graphicFrameMkLst>
            <pc:docMk/>
            <pc:sldMk cId="2984762322" sldId="942"/>
            <ac:graphicFrameMk id="20521" creationId="{B9361F28-ED7E-B9B6-7F8D-0331A5C9116E}"/>
          </ac:graphicFrameMkLst>
        </pc:graphicFrameChg>
        <pc:picChg chg="add del">
          <ac:chgData name="First Presbyterian Church, Blairstown, NJ" userId="96d466b960cbaa79" providerId="LiveId" clId="{0604B6EA-9727-4DF4-9B46-D11F22023209}" dt="2024-04-11T19:37:52.123" v="353" actId="26606"/>
          <ac:picMkLst>
            <pc:docMk/>
            <pc:sldMk cId="2984762322" sldId="942"/>
            <ac:picMk id="20509" creationId="{72240EA0-1F1C-38F5-BB79-343D37D8B13F}"/>
          </ac:picMkLst>
        </pc:picChg>
        <pc:picChg chg="add del">
          <ac:chgData name="First Presbyterian Church, Blairstown, NJ" userId="96d466b960cbaa79" providerId="LiveId" clId="{0604B6EA-9727-4DF4-9B46-D11F22023209}" dt="2024-04-11T19:37:52.123" v="353" actId="26606"/>
          <ac:picMkLst>
            <pc:docMk/>
            <pc:sldMk cId="2984762322" sldId="942"/>
            <ac:picMk id="20513" creationId="{11772103-80A1-4212-B82B-261A06D067E2}"/>
          </ac:picMkLst>
        </pc:picChg>
        <pc:picChg chg="add del">
          <ac:chgData name="First Presbyterian Church, Blairstown, NJ" userId="96d466b960cbaa79" providerId="LiveId" clId="{0604B6EA-9727-4DF4-9B46-D11F22023209}" dt="2024-04-11T19:38:00.266" v="355" actId="26606"/>
          <ac:picMkLst>
            <pc:docMk/>
            <pc:sldMk cId="2984762322" sldId="942"/>
            <ac:picMk id="20515" creationId="{EB26A2E8-8E0C-FE21-6CD2-A5644D4541F5}"/>
          </ac:picMkLst>
        </pc:picChg>
        <pc:picChg chg="add del">
          <ac:chgData name="First Presbyterian Church, Blairstown, NJ" userId="96d466b960cbaa79" providerId="LiveId" clId="{0604B6EA-9727-4DF4-9B46-D11F22023209}" dt="2024-04-11T19:38:02.081" v="357" actId="26606"/>
          <ac:picMkLst>
            <pc:docMk/>
            <pc:sldMk cId="2984762322" sldId="942"/>
            <ac:picMk id="20517" creationId="{2EC37DFC-A0E5-A812-3927-2764B2B0030B}"/>
          </ac:picMkLst>
        </pc:picChg>
        <pc:picChg chg="add del">
          <ac:chgData name="First Presbyterian Church, Blairstown, NJ" userId="96d466b960cbaa79" providerId="LiveId" clId="{0604B6EA-9727-4DF4-9B46-D11F22023209}" dt="2024-04-11T19:38:02.081" v="357" actId="26606"/>
          <ac:picMkLst>
            <pc:docMk/>
            <pc:sldMk cId="2984762322" sldId="942"/>
            <ac:picMk id="20518" creationId="{5D1BC6E4-DB3A-4398-8E56-4002F0E0BA4C}"/>
          </ac:picMkLst>
        </pc:picChg>
        <pc:picChg chg="add del">
          <ac:chgData name="First Presbyterian Church, Blairstown, NJ" userId="96d466b960cbaa79" providerId="LiveId" clId="{0604B6EA-9727-4DF4-9B46-D11F22023209}" dt="2024-04-11T19:38:02.835" v="359" actId="26606"/>
          <ac:picMkLst>
            <pc:docMk/>
            <pc:sldMk cId="2984762322" sldId="942"/>
            <ac:picMk id="20520" creationId="{346433CB-2CDB-406F-B6CD-FA054F603FD1}"/>
          </ac:picMkLst>
        </pc:picChg>
        <pc:picChg chg="add">
          <ac:chgData name="First Presbyterian Church, Blairstown, NJ" userId="96d466b960cbaa79" providerId="LiveId" clId="{0604B6EA-9727-4DF4-9B46-D11F22023209}" dt="2024-04-11T19:38:02.885" v="360" actId="26606"/>
          <ac:picMkLst>
            <pc:docMk/>
            <pc:sldMk cId="2984762322" sldId="942"/>
            <ac:picMk id="20523" creationId="{EB26A2E8-8E0C-FE21-6CD2-A5644D4541F5}"/>
          </ac:picMkLst>
        </pc:picChg>
      </pc:sldChg>
      <pc:sldChg chg="modSp mod">
        <pc:chgData name="First Presbyterian Church, Blairstown, NJ" userId="96d466b960cbaa79" providerId="LiveId" clId="{0604B6EA-9727-4DF4-9B46-D11F22023209}" dt="2024-04-12T17:35:11.718" v="576" actId="20577"/>
        <pc:sldMkLst>
          <pc:docMk/>
          <pc:sldMk cId="0" sldId="946"/>
        </pc:sldMkLst>
        <pc:spChg chg="mod">
          <ac:chgData name="First Presbyterian Church, Blairstown, NJ" userId="96d466b960cbaa79" providerId="LiveId" clId="{0604B6EA-9727-4DF4-9B46-D11F22023209}" dt="2024-04-12T17:35:11.718" v="576" actId="20577"/>
          <ac:spMkLst>
            <pc:docMk/>
            <pc:sldMk cId="0" sldId="946"/>
            <ac:spMk id="8194" creationId="{F31512E2-F393-4D44-A63D-55F78F8B5DAA}"/>
          </ac:spMkLst>
        </pc:spChg>
      </pc:sldChg>
      <pc:sldChg chg="delSp mod">
        <pc:chgData name="First Presbyterian Church, Blairstown, NJ" userId="96d466b960cbaa79" providerId="LiveId" clId="{0604B6EA-9727-4DF4-9B46-D11F22023209}" dt="2024-04-11T15:38:54.096" v="6" actId="478"/>
        <pc:sldMkLst>
          <pc:docMk/>
          <pc:sldMk cId="2803040606" sldId="955"/>
        </pc:sldMkLst>
        <pc:spChg chg="del">
          <ac:chgData name="First Presbyterian Church, Blairstown, NJ" userId="96d466b960cbaa79" providerId="LiveId" clId="{0604B6EA-9727-4DF4-9B46-D11F22023209}" dt="2024-04-11T15:38:54.096" v="6" actId="478"/>
          <ac:spMkLst>
            <pc:docMk/>
            <pc:sldMk cId="2803040606" sldId="955"/>
            <ac:spMk id="8" creationId="{674D3036-B8FF-CA90-DDDF-3A5572D01897}"/>
          </ac:spMkLst>
        </pc:spChg>
      </pc:sldChg>
      <pc:sldChg chg="modSp mod">
        <pc:chgData name="First Presbyterian Church, Blairstown, NJ" userId="96d466b960cbaa79" providerId="LiveId" clId="{0604B6EA-9727-4DF4-9B46-D11F22023209}" dt="2024-04-11T15:43:46.620" v="92" actId="14100"/>
        <pc:sldMkLst>
          <pc:docMk/>
          <pc:sldMk cId="3505342783" sldId="993"/>
        </pc:sldMkLst>
        <pc:spChg chg="mod">
          <ac:chgData name="First Presbyterian Church, Blairstown, NJ" userId="96d466b960cbaa79" providerId="LiveId" clId="{0604B6EA-9727-4DF4-9B46-D11F22023209}" dt="2024-04-11T15:43:46.620" v="92" actId="14100"/>
          <ac:spMkLst>
            <pc:docMk/>
            <pc:sldMk cId="3505342783" sldId="993"/>
            <ac:spMk id="8194" creationId="{F31512E2-F393-4D44-A63D-55F78F8B5DAA}"/>
          </ac:spMkLst>
        </pc:spChg>
      </pc:sldChg>
      <pc:sldChg chg="modSp mod">
        <pc:chgData name="First Presbyterian Church, Blairstown, NJ" userId="96d466b960cbaa79" providerId="LiveId" clId="{0604B6EA-9727-4DF4-9B46-D11F22023209}" dt="2024-04-11T15:48:30.196" v="138" actId="20577"/>
        <pc:sldMkLst>
          <pc:docMk/>
          <pc:sldMk cId="2598647270" sldId="1009"/>
        </pc:sldMkLst>
        <pc:spChg chg="mod">
          <ac:chgData name="First Presbyterian Church, Blairstown, NJ" userId="96d466b960cbaa79" providerId="LiveId" clId="{0604B6EA-9727-4DF4-9B46-D11F22023209}" dt="2024-04-11T15:48:30.196" v="138" actId="20577"/>
          <ac:spMkLst>
            <pc:docMk/>
            <pc:sldMk cId="2598647270" sldId="1009"/>
            <ac:spMk id="17410" creationId="{0E0652E2-17DF-D84D-FDF5-DE2F7B5E20EE}"/>
          </ac:spMkLst>
        </pc:spChg>
      </pc:sldChg>
      <pc:sldChg chg="modSp mod">
        <pc:chgData name="First Presbyterian Church, Blairstown, NJ" userId="96d466b960cbaa79" providerId="LiveId" clId="{0604B6EA-9727-4DF4-9B46-D11F22023209}" dt="2024-04-11T15:51:39.696" v="188"/>
        <pc:sldMkLst>
          <pc:docMk/>
          <pc:sldMk cId="1051111777" sldId="1010"/>
        </pc:sldMkLst>
        <pc:spChg chg="mod">
          <ac:chgData name="First Presbyterian Church, Blairstown, NJ" userId="96d466b960cbaa79" providerId="LiveId" clId="{0604B6EA-9727-4DF4-9B46-D11F22023209}" dt="2024-04-11T15:51:39.696" v="188"/>
          <ac:spMkLst>
            <pc:docMk/>
            <pc:sldMk cId="1051111777" sldId="1010"/>
            <ac:spMk id="17410" creationId="{C22E9306-0AA1-18EA-BFB2-B519B5F20F03}"/>
          </ac:spMkLst>
        </pc:spChg>
      </pc:sldChg>
      <pc:sldChg chg="modSp mod">
        <pc:chgData name="First Presbyterian Church, Blairstown, NJ" userId="96d466b960cbaa79" providerId="LiveId" clId="{0604B6EA-9727-4DF4-9B46-D11F22023209}" dt="2024-04-11T15:41:36.496" v="59"/>
        <pc:sldMkLst>
          <pc:docMk/>
          <pc:sldMk cId="3977046603" sldId="1012"/>
        </pc:sldMkLst>
        <pc:spChg chg="mod">
          <ac:chgData name="First Presbyterian Church, Blairstown, NJ" userId="96d466b960cbaa79" providerId="LiveId" clId="{0604B6EA-9727-4DF4-9B46-D11F22023209}" dt="2024-04-11T15:41:36.496" v="59"/>
          <ac:spMkLst>
            <pc:docMk/>
            <pc:sldMk cId="3977046603" sldId="1012"/>
            <ac:spMk id="82948" creationId="{3D4B35FA-816A-F2D8-27C0-05AA7752813B}"/>
          </ac:spMkLst>
        </pc:spChg>
      </pc:sldChg>
      <pc:sldChg chg="modSp add mod">
        <pc:chgData name="First Presbyterian Church, Blairstown, NJ" userId="96d466b960cbaa79" providerId="LiveId" clId="{0604B6EA-9727-4DF4-9B46-D11F22023209}" dt="2024-04-11T15:39:37.967" v="20" actId="6549"/>
        <pc:sldMkLst>
          <pc:docMk/>
          <pc:sldMk cId="2806919957" sldId="1013"/>
        </pc:sldMkLst>
        <pc:spChg chg="mod">
          <ac:chgData name="First Presbyterian Church, Blairstown, NJ" userId="96d466b960cbaa79" providerId="LiveId" clId="{0604B6EA-9727-4DF4-9B46-D11F22023209}" dt="2024-04-11T15:39:37.967" v="20" actId="6549"/>
          <ac:spMkLst>
            <pc:docMk/>
            <pc:sldMk cId="2806919957" sldId="1013"/>
            <ac:spMk id="4" creationId="{7F29883C-08C5-5B84-5493-CA7BCBF17007}"/>
          </ac:spMkLst>
        </pc:spChg>
      </pc:sldChg>
      <pc:sldChg chg="modSp mod">
        <pc:chgData name="First Presbyterian Church, Blairstown, NJ" userId="96d466b960cbaa79" providerId="LiveId" clId="{0604B6EA-9727-4DF4-9B46-D11F22023209}" dt="2024-04-12T15:03:02.346" v="471" actId="6549"/>
        <pc:sldMkLst>
          <pc:docMk/>
          <pc:sldMk cId="1045485279" sldId="1015"/>
        </pc:sldMkLst>
        <pc:spChg chg="mod">
          <ac:chgData name="First Presbyterian Church, Blairstown, NJ" userId="96d466b960cbaa79" providerId="LiveId" clId="{0604B6EA-9727-4DF4-9B46-D11F22023209}" dt="2024-04-12T15:03:02.346" v="471" actId="6549"/>
          <ac:spMkLst>
            <pc:docMk/>
            <pc:sldMk cId="1045485279" sldId="1015"/>
            <ac:spMk id="14338" creationId="{C144A683-EA5A-50E9-316C-189FC0688551}"/>
          </ac:spMkLst>
        </pc:spChg>
      </pc:sldChg>
      <pc:sldChg chg="delSp modSp add del setBg delDesignElem">
        <pc:chgData name="First Presbyterian Church, Blairstown, NJ" userId="96d466b960cbaa79" providerId="LiveId" clId="{0604B6EA-9727-4DF4-9B46-D11F22023209}" dt="2024-04-11T16:54:28.799" v="282" actId="47"/>
        <pc:sldMkLst>
          <pc:docMk/>
          <pc:sldMk cId="0" sldId="1016"/>
        </pc:sldMkLst>
        <pc:spChg chg="mod">
          <ac:chgData name="First Presbyterian Church, Blairstown, NJ" userId="96d466b960cbaa79" providerId="LiveId" clId="{0604B6EA-9727-4DF4-9B46-D11F22023209}" dt="2024-04-11T16:51:26.208" v="259" actId="14100"/>
          <ac:spMkLst>
            <pc:docMk/>
            <pc:sldMk cId="0" sldId="1016"/>
            <ac:spMk id="38914" creationId="{1DDA04CF-82F4-B929-4A69-DE74947EF39C}"/>
          </ac:spMkLst>
        </pc:spChg>
        <pc:spChg chg="del">
          <ac:chgData name="First Presbyterian Church, Blairstown, NJ" userId="96d466b960cbaa79" providerId="LiveId" clId="{0604B6EA-9727-4DF4-9B46-D11F22023209}" dt="2024-04-11T16:49:51.719" v="242"/>
          <ac:spMkLst>
            <pc:docMk/>
            <pc:sldMk cId="0" sldId="1016"/>
            <ac:spMk id="38916" creationId="{255D0BF7-94F4-4437-A2B2-87BAFF86D541}"/>
          </ac:spMkLst>
        </pc:spChg>
        <pc:spChg chg="del">
          <ac:chgData name="First Presbyterian Church, Blairstown, NJ" userId="96d466b960cbaa79" providerId="LiveId" clId="{0604B6EA-9727-4DF4-9B46-D11F22023209}" dt="2024-04-11T16:49:51.719" v="242"/>
          <ac:spMkLst>
            <pc:docMk/>
            <pc:sldMk cId="0" sldId="1016"/>
            <ac:spMk id="38917" creationId="{DE118816-C01D-462E-B0B0-777C21EF604F}"/>
          </ac:spMkLst>
        </pc:spChg>
        <pc:spChg chg="del">
          <ac:chgData name="First Presbyterian Church, Blairstown, NJ" userId="96d466b960cbaa79" providerId="LiveId" clId="{0604B6EA-9727-4DF4-9B46-D11F22023209}" dt="2024-04-11T16:49:51.719" v="242"/>
          <ac:spMkLst>
            <pc:docMk/>
            <pc:sldMk cId="0" sldId="1016"/>
            <ac:spMk id="38919" creationId="{2124007E-BA57-41B2-8C6B-5E99927F2247}"/>
          </ac:spMkLst>
        </pc:spChg>
      </pc:sldChg>
      <pc:sldChg chg="modSp mod">
        <pc:chgData name="First Presbyterian Church, Blairstown, NJ" userId="96d466b960cbaa79" providerId="LiveId" clId="{0604B6EA-9727-4DF4-9B46-D11F22023209}" dt="2024-04-11T16:40:16.400" v="224" actId="20577"/>
        <pc:sldMkLst>
          <pc:docMk/>
          <pc:sldMk cId="2380833047" sldId="1019"/>
        </pc:sldMkLst>
        <pc:spChg chg="mod">
          <ac:chgData name="First Presbyterian Church, Blairstown, NJ" userId="96d466b960cbaa79" providerId="LiveId" clId="{0604B6EA-9727-4DF4-9B46-D11F22023209}" dt="2024-04-11T16:40:16.400" v="224" actId="20577"/>
          <ac:spMkLst>
            <pc:docMk/>
            <pc:sldMk cId="2380833047" sldId="1019"/>
            <ac:spMk id="14338" creationId="{D6242DEA-EC75-2EBD-B9B2-FB94F3297E6B}"/>
          </ac:spMkLst>
        </pc:spChg>
      </pc:sldChg>
      <pc:sldChg chg="modSp del mod">
        <pc:chgData name="First Presbyterian Church, Blairstown, NJ" userId="96d466b960cbaa79" providerId="LiveId" clId="{0604B6EA-9727-4DF4-9B46-D11F22023209}" dt="2024-04-12T14:55:44.806" v="408" actId="47"/>
        <pc:sldMkLst>
          <pc:docMk/>
          <pc:sldMk cId="2606601844" sldId="1021"/>
        </pc:sldMkLst>
        <pc:spChg chg="mod">
          <ac:chgData name="First Presbyterian Church, Blairstown, NJ" userId="96d466b960cbaa79" providerId="LiveId" clId="{0604B6EA-9727-4DF4-9B46-D11F22023209}" dt="2024-04-12T14:55:19.186" v="398" actId="121"/>
          <ac:spMkLst>
            <pc:docMk/>
            <pc:sldMk cId="2606601844" sldId="1021"/>
            <ac:spMk id="66563" creationId="{3E704730-8DA7-BE23-F09D-254412BA7C1C}"/>
          </ac:spMkLst>
        </pc:spChg>
      </pc:sldChg>
      <pc:sldChg chg="modSp mod">
        <pc:chgData name="First Presbyterian Church, Blairstown, NJ" userId="96d466b960cbaa79" providerId="LiveId" clId="{0604B6EA-9727-4DF4-9B46-D11F22023209}" dt="2024-04-11T15:41:03.978" v="52" actId="948"/>
        <pc:sldMkLst>
          <pc:docMk/>
          <pc:sldMk cId="0" sldId="1027"/>
        </pc:sldMkLst>
        <pc:spChg chg="mod">
          <ac:chgData name="First Presbyterian Church, Blairstown, NJ" userId="96d466b960cbaa79" providerId="LiveId" clId="{0604B6EA-9727-4DF4-9B46-D11F22023209}" dt="2024-04-11T15:41:03.978" v="52" actId="948"/>
          <ac:spMkLst>
            <pc:docMk/>
            <pc:sldMk cId="0" sldId="1027"/>
            <ac:spMk id="7170" creationId="{8EF1FF12-5DC1-4FF4-9F10-6F883AD9071E}"/>
          </ac:spMkLst>
        </pc:spChg>
      </pc:sldChg>
      <pc:sldChg chg="modSp mod">
        <pc:chgData name="First Presbyterian Church, Blairstown, NJ" userId="96d466b960cbaa79" providerId="LiveId" clId="{0604B6EA-9727-4DF4-9B46-D11F22023209}" dt="2024-04-12T14:55:03.628" v="394" actId="6549"/>
        <pc:sldMkLst>
          <pc:docMk/>
          <pc:sldMk cId="3685627465" sldId="1028"/>
        </pc:sldMkLst>
        <pc:spChg chg="mod">
          <ac:chgData name="First Presbyterian Church, Blairstown, NJ" userId="96d466b960cbaa79" providerId="LiveId" clId="{0604B6EA-9727-4DF4-9B46-D11F22023209}" dt="2024-04-12T14:55:03.628" v="394" actId="6549"/>
          <ac:spMkLst>
            <pc:docMk/>
            <pc:sldMk cId="3685627465" sldId="1028"/>
            <ac:spMk id="66563" creationId="{F21197C5-3C95-33DD-B7AB-787139643659}"/>
          </ac:spMkLst>
        </pc:spChg>
      </pc:sldChg>
      <pc:sldChg chg="modSp add mod">
        <pc:chgData name="First Presbyterian Church, Blairstown, NJ" userId="96d466b960cbaa79" providerId="LiveId" clId="{0604B6EA-9727-4DF4-9B46-D11F22023209}" dt="2024-04-12T15:52:23.696" v="564" actId="20577"/>
        <pc:sldMkLst>
          <pc:docMk/>
          <pc:sldMk cId="1459551726" sldId="1030"/>
        </pc:sldMkLst>
        <pc:spChg chg="mod">
          <ac:chgData name="First Presbyterian Church, Blairstown, NJ" userId="96d466b960cbaa79" providerId="LiveId" clId="{0604B6EA-9727-4DF4-9B46-D11F22023209}" dt="2024-04-12T15:52:23.696" v="564" actId="20577"/>
          <ac:spMkLst>
            <pc:docMk/>
            <pc:sldMk cId="1459551726" sldId="1030"/>
            <ac:spMk id="4" creationId="{A1CA4F61-1BED-3613-CCEC-038867A43F45}"/>
          </ac:spMkLst>
        </pc:spChg>
      </pc:sldChg>
      <pc:sldChg chg="addSp delSp modSp add mod setBg delDesignElem">
        <pc:chgData name="First Presbyterian Church, Blairstown, NJ" userId="96d466b960cbaa79" providerId="LiveId" clId="{0604B6EA-9727-4DF4-9B46-D11F22023209}" dt="2024-04-11T16:51:03.539" v="258" actId="403"/>
        <pc:sldMkLst>
          <pc:docMk/>
          <pc:sldMk cId="148420068" sldId="1031"/>
        </pc:sldMkLst>
        <pc:spChg chg="add mod">
          <ac:chgData name="First Presbyterian Church, Blairstown, NJ" userId="96d466b960cbaa79" providerId="LiveId" clId="{0604B6EA-9727-4DF4-9B46-D11F22023209}" dt="2024-04-11T16:51:03.539" v="258" actId="403"/>
          <ac:spMkLst>
            <pc:docMk/>
            <pc:sldMk cId="148420068" sldId="1031"/>
            <ac:spMk id="2" creationId="{AD6A616A-6960-20E8-0A83-D7E769CA3FB3}"/>
          </ac:spMkLst>
        </pc:spChg>
        <pc:spChg chg="del">
          <ac:chgData name="First Presbyterian Church, Blairstown, NJ" userId="96d466b960cbaa79" providerId="LiveId" clId="{0604B6EA-9727-4DF4-9B46-D11F22023209}" dt="2024-04-11T16:50:15.988" v="246" actId="478"/>
          <ac:spMkLst>
            <pc:docMk/>
            <pc:sldMk cId="148420068" sldId="1031"/>
            <ac:spMk id="7" creationId="{6B644979-DC75-1607-2100-577B412B0468}"/>
          </ac:spMkLst>
        </pc:spChg>
        <pc:spChg chg="mod">
          <ac:chgData name="First Presbyterian Church, Blairstown, NJ" userId="96d466b960cbaa79" providerId="LiveId" clId="{0604B6EA-9727-4DF4-9B46-D11F22023209}" dt="2024-04-11T16:50:58.688" v="254" actId="404"/>
          <ac:spMkLst>
            <pc:docMk/>
            <pc:sldMk cId="148420068" sldId="1031"/>
            <ac:spMk id="38914" creationId="{1DDA04CF-82F4-B929-4A69-DE74947EF39C}"/>
          </ac:spMkLst>
        </pc:spChg>
        <pc:spChg chg="del">
          <ac:chgData name="First Presbyterian Church, Blairstown, NJ" userId="96d466b960cbaa79" providerId="LiveId" clId="{0604B6EA-9727-4DF4-9B46-D11F22023209}" dt="2024-04-11T16:49:51.719" v="242"/>
          <ac:spMkLst>
            <pc:docMk/>
            <pc:sldMk cId="148420068" sldId="1031"/>
            <ac:spMk id="38916" creationId="{41F121EE-DAD9-4DD8-A8A7-C53437383A42}"/>
          </ac:spMkLst>
        </pc:spChg>
        <pc:spChg chg="add">
          <ac:chgData name="First Presbyterian Church, Blairstown, NJ" userId="96d466b960cbaa79" providerId="LiveId" clId="{0604B6EA-9727-4DF4-9B46-D11F22023209}" dt="2024-04-11T16:50:53.648" v="251" actId="26606"/>
          <ac:spMkLst>
            <pc:docMk/>
            <pc:sldMk cId="148420068" sldId="1031"/>
            <ac:spMk id="38919" creationId="{41F121EE-DAD9-4DD8-A8A7-C53437383A42}"/>
          </ac:spMkLst>
        </pc:spChg>
        <pc:picChg chg="ord">
          <ac:chgData name="First Presbyterian Church, Blairstown, NJ" userId="96d466b960cbaa79" providerId="LiveId" clId="{0604B6EA-9727-4DF4-9B46-D11F22023209}" dt="2024-04-11T16:50:53.648" v="251" actId="26606"/>
          <ac:picMkLst>
            <pc:docMk/>
            <pc:sldMk cId="148420068" sldId="1031"/>
            <ac:picMk id="4" creationId="{38A3961C-A704-55AB-9839-AA12552AD155}"/>
          </ac:picMkLst>
        </pc:picChg>
      </pc:sldChg>
      <pc:sldChg chg="del setBg">
        <pc:chgData name="First Presbyterian Church, Blairstown, NJ" userId="96d466b960cbaa79" providerId="LiveId" clId="{0604B6EA-9727-4DF4-9B46-D11F22023209}" dt="2024-04-11T15:39:47.926" v="21" actId="47"/>
        <pc:sldMkLst>
          <pc:docMk/>
          <pc:sldMk cId="4188967121" sldId="1036"/>
        </pc:sldMkLst>
      </pc:sldChg>
      <pc:sldChg chg="modSp mod">
        <pc:chgData name="First Presbyterian Church, Blairstown, NJ" userId="96d466b960cbaa79" providerId="LiveId" clId="{0604B6EA-9727-4DF4-9B46-D11F22023209}" dt="2024-04-11T15:49:25.132" v="159" actId="21"/>
        <pc:sldMkLst>
          <pc:docMk/>
          <pc:sldMk cId="3397087277" sldId="1037"/>
        </pc:sldMkLst>
        <pc:spChg chg="mod">
          <ac:chgData name="First Presbyterian Church, Blairstown, NJ" userId="96d466b960cbaa79" providerId="LiveId" clId="{0604B6EA-9727-4DF4-9B46-D11F22023209}" dt="2024-04-11T15:49:25.132" v="159" actId="21"/>
          <ac:spMkLst>
            <pc:docMk/>
            <pc:sldMk cId="3397087277" sldId="1037"/>
            <ac:spMk id="17410" creationId="{0E0652E2-17DF-D84D-FDF5-DE2F7B5E20EE}"/>
          </ac:spMkLst>
        </pc:spChg>
      </pc:sldChg>
      <pc:sldChg chg="modSp mod">
        <pc:chgData name="First Presbyterian Church, Blairstown, NJ" userId="96d466b960cbaa79" providerId="LiveId" clId="{0604B6EA-9727-4DF4-9B46-D11F22023209}" dt="2024-04-11T15:49:36.256" v="163" actId="20577"/>
        <pc:sldMkLst>
          <pc:docMk/>
          <pc:sldMk cId="358776723" sldId="1038"/>
        </pc:sldMkLst>
        <pc:spChg chg="mod">
          <ac:chgData name="First Presbyterian Church, Blairstown, NJ" userId="96d466b960cbaa79" providerId="LiveId" clId="{0604B6EA-9727-4DF4-9B46-D11F22023209}" dt="2024-04-11T15:49:36.256" v="163" actId="20577"/>
          <ac:spMkLst>
            <pc:docMk/>
            <pc:sldMk cId="358776723" sldId="1038"/>
            <ac:spMk id="17410" creationId="{0E0652E2-17DF-D84D-FDF5-DE2F7B5E20EE}"/>
          </ac:spMkLst>
        </pc:spChg>
      </pc:sldChg>
      <pc:sldChg chg="del">
        <pc:chgData name="First Presbyterian Church, Blairstown, NJ" userId="96d466b960cbaa79" providerId="LiveId" clId="{0604B6EA-9727-4DF4-9B46-D11F22023209}" dt="2024-04-11T15:49:42.746" v="164" actId="47"/>
        <pc:sldMkLst>
          <pc:docMk/>
          <pc:sldMk cId="1878983396" sldId="1039"/>
        </pc:sldMkLst>
      </pc:sldChg>
      <pc:sldChg chg="del">
        <pc:chgData name="First Presbyterian Church, Blairstown, NJ" userId="96d466b960cbaa79" providerId="LiveId" clId="{0604B6EA-9727-4DF4-9B46-D11F22023209}" dt="2024-04-11T15:49:42.746" v="164" actId="47"/>
        <pc:sldMkLst>
          <pc:docMk/>
          <pc:sldMk cId="4207710346" sldId="1040"/>
        </pc:sldMkLst>
      </pc:sldChg>
      <pc:sldChg chg="del">
        <pc:chgData name="First Presbyterian Church, Blairstown, NJ" userId="96d466b960cbaa79" providerId="LiveId" clId="{0604B6EA-9727-4DF4-9B46-D11F22023209}" dt="2024-04-11T15:49:42.746" v="164" actId="47"/>
        <pc:sldMkLst>
          <pc:docMk/>
          <pc:sldMk cId="3284493579" sldId="1041"/>
        </pc:sldMkLst>
      </pc:sldChg>
      <pc:sldChg chg="del">
        <pc:chgData name="First Presbyterian Church, Blairstown, NJ" userId="96d466b960cbaa79" providerId="LiveId" clId="{0604B6EA-9727-4DF4-9B46-D11F22023209}" dt="2024-04-11T15:49:52.086" v="165" actId="47"/>
        <pc:sldMkLst>
          <pc:docMk/>
          <pc:sldMk cId="906040604" sldId="1042"/>
        </pc:sldMkLst>
      </pc:sldChg>
      <pc:sldChg chg="modSp mod">
        <pc:chgData name="First Presbyterian Church, Blairstown, NJ" userId="96d466b960cbaa79" providerId="LiveId" clId="{0604B6EA-9727-4DF4-9B46-D11F22023209}" dt="2024-04-12T14:58:21.377" v="424" actId="403"/>
        <pc:sldMkLst>
          <pc:docMk/>
          <pc:sldMk cId="1047021302" sldId="1043"/>
        </pc:sldMkLst>
        <pc:spChg chg="mod">
          <ac:chgData name="First Presbyterian Church, Blairstown, NJ" userId="96d466b960cbaa79" providerId="LiveId" clId="{0604B6EA-9727-4DF4-9B46-D11F22023209}" dt="2024-04-12T14:58:21.377" v="424" actId="403"/>
          <ac:spMkLst>
            <pc:docMk/>
            <pc:sldMk cId="1047021302" sldId="1043"/>
            <ac:spMk id="20482" creationId="{C80FA143-5C2D-9F78-FA4B-0A8D485387E3}"/>
          </ac:spMkLst>
        </pc:spChg>
      </pc:sldChg>
      <pc:sldChg chg="modSp mod">
        <pc:chgData name="First Presbyterian Church, Blairstown, NJ" userId="96d466b960cbaa79" providerId="LiveId" clId="{0604B6EA-9727-4DF4-9B46-D11F22023209}" dt="2024-04-11T16:40:19.929" v="226" actId="20577"/>
        <pc:sldMkLst>
          <pc:docMk/>
          <pc:sldMk cId="921299257" sldId="1044"/>
        </pc:sldMkLst>
        <pc:spChg chg="mod">
          <ac:chgData name="First Presbyterian Church, Blairstown, NJ" userId="96d466b960cbaa79" providerId="LiveId" clId="{0604B6EA-9727-4DF4-9B46-D11F22023209}" dt="2024-04-11T16:40:19.929" v="226" actId="20577"/>
          <ac:spMkLst>
            <pc:docMk/>
            <pc:sldMk cId="921299257" sldId="1044"/>
            <ac:spMk id="14338" creationId="{D6242DEA-EC75-2EBD-B9B2-FB94F3297E6B}"/>
          </ac:spMkLst>
        </pc:spChg>
      </pc:sldChg>
      <pc:sldChg chg="del">
        <pc:chgData name="First Presbyterian Church, Blairstown, NJ" userId="96d466b960cbaa79" providerId="LiveId" clId="{0604B6EA-9727-4DF4-9B46-D11F22023209}" dt="2024-04-12T14:55:39.926" v="407" actId="47"/>
        <pc:sldMkLst>
          <pc:docMk/>
          <pc:sldMk cId="1852850172" sldId="1045"/>
        </pc:sldMkLst>
      </pc:sldChg>
      <pc:sldChg chg="add del">
        <pc:chgData name="First Presbyterian Church, Blairstown, NJ" userId="96d466b960cbaa79" providerId="LiveId" clId="{0604B6EA-9727-4DF4-9B46-D11F22023209}" dt="2024-04-11T16:50:18.060" v="247" actId="47"/>
        <pc:sldMkLst>
          <pc:docMk/>
          <pc:sldMk cId="0" sldId="1046"/>
        </pc:sldMkLst>
      </pc:sldChg>
      <pc:sldChg chg="add">
        <pc:chgData name="First Presbyterian Church, Blairstown, NJ" userId="96d466b960cbaa79" providerId="LiveId" clId="{0604B6EA-9727-4DF4-9B46-D11F22023209}" dt="2024-04-11T15:38:04.505" v="1"/>
        <pc:sldMkLst>
          <pc:docMk/>
          <pc:sldMk cId="0" sldId="1047"/>
        </pc:sldMkLst>
      </pc:sldChg>
      <pc:sldChg chg="modSp add mod">
        <pc:chgData name="First Presbyterian Church, Blairstown, NJ" userId="96d466b960cbaa79" providerId="LiveId" clId="{0604B6EA-9727-4DF4-9B46-D11F22023209}" dt="2024-04-12T14:59:02.376" v="457" actId="1036"/>
        <pc:sldMkLst>
          <pc:docMk/>
          <pc:sldMk cId="737614912" sldId="1048"/>
        </pc:sldMkLst>
        <pc:spChg chg="mod">
          <ac:chgData name="First Presbyterian Church, Blairstown, NJ" userId="96d466b960cbaa79" providerId="LiveId" clId="{0604B6EA-9727-4DF4-9B46-D11F22023209}" dt="2024-04-12T14:59:02.376" v="457" actId="1036"/>
          <ac:spMkLst>
            <pc:docMk/>
            <pc:sldMk cId="737614912" sldId="1048"/>
            <ac:spMk id="20482" creationId="{C80FA143-5C2D-9F78-FA4B-0A8D485387E3}"/>
          </ac:spMkLst>
        </pc:spChg>
      </pc:sldChg>
      <pc:sldChg chg="modSp add mod">
        <pc:chgData name="First Presbyterian Church, Blairstown, NJ" userId="96d466b960cbaa79" providerId="LiveId" clId="{0604B6EA-9727-4DF4-9B46-D11F22023209}" dt="2024-04-12T14:54:50.166" v="392" actId="6549"/>
        <pc:sldMkLst>
          <pc:docMk/>
          <pc:sldMk cId="3106319836" sldId="1049"/>
        </pc:sldMkLst>
        <pc:spChg chg="mod">
          <ac:chgData name="First Presbyterian Church, Blairstown, NJ" userId="96d466b960cbaa79" providerId="LiveId" clId="{0604B6EA-9727-4DF4-9B46-D11F22023209}" dt="2024-04-12T14:54:50.166" v="392" actId="6549"/>
          <ac:spMkLst>
            <pc:docMk/>
            <pc:sldMk cId="3106319836" sldId="1049"/>
            <ac:spMk id="66563" creationId="{8DB0BB0B-E6E4-8AA6-5CFF-A3D10CCDE3A3}"/>
          </ac:spMkLst>
        </pc:spChg>
      </pc:sldChg>
      <pc:sldChg chg="modSp add mod">
        <pc:chgData name="First Presbyterian Church, Blairstown, NJ" userId="96d466b960cbaa79" providerId="LiveId" clId="{0604B6EA-9727-4DF4-9B46-D11F22023209}" dt="2024-04-12T14:55:51.788" v="409" actId="20577"/>
        <pc:sldMkLst>
          <pc:docMk/>
          <pc:sldMk cId="662871054" sldId="1050"/>
        </pc:sldMkLst>
        <pc:spChg chg="mod">
          <ac:chgData name="First Presbyterian Church, Blairstown, NJ" userId="96d466b960cbaa79" providerId="LiveId" clId="{0604B6EA-9727-4DF4-9B46-D11F22023209}" dt="2024-04-12T14:55:51.788" v="409" actId="20577"/>
          <ac:spMkLst>
            <pc:docMk/>
            <pc:sldMk cId="662871054" sldId="1050"/>
            <ac:spMk id="66563" creationId="{F21197C5-3C95-33DD-B7AB-787139643659}"/>
          </ac:spMkLst>
        </pc:spChg>
      </pc:sldChg>
      <pc:sldChg chg="modSp add del mod">
        <pc:chgData name="First Presbyterian Church, Blairstown, NJ" userId="96d466b960cbaa79" providerId="LiveId" clId="{0604B6EA-9727-4DF4-9B46-D11F22023209}" dt="2024-04-12T14:55:44.806" v="408" actId="47"/>
        <pc:sldMkLst>
          <pc:docMk/>
          <pc:sldMk cId="2018067975" sldId="1051"/>
        </pc:sldMkLst>
        <pc:spChg chg="mod">
          <ac:chgData name="First Presbyterian Church, Blairstown, NJ" userId="96d466b960cbaa79" providerId="LiveId" clId="{0604B6EA-9727-4DF4-9B46-D11F22023209}" dt="2024-04-12T14:55:27.558" v="405" actId="20577"/>
          <ac:spMkLst>
            <pc:docMk/>
            <pc:sldMk cId="2018067975" sldId="1051"/>
            <ac:spMk id="66563" creationId="{3E704730-8DA7-BE23-F09D-254412BA7C1C}"/>
          </ac:spMkLst>
        </pc:spChg>
      </pc:sldChg>
      <pc:sldChg chg="modSp add mod">
        <pc:chgData name="First Presbyterian Church, Blairstown, NJ" userId="96d466b960cbaa79" providerId="LiveId" clId="{0604B6EA-9727-4DF4-9B46-D11F22023209}" dt="2024-04-12T14:58:37.796" v="429" actId="121"/>
        <pc:sldMkLst>
          <pc:docMk/>
          <pc:sldMk cId="2632507171" sldId="1051"/>
        </pc:sldMkLst>
        <pc:spChg chg="mod">
          <ac:chgData name="First Presbyterian Church, Blairstown, NJ" userId="96d466b960cbaa79" providerId="LiveId" clId="{0604B6EA-9727-4DF4-9B46-D11F22023209}" dt="2024-04-12T14:58:37.796" v="429" actId="121"/>
          <ac:spMkLst>
            <pc:docMk/>
            <pc:sldMk cId="2632507171" sldId="1051"/>
            <ac:spMk id="20482" creationId="{C80FA143-5C2D-9F78-FA4B-0A8D485387E3}"/>
          </ac:spMkLst>
        </pc:spChg>
      </pc:sldChg>
      <pc:sldChg chg="modSp add mod">
        <pc:chgData name="First Presbyterian Church, Blairstown, NJ" userId="96d466b960cbaa79" providerId="LiveId" clId="{0604B6EA-9727-4DF4-9B46-D11F22023209}" dt="2024-04-12T14:58:57.596" v="446" actId="1036"/>
        <pc:sldMkLst>
          <pc:docMk/>
          <pc:sldMk cId="349777023" sldId="1052"/>
        </pc:sldMkLst>
        <pc:spChg chg="mod">
          <ac:chgData name="First Presbyterian Church, Blairstown, NJ" userId="96d466b960cbaa79" providerId="LiveId" clId="{0604B6EA-9727-4DF4-9B46-D11F22023209}" dt="2024-04-12T14:58:57.596" v="446" actId="1036"/>
          <ac:spMkLst>
            <pc:docMk/>
            <pc:sldMk cId="349777023" sldId="1052"/>
            <ac:spMk id="20482" creationId="{C80FA143-5C2D-9F78-FA4B-0A8D485387E3}"/>
          </ac:spMkLst>
        </pc:spChg>
      </pc:sldChg>
      <pc:sldChg chg="add del">
        <pc:chgData name="First Presbyterian Church, Blairstown, NJ" userId="96d466b960cbaa79" providerId="LiveId" clId="{0604B6EA-9727-4DF4-9B46-D11F22023209}" dt="2024-04-12T14:55:39.926" v="407" actId="47"/>
        <pc:sldMkLst>
          <pc:docMk/>
          <pc:sldMk cId="4086721324" sldId="1052"/>
        </pc:sldMkLst>
      </pc:sldChg>
      <pc:sldChg chg="modSp add mod">
        <pc:chgData name="First Presbyterian Church, Blairstown, NJ" userId="96d466b960cbaa79" providerId="LiveId" clId="{0604B6EA-9727-4DF4-9B46-D11F22023209}" dt="2024-04-12T15:03:26.278" v="485" actId="404"/>
        <pc:sldMkLst>
          <pc:docMk/>
          <pc:sldMk cId="2590493681" sldId="1053"/>
        </pc:sldMkLst>
        <pc:spChg chg="mod">
          <ac:chgData name="First Presbyterian Church, Blairstown, NJ" userId="96d466b960cbaa79" providerId="LiveId" clId="{0604B6EA-9727-4DF4-9B46-D11F22023209}" dt="2024-04-12T15:03:26.278" v="485" actId="404"/>
          <ac:spMkLst>
            <pc:docMk/>
            <pc:sldMk cId="2590493681" sldId="1053"/>
            <ac:spMk id="15366" creationId="{8009916E-F9B4-AD66-E523-1BB89503E84A}"/>
          </ac:spMkLst>
        </pc:spChg>
      </pc:sldChg>
      <pc:sldChg chg="modSp add mod">
        <pc:chgData name="First Presbyterian Church, Blairstown, NJ" userId="96d466b960cbaa79" providerId="LiveId" clId="{0604B6EA-9727-4DF4-9B46-D11F22023209}" dt="2024-04-12T15:03:30.456" v="487" actId="6549"/>
        <pc:sldMkLst>
          <pc:docMk/>
          <pc:sldMk cId="288754674" sldId="1054"/>
        </pc:sldMkLst>
        <pc:spChg chg="mod">
          <ac:chgData name="First Presbyterian Church, Blairstown, NJ" userId="96d466b960cbaa79" providerId="LiveId" clId="{0604B6EA-9727-4DF4-9B46-D11F22023209}" dt="2024-04-12T15:03:30.456" v="487" actId="6549"/>
          <ac:spMkLst>
            <pc:docMk/>
            <pc:sldMk cId="288754674" sldId="1054"/>
            <ac:spMk id="15366" creationId="{8009916E-F9B4-AD66-E523-1BB89503E84A}"/>
          </ac:spMkLst>
        </pc:spChg>
      </pc:sldChg>
      <pc:sldMasterChg chg="setBg modSldLayout">
        <pc:chgData name="First Presbyterian Church, Blairstown, NJ" userId="96d466b960cbaa79" providerId="LiveId" clId="{0604B6EA-9727-4DF4-9B46-D11F22023209}" dt="2024-04-11T15:38:30.076" v="4"/>
        <pc:sldMasterMkLst>
          <pc:docMk/>
          <pc:sldMasterMk cId="1625571683" sldId="2147487049"/>
        </pc:sldMasterMkLst>
        <pc:sldLayoutChg chg="setBg">
          <pc:chgData name="First Presbyterian Church, Blairstown, NJ" userId="96d466b960cbaa79" providerId="LiveId" clId="{0604B6EA-9727-4DF4-9B46-D11F22023209}" dt="2024-04-11T15:38:30.076" v="4"/>
          <pc:sldLayoutMkLst>
            <pc:docMk/>
            <pc:sldMasterMk cId="1625571683" sldId="2147487049"/>
            <pc:sldLayoutMk cId="928381209" sldId="2147487050"/>
          </pc:sldLayoutMkLst>
        </pc:sldLayoutChg>
        <pc:sldLayoutChg chg="setBg">
          <pc:chgData name="First Presbyterian Church, Blairstown, NJ" userId="96d466b960cbaa79" providerId="LiveId" clId="{0604B6EA-9727-4DF4-9B46-D11F22023209}" dt="2024-04-11T15:38:30.076" v="4"/>
          <pc:sldLayoutMkLst>
            <pc:docMk/>
            <pc:sldMasterMk cId="1625571683" sldId="2147487049"/>
            <pc:sldLayoutMk cId="4283708140" sldId="2147487051"/>
          </pc:sldLayoutMkLst>
        </pc:sldLayoutChg>
        <pc:sldLayoutChg chg="setBg">
          <pc:chgData name="First Presbyterian Church, Blairstown, NJ" userId="96d466b960cbaa79" providerId="LiveId" clId="{0604B6EA-9727-4DF4-9B46-D11F22023209}" dt="2024-04-11T15:38:30.076" v="4"/>
          <pc:sldLayoutMkLst>
            <pc:docMk/>
            <pc:sldMasterMk cId="1625571683" sldId="2147487049"/>
            <pc:sldLayoutMk cId="2857142169" sldId="2147487052"/>
          </pc:sldLayoutMkLst>
        </pc:sldLayoutChg>
        <pc:sldLayoutChg chg="setBg">
          <pc:chgData name="First Presbyterian Church, Blairstown, NJ" userId="96d466b960cbaa79" providerId="LiveId" clId="{0604B6EA-9727-4DF4-9B46-D11F22023209}" dt="2024-04-11T15:38:30.076" v="4"/>
          <pc:sldLayoutMkLst>
            <pc:docMk/>
            <pc:sldMasterMk cId="1625571683" sldId="2147487049"/>
            <pc:sldLayoutMk cId="4013125005" sldId="2147487053"/>
          </pc:sldLayoutMkLst>
        </pc:sldLayoutChg>
        <pc:sldLayoutChg chg="setBg">
          <pc:chgData name="First Presbyterian Church, Blairstown, NJ" userId="96d466b960cbaa79" providerId="LiveId" clId="{0604B6EA-9727-4DF4-9B46-D11F22023209}" dt="2024-04-11T15:38:30.076" v="4"/>
          <pc:sldLayoutMkLst>
            <pc:docMk/>
            <pc:sldMasterMk cId="1625571683" sldId="2147487049"/>
            <pc:sldLayoutMk cId="1128454691" sldId="2147487054"/>
          </pc:sldLayoutMkLst>
        </pc:sldLayoutChg>
        <pc:sldLayoutChg chg="setBg">
          <pc:chgData name="First Presbyterian Church, Blairstown, NJ" userId="96d466b960cbaa79" providerId="LiveId" clId="{0604B6EA-9727-4DF4-9B46-D11F22023209}" dt="2024-04-11T15:38:30.076" v="4"/>
          <pc:sldLayoutMkLst>
            <pc:docMk/>
            <pc:sldMasterMk cId="1625571683" sldId="2147487049"/>
            <pc:sldLayoutMk cId="3902237612" sldId="2147487055"/>
          </pc:sldLayoutMkLst>
        </pc:sldLayoutChg>
        <pc:sldLayoutChg chg="setBg">
          <pc:chgData name="First Presbyterian Church, Blairstown, NJ" userId="96d466b960cbaa79" providerId="LiveId" clId="{0604B6EA-9727-4DF4-9B46-D11F22023209}" dt="2024-04-11T15:38:30.076" v="4"/>
          <pc:sldLayoutMkLst>
            <pc:docMk/>
            <pc:sldMasterMk cId="1625571683" sldId="2147487049"/>
            <pc:sldLayoutMk cId="2029572839" sldId="2147487056"/>
          </pc:sldLayoutMkLst>
        </pc:sldLayoutChg>
        <pc:sldLayoutChg chg="setBg">
          <pc:chgData name="First Presbyterian Church, Blairstown, NJ" userId="96d466b960cbaa79" providerId="LiveId" clId="{0604B6EA-9727-4DF4-9B46-D11F22023209}" dt="2024-04-11T15:38:30.076" v="4"/>
          <pc:sldLayoutMkLst>
            <pc:docMk/>
            <pc:sldMasterMk cId="1625571683" sldId="2147487049"/>
            <pc:sldLayoutMk cId="253915286" sldId="2147487057"/>
          </pc:sldLayoutMkLst>
        </pc:sldLayoutChg>
        <pc:sldLayoutChg chg="setBg">
          <pc:chgData name="First Presbyterian Church, Blairstown, NJ" userId="96d466b960cbaa79" providerId="LiveId" clId="{0604B6EA-9727-4DF4-9B46-D11F22023209}" dt="2024-04-11T15:38:30.076" v="4"/>
          <pc:sldLayoutMkLst>
            <pc:docMk/>
            <pc:sldMasterMk cId="1625571683" sldId="2147487049"/>
            <pc:sldLayoutMk cId="3865321371" sldId="2147487058"/>
          </pc:sldLayoutMkLst>
        </pc:sldLayoutChg>
        <pc:sldLayoutChg chg="setBg">
          <pc:chgData name="First Presbyterian Church, Blairstown, NJ" userId="96d466b960cbaa79" providerId="LiveId" clId="{0604B6EA-9727-4DF4-9B46-D11F22023209}" dt="2024-04-11T15:38:30.076" v="4"/>
          <pc:sldLayoutMkLst>
            <pc:docMk/>
            <pc:sldMasterMk cId="1625571683" sldId="2147487049"/>
            <pc:sldLayoutMk cId="581219516" sldId="2147487059"/>
          </pc:sldLayoutMkLst>
        </pc:sldLayoutChg>
        <pc:sldLayoutChg chg="setBg">
          <pc:chgData name="First Presbyterian Church, Blairstown, NJ" userId="96d466b960cbaa79" providerId="LiveId" clId="{0604B6EA-9727-4DF4-9B46-D11F22023209}" dt="2024-04-11T15:38:30.076" v="4"/>
          <pc:sldLayoutMkLst>
            <pc:docMk/>
            <pc:sldMasterMk cId="1625571683" sldId="2147487049"/>
            <pc:sldLayoutMk cId="2155413834" sldId="2147487060"/>
          </pc:sldLayoutMkLst>
        </pc:sldLayoutChg>
        <pc:sldLayoutChg chg="setBg">
          <pc:chgData name="First Presbyterian Church, Blairstown, NJ" userId="96d466b960cbaa79" providerId="LiveId" clId="{0604B6EA-9727-4DF4-9B46-D11F22023209}" dt="2024-04-11T15:38:30.076" v="4"/>
          <pc:sldLayoutMkLst>
            <pc:docMk/>
            <pc:sldMasterMk cId="1625571683" sldId="2147487049"/>
            <pc:sldLayoutMk cId="1785095961" sldId="2147487061"/>
          </pc:sldLayoutMkLst>
        </pc:sldLayoutChg>
        <pc:sldLayoutChg chg="setBg">
          <pc:chgData name="First Presbyterian Church, Blairstown, NJ" userId="96d466b960cbaa79" providerId="LiveId" clId="{0604B6EA-9727-4DF4-9B46-D11F22023209}" dt="2024-04-11T15:38:30.076" v="4"/>
          <pc:sldLayoutMkLst>
            <pc:docMk/>
            <pc:sldMasterMk cId="1625571683" sldId="2147487049"/>
            <pc:sldLayoutMk cId="3241158380" sldId="2147487062"/>
          </pc:sldLayoutMkLst>
        </pc:sldLayoutChg>
        <pc:sldLayoutChg chg="setBg">
          <pc:chgData name="First Presbyterian Church, Blairstown, NJ" userId="96d466b960cbaa79" providerId="LiveId" clId="{0604B6EA-9727-4DF4-9B46-D11F22023209}" dt="2024-04-11T15:38:30.076" v="4"/>
          <pc:sldLayoutMkLst>
            <pc:docMk/>
            <pc:sldMasterMk cId="1625571683" sldId="2147487049"/>
            <pc:sldLayoutMk cId="3449019910" sldId="2147487063"/>
          </pc:sldLayoutMkLst>
        </pc:sldLayoutChg>
        <pc:sldLayoutChg chg="setBg">
          <pc:chgData name="First Presbyterian Church, Blairstown, NJ" userId="96d466b960cbaa79" providerId="LiveId" clId="{0604B6EA-9727-4DF4-9B46-D11F22023209}" dt="2024-04-11T15:38:30.076" v="4"/>
          <pc:sldLayoutMkLst>
            <pc:docMk/>
            <pc:sldMasterMk cId="1625571683" sldId="2147487049"/>
            <pc:sldLayoutMk cId="1320305437" sldId="2147487064"/>
          </pc:sldLayoutMkLst>
        </pc:sldLayoutChg>
        <pc:sldLayoutChg chg="setBg">
          <pc:chgData name="First Presbyterian Church, Blairstown, NJ" userId="96d466b960cbaa79" providerId="LiveId" clId="{0604B6EA-9727-4DF4-9B46-D11F22023209}" dt="2024-04-11T15:38:30.076" v="4"/>
          <pc:sldLayoutMkLst>
            <pc:docMk/>
            <pc:sldMasterMk cId="1625571683" sldId="2147487049"/>
            <pc:sldLayoutMk cId="183137267" sldId="2147487065"/>
          </pc:sldLayoutMkLst>
        </pc:sldLayoutChg>
        <pc:sldLayoutChg chg="setBg">
          <pc:chgData name="First Presbyterian Church, Blairstown, NJ" userId="96d466b960cbaa79" providerId="LiveId" clId="{0604B6EA-9727-4DF4-9B46-D11F22023209}" dt="2024-04-11T15:38:30.076" v="4"/>
          <pc:sldLayoutMkLst>
            <pc:docMk/>
            <pc:sldMasterMk cId="1625571683" sldId="2147487049"/>
            <pc:sldLayoutMk cId="3521665825" sldId="2147487066"/>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5345409-788C-4CEB-80BF-7FCD2CFF4A10}"/>
              </a:ext>
            </a:extLst>
          </p:cNvPr>
          <p:cNvSpPr>
            <a:spLocks noGrp="1" noChangeArrowheads="1"/>
          </p:cNvSpPr>
          <p:nvPr>
            <p:ph type="hdr" sz="quarter"/>
          </p:nvPr>
        </p:nvSpPr>
        <p:spPr bwMode="auto">
          <a:xfrm>
            <a:off x="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19" name="Rectangle 3">
            <a:extLst>
              <a:ext uri="{FF2B5EF4-FFF2-40B4-BE49-F238E27FC236}">
                <a16:creationId xmlns:a16="http://schemas.microsoft.com/office/drawing/2014/main" id="{A0EFEBAB-8391-4033-B415-84AA62A3E39B}"/>
              </a:ext>
            </a:extLst>
          </p:cNvPr>
          <p:cNvSpPr>
            <a:spLocks noGrp="1" noChangeArrowheads="1"/>
          </p:cNvSpPr>
          <p:nvPr>
            <p:ph type="dt" sz="quarter" idx="1"/>
          </p:nvPr>
        </p:nvSpPr>
        <p:spPr bwMode="auto">
          <a:xfrm>
            <a:off x="526415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algn="r" defTabSz="918784">
              <a:defRPr sz="1300" b="0">
                <a:latin typeface="Arial" charset="0"/>
                <a:cs typeface="Arial" charset="0"/>
              </a:defRPr>
            </a:lvl1pPr>
          </a:lstStyle>
          <a:p>
            <a:pPr>
              <a:defRPr/>
            </a:pPr>
            <a:endParaRPr lang="en-US"/>
          </a:p>
        </p:txBody>
      </p:sp>
      <p:sp>
        <p:nvSpPr>
          <p:cNvPr id="86020" name="Rectangle 4">
            <a:extLst>
              <a:ext uri="{FF2B5EF4-FFF2-40B4-BE49-F238E27FC236}">
                <a16:creationId xmlns:a16="http://schemas.microsoft.com/office/drawing/2014/main" id="{7D82E61B-ACBC-4CFB-8D8F-97F24CBE6D77}"/>
              </a:ext>
            </a:extLst>
          </p:cNvPr>
          <p:cNvSpPr>
            <a:spLocks noGrp="1" noChangeArrowheads="1"/>
          </p:cNvSpPr>
          <p:nvPr>
            <p:ph type="ftr" sz="quarter" idx="2"/>
          </p:nvPr>
        </p:nvSpPr>
        <p:spPr bwMode="auto">
          <a:xfrm>
            <a:off x="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21" name="Rectangle 5">
            <a:extLst>
              <a:ext uri="{FF2B5EF4-FFF2-40B4-BE49-F238E27FC236}">
                <a16:creationId xmlns:a16="http://schemas.microsoft.com/office/drawing/2014/main" id="{0CBA459D-143F-42B0-8169-C80439DE9576}"/>
              </a:ext>
            </a:extLst>
          </p:cNvPr>
          <p:cNvSpPr>
            <a:spLocks noGrp="1" noChangeArrowheads="1"/>
          </p:cNvSpPr>
          <p:nvPr>
            <p:ph type="sldNum" sz="quarter" idx="3"/>
          </p:nvPr>
        </p:nvSpPr>
        <p:spPr bwMode="auto">
          <a:xfrm>
            <a:off x="526415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algn="r" defTabSz="917575">
              <a:defRPr sz="1300" b="0">
                <a:latin typeface="Arial" panose="020B0604020202020204" pitchFamily="34" charset="0"/>
              </a:defRPr>
            </a:lvl1pPr>
          </a:lstStyle>
          <a:p>
            <a:fld id="{8949C558-9695-47A0-B5D7-90E8B2F89EB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64A5BE3-ECA7-4A7B-9028-E48DA4087423}"/>
              </a:ext>
            </a:extLst>
          </p:cNvPr>
          <p:cNvSpPr>
            <a:spLocks noGrp="1" noChangeArrowheads="1"/>
          </p:cNvSpPr>
          <p:nvPr>
            <p:ph type="hdr" sz="quarter"/>
          </p:nvPr>
        </p:nvSpPr>
        <p:spPr bwMode="auto">
          <a:xfrm>
            <a:off x="0" y="0"/>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eaLnBrk="0" hangingPunct="0">
              <a:defRPr sz="1200" b="0">
                <a:cs typeface="Arial" charset="0"/>
              </a:defRPr>
            </a:lvl1pPr>
          </a:lstStyle>
          <a:p>
            <a:pPr>
              <a:defRPr/>
            </a:pPr>
            <a:endParaRPr lang="en-US"/>
          </a:p>
        </p:txBody>
      </p:sp>
      <p:sp>
        <p:nvSpPr>
          <p:cNvPr id="57347" name="Rectangle 3">
            <a:extLst>
              <a:ext uri="{FF2B5EF4-FFF2-40B4-BE49-F238E27FC236}">
                <a16:creationId xmlns:a16="http://schemas.microsoft.com/office/drawing/2014/main" id="{E504145B-5023-482A-BB0E-CFF1852B3C9D}"/>
              </a:ext>
            </a:extLst>
          </p:cNvPr>
          <p:cNvSpPr>
            <a:spLocks noGrp="1" noChangeArrowheads="1"/>
          </p:cNvSpPr>
          <p:nvPr>
            <p:ph type="dt" idx="1"/>
          </p:nvPr>
        </p:nvSpPr>
        <p:spPr bwMode="auto">
          <a:xfrm>
            <a:off x="5265738"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algn="r" eaLnBrk="0" hangingPunct="0">
              <a:defRPr sz="1200" b="0">
                <a:cs typeface="Arial" charset="0"/>
              </a:defRPr>
            </a:lvl1pPr>
          </a:lstStyle>
          <a:p>
            <a:pPr>
              <a:defRPr/>
            </a:pPr>
            <a:fld id="{D2560A9F-3D58-4725-A9CC-6CE926D7E376}" type="datetimeFigureOut">
              <a:rPr lang="en-US"/>
              <a:pPr>
                <a:defRPr/>
              </a:pPr>
              <a:t>04/12/2024</a:t>
            </a:fld>
            <a:endParaRPr lang="en-US" dirty="0"/>
          </a:p>
        </p:txBody>
      </p:sp>
      <p:sp>
        <p:nvSpPr>
          <p:cNvPr id="39940" name="Rectangle 4">
            <a:extLst>
              <a:ext uri="{FF2B5EF4-FFF2-40B4-BE49-F238E27FC236}">
                <a16:creationId xmlns:a16="http://schemas.microsoft.com/office/drawing/2014/main" id="{592DE60C-5AB4-4825-8ED3-F1F171847563}"/>
              </a:ext>
            </a:extLst>
          </p:cNvPr>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a:extLst>
              <a:ext uri="{FF2B5EF4-FFF2-40B4-BE49-F238E27FC236}">
                <a16:creationId xmlns:a16="http://schemas.microsoft.com/office/drawing/2014/main" id="{3C96E1F5-6C78-4069-AE05-0F88114B5BE0}"/>
              </a:ext>
            </a:extLst>
          </p:cNvPr>
          <p:cNvSpPr>
            <a:spLocks noGrp="1" noChangeArrowheads="1"/>
          </p:cNvSpPr>
          <p:nvPr>
            <p:ph type="body" sz="quarter" idx="3"/>
          </p:nvPr>
        </p:nvSpPr>
        <p:spPr bwMode="auto">
          <a:xfrm>
            <a:off x="928688" y="3330575"/>
            <a:ext cx="743902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a:extLst>
              <a:ext uri="{FF2B5EF4-FFF2-40B4-BE49-F238E27FC236}">
                <a16:creationId xmlns:a16="http://schemas.microsoft.com/office/drawing/2014/main" id="{C59122AF-A62E-4C94-B22A-9F9A8960E0A2}"/>
              </a:ext>
            </a:extLst>
          </p:cNvPr>
          <p:cNvSpPr>
            <a:spLocks noGrp="1" noChangeArrowheads="1"/>
          </p:cNvSpPr>
          <p:nvPr>
            <p:ph type="ftr" sz="quarter" idx="4"/>
          </p:nvPr>
        </p:nvSpPr>
        <p:spPr bwMode="auto">
          <a:xfrm>
            <a:off x="0" y="6657975"/>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eaLnBrk="0" hangingPunct="0">
              <a:defRPr sz="1200" b="0">
                <a:cs typeface="Arial" charset="0"/>
              </a:defRPr>
            </a:lvl1pPr>
          </a:lstStyle>
          <a:p>
            <a:pPr>
              <a:defRPr/>
            </a:pPr>
            <a:endParaRPr lang="en-US"/>
          </a:p>
        </p:txBody>
      </p:sp>
      <p:sp>
        <p:nvSpPr>
          <p:cNvPr id="57351" name="Rectangle 7">
            <a:extLst>
              <a:ext uri="{FF2B5EF4-FFF2-40B4-BE49-F238E27FC236}">
                <a16:creationId xmlns:a16="http://schemas.microsoft.com/office/drawing/2014/main" id="{3A67A980-A14A-4639-A830-12872F1ACD63}"/>
              </a:ext>
            </a:extLst>
          </p:cNvPr>
          <p:cNvSpPr>
            <a:spLocks noGrp="1" noChangeArrowheads="1"/>
          </p:cNvSpPr>
          <p:nvPr>
            <p:ph type="sldNum" sz="quarter" idx="5"/>
          </p:nvPr>
        </p:nvSpPr>
        <p:spPr bwMode="auto">
          <a:xfrm>
            <a:off x="5265738"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algn="r" eaLnBrk="0" hangingPunct="0">
              <a:defRPr sz="1200" b="0"/>
            </a:lvl1pPr>
          </a:lstStyle>
          <a:p>
            <a:fld id="{AB4C82E0-486A-462B-BDD0-4E609807901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3FF2536-355F-4D46-9DAB-C26512789BB9}"/>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06DEAD90-9D01-4AB0-ADA7-AED832E8D66E}"/>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9C61861B-A329-45E4-AB6F-551BE9FEA9A8}"/>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4</a:t>
            </a:fld>
            <a:endParaRPr lang="en-US" altLang="en-US">
              <a:latin typeface="Tahom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84FFFEE-F266-44A5-B8E0-2F421E1A29FC}"/>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8B3E2527-C771-4251-B2F1-21F7EEC3C441}"/>
              </a:ext>
            </a:extLst>
          </p:cNvPr>
          <p:cNvSpPr>
            <a:spLocks noGrp="1"/>
          </p:cNvSpPr>
          <p:nvPr>
            <p:ph type="body" idx="1"/>
          </p:nvPr>
        </p:nvSpPr>
        <p:spPr>
          <a:noFill/>
        </p:spPr>
        <p:txBody>
          <a:bodyPr/>
          <a:lstStyle/>
          <a:p>
            <a:endParaRPr lang="en-US" altLang="en-US"/>
          </a:p>
        </p:txBody>
      </p:sp>
      <p:sp>
        <p:nvSpPr>
          <p:cNvPr id="41988" name="Slide Number Placeholder 3">
            <a:extLst>
              <a:ext uri="{FF2B5EF4-FFF2-40B4-BE49-F238E27FC236}">
                <a16:creationId xmlns:a16="http://schemas.microsoft.com/office/drawing/2014/main" id="{2EBB254D-68C5-49C5-921C-E62CC8300C3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6C1E85-D7E7-4B98-9784-762158582969}" type="slidenum">
              <a:rPr lang="en-US" altLang="en-US">
                <a:latin typeface="Tahoma" panose="020B0604030504040204" pitchFamily="34" charset="0"/>
              </a:rPr>
              <a:pPr>
                <a:spcBef>
                  <a:spcPct val="0"/>
                </a:spcBef>
              </a:pPr>
              <a:t>11</a:t>
            </a:fld>
            <a:endParaRPr lang="en-US" altLang="en-US">
              <a:latin typeface="Tahoma" panose="020B060403050404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12</a:t>
            </a:fld>
            <a:endParaRPr lang="en-US" altLang="en-US">
              <a:latin typeface="Tahoma" panose="020B060403050404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13</a:t>
            </a:fld>
            <a:endParaRPr lang="en-US" altLang="en-US">
              <a:latin typeface="Tahoma" panose="020B0604030504040204" pitchFamily="34" charset="0"/>
            </a:endParaRPr>
          </a:p>
        </p:txBody>
      </p:sp>
    </p:spTree>
    <p:extLst>
      <p:ext uri="{BB962C8B-B14F-4D97-AF65-F5344CB8AC3E}">
        <p14:creationId xmlns:p14="http://schemas.microsoft.com/office/powerpoint/2010/main" val="3280129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F970814-DA4F-4EA0-B0E1-A845F731E759}" type="slidenum">
              <a:rPr lang="en-US" altLang="en-US" smtClean="0"/>
              <a:pPr/>
              <a:t>‹#›</a:t>
            </a:fld>
            <a:endParaRPr lang="en-US" altLang="en-US"/>
          </a:p>
        </p:txBody>
      </p:sp>
    </p:spTree>
    <p:extLst>
      <p:ext uri="{BB962C8B-B14F-4D97-AF65-F5344CB8AC3E}">
        <p14:creationId xmlns:p14="http://schemas.microsoft.com/office/powerpoint/2010/main" val="92838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58121951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15541383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8509596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24115838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44901991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32030543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AF799F6-4855-4E7F-A06A-6E9CC48E1BFF}" type="slidenum">
              <a:rPr lang="en-US" altLang="en-US" smtClean="0"/>
              <a:pPr/>
              <a:t>‹#›</a:t>
            </a:fld>
            <a:endParaRPr lang="en-US" altLang="en-US"/>
          </a:p>
        </p:txBody>
      </p:sp>
    </p:spTree>
    <p:extLst>
      <p:ext uri="{BB962C8B-B14F-4D97-AF65-F5344CB8AC3E}">
        <p14:creationId xmlns:p14="http://schemas.microsoft.com/office/powerpoint/2010/main" val="183137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8417A1A-D0FB-49F2-A5B2-FC2821ADFA7C}" type="slidenum">
              <a:rPr lang="en-US" altLang="en-US" smtClean="0"/>
              <a:pPr/>
              <a:t>‹#›</a:t>
            </a:fld>
            <a:endParaRPr lang="en-US" altLang="en-US"/>
          </a:p>
        </p:txBody>
      </p:sp>
    </p:spTree>
    <p:extLst>
      <p:ext uri="{BB962C8B-B14F-4D97-AF65-F5344CB8AC3E}">
        <p14:creationId xmlns:p14="http://schemas.microsoft.com/office/powerpoint/2010/main" val="352166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A15036D-ACD3-482D-A970-93FB802542F3}" type="slidenum">
              <a:rPr lang="en-US" altLang="en-US" smtClean="0"/>
              <a:pPr/>
              <a:t>‹#›</a:t>
            </a:fld>
            <a:endParaRPr lang="en-US" altLang="en-US"/>
          </a:p>
        </p:txBody>
      </p:sp>
    </p:spTree>
    <p:extLst>
      <p:ext uri="{BB962C8B-B14F-4D97-AF65-F5344CB8AC3E}">
        <p14:creationId xmlns:p14="http://schemas.microsoft.com/office/powerpoint/2010/main" val="428370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5459C0-D9F3-4E87-B048-797558306541}" type="slidenum">
              <a:rPr lang="en-US" altLang="en-US" smtClean="0"/>
              <a:pPr/>
              <a:t>‹#›</a:t>
            </a:fld>
            <a:endParaRPr lang="en-US" altLang="en-US"/>
          </a:p>
        </p:txBody>
      </p:sp>
    </p:spTree>
    <p:extLst>
      <p:ext uri="{BB962C8B-B14F-4D97-AF65-F5344CB8AC3E}">
        <p14:creationId xmlns:p14="http://schemas.microsoft.com/office/powerpoint/2010/main" val="285714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392680E-76D8-482F-9260-E1CC0BD1EDB5}" type="slidenum">
              <a:rPr lang="en-US" altLang="en-US" smtClean="0"/>
              <a:pPr/>
              <a:t>‹#›</a:t>
            </a:fld>
            <a:endParaRPr lang="en-US" altLang="en-US"/>
          </a:p>
        </p:txBody>
      </p:sp>
    </p:spTree>
    <p:extLst>
      <p:ext uri="{BB962C8B-B14F-4D97-AF65-F5344CB8AC3E}">
        <p14:creationId xmlns:p14="http://schemas.microsoft.com/office/powerpoint/2010/main" val="4013125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12845469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2EABE91-2131-4246-91A2-52FC2A22B0D5}" type="slidenum">
              <a:rPr lang="en-US" altLang="en-US" smtClean="0"/>
              <a:pPr/>
              <a:t>‹#›</a:t>
            </a:fld>
            <a:endParaRPr lang="en-US" altLang="en-US"/>
          </a:p>
        </p:txBody>
      </p:sp>
    </p:spTree>
    <p:extLst>
      <p:ext uri="{BB962C8B-B14F-4D97-AF65-F5344CB8AC3E}">
        <p14:creationId xmlns:p14="http://schemas.microsoft.com/office/powerpoint/2010/main" val="390223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55EF8-B59A-48DF-A116-AFDAD4B003AB}" type="datetimeFigureOut">
              <a:rPr lang="en-US" smtClean="0"/>
              <a:t>04/12/2024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46BA9F-1FA8-403C-81F1-144344226328}" type="slidenum">
              <a:rPr lang="en-US" altLang="en-US" smtClean="0"/>
              <a:pPr/>
              <a:t>‹#›</a:t>
            </a:fld>
            <a:endParaRPr lang="en-US" altLang="en-US"/>
          </a:p>
        </p:txBody>
      </p:sp>
    </p:spTree>
    <p:extLst>
      <p:ext uri="{BB962C8B-B14F-4D97-AF65-F5344CB8AC3E}">
        <p14:creationId xmlns:p14="http://schemas.microsoft.com/office/powerpoint/2010/main" val="202957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79BC6B3-BBE4-4E4E-98EA-73569C4C7972}" type="slidenum">
              <a:rPr lang="en-US" altLang="en-US" smtClean="0"/>
              <a:pPr/>
              <a:t>‹#›</a:t>
            </a:fld>
            <a:endParaRPr lang="en-US" altLang="en-US"/>
          </a:p>
        </p:txBody>
      </p:sp>
    </p:spTree>
    <p:extLst>
      <p:ext uri="{BB962C8B-B14F-4D97-AF65-F5344CB8AC3E}">
        <p14:creationId xmlns:p14="http://schemas.microsoft.com/office/powerpoint/2010/main" val="253915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3CC1B89-FEA8-49D3-85C0-3715582C6414}" type="slidenum">
              <a:rPr lang="en-US" altLang="en-US" smtClean="0"/>
              <a:pPr/>
              <a:t>‹#›</a:t>
            </a:fld>
            <a:endParaRPr lang="en-US" altLang="en-US"/>
          </a:p>
        </p:txBody>
      </p:sp>
    </p:spTree>
    <p:extLst>
      <p:ext uri="{BB962C8B-B14F-4D97-AF65-F5344CB8AC3E}">
        <p14:creationId xmlns:p14="http://schemas.microsoft.com/office/powerpoint/2010/main" val="386532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625571683"/>
      </p:ext>
    </p:extLst>
  </p:cSld>
  <p:clrMap bg1="dk1" tx1="lt1" bg2="dk2" tx2="lt2" accent1="accent1" accent2="accent2" accent3="accent3" accent4="accent4" accent5="accent5" accent6="accent6" hlink="hlink" folHlink="folHlink"/>
  <p:sldLayoutIdLst>
    <p:sldLayoutId id="2147487050" r:id="rId1"/>
    <p:sldLayoutId id="2147487051" r:id="rId2"/>
    <p:sldLayoutId id="2147487052" r:id="rId3"/>
    <p:sldLayoutId id="2147487053" r:id="rId4"/>
    <p:sldLayoutId id="2147487054" r:id="rId5"/>
    <p:sldLayoutId id="2147487055" r:id="rId6"/>
    <p:sldLayoutId id="2147487056" r:id="rId7"/>
    <p:sldLayoutId id="2147487057" r:id="rId8"/>
    <p:sldLayoutId id="2147487058" r:id="rId9"/>
    <p:sldLayoutId id="2147487059" r:id="rId10"/>
    <p:sldLayoutId id="2147487060" r:id="rId11"/>
    <p:sldLayoutId id="2147487061" r:id="rId12"/>
    <p:sldLayoutId id="2147487062" r:id="rId13"/>
    <p:sldLayoutId id="2147487063" r:id="rId14"/>
    <p:sldLayoutId id="2147487064" r:id="rId15"/>
    <p:sldLayoutId id="2147487065" r:id="rId16"/>
    <p:sldLayoutId id="2147487066"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up of a flower&#10;&#10;Description automatically generated">
            <a:extLst>
              <a:ext uri="{FF2B5EF4-FFF2-40B4-BE49-F238E27FC236}">
                <a16:creationId xmlns:a16="http://schemas.microsoft.com/office/drawing/2014/main" id="{DB8F2F31-1263-7743-EB2A-2C9666A9C97A}"/>
              </a:ext>
            </a:extLst>
          </p:cNvPr>
          <p:cNvPicPr>
            <a:picLocks noChangeAspect="1"/>
          </p:cNvPicPr>
          <p:nvPr/>
        </p:nvPicPr>
        <p:blipFill rotWithShape="1">
          <a:blip r:embed="rId2">
            <a:extLst>
              <a:ext uri="{28A0092B-C50C-407E-A947-70E740481C1C}">
                <a14:useLocalDpi xmlns:a14="http://schemas.microsoft.com/office/drawing/2010/main" val="0"/>
              </a:ext>
            </a:extLst>
          </a:blip>
          <a:srcRect l="11875" r="12500"/>
          <a:stretch/>
        </p:blipFill>
        <p:spPr>
          <a:xfrm>
            <a:off x="-38100" y="0"/>
            <a:ext cx="9220200" cy="6858000"/>
          </a:xfrm>
          <a:prstGeom prst="rect">
            <a:avLst/>
          </a:prstGeom>
        </p:spPr>
      </p:pic>
      <p:pic>
        <p:nvPicPr>
          <p:cNvPr id="5" name="Picture 4" descr="A pink flower with yellow text&#10;&#10;Description automatically generated">
            <a:extLst>
              <a:ext uri="{FF2B5EF4-FFF2-40B4-BE49-F238E27FC236}">
                <a16:creationId xmlns:a16="http://schemas.microsoft.com/office/drawing/2014/main" id="{6564D486-54C4-92C2-D768-08DC64ACF983}"/>
              </a:ext>
            </a:extLst>
          </p:cNvPr>
          <p:cNvPicPr>
            <a:picLocks noChangeAspect="1"/>
          </p:cNvPicPr>
          <p:nvPr/>
        </p:nvPicPr>
        <p:blipFill rotWithShape="1">
          <a:blip r:embed="rId3">
            <a:extLst>
              <a:ext uri="{28A0092B-C50C-407E-A947-70E740481C1C}">
                <a14:useLocalDpi xmlns:a14="http://schemas.microsoft.com/office/drawing/2010/main" val="0"/>
              </a:ext>
            </a:extLst>
          </a:blip>
          <a:srcRect l="169"/>
          <a:stretch/>
        </p:blipFill>
        <p:spPr>
          <a:xfrm>
            <a:off x="304800" y="1011108"/>
            <a:ext cx="8618751" cy="4856292"/>
          </a:xfrm>
          <a:prstGeom prst="rect">
            <a:avLst/>
          </a:prstGeom>
        </p:spPr>
      </p:pic>
      <p:grpSp>
        <p:nvGrpSpPr>
          <p:cNvPr id="8" name="Group 7">
            <a:extLst>
              <a:ext uri="{FF2B5EF4-FFF2-40B4-BE49-F238E27FC236}">
                <a16:creationId xmlns:a16="http://schemas.microsoft.com/office/drawing/2014/main" id="{4FE31091-5372-C018-E36F-33545889EA4A}"/>
              </a:ext>
            </a:extLst>
          </p:cNvPr>
          <p:cNvGrpSpPr/>
          <p:nvPr/>
        </p:nvGrpSpPr>
        <p:grpSpPr>
          <a:xfrm>
            <a:off x="651775" y="4997953"/>
            <a:ext cx="7924800" cy="941581"/>
            <a:chOff x="457200" y="5744905"/>
            <a:chExt cx="7924800" cy="913070"/>
          </a:xfrm>
        </p:grpSpPr>
        <p:sp>
          <p:nvSpPr>
            <p:cNvPr id="5124" name="Rectangle 2">
              <a:extLst>
                <a:ext uri="{FF2B5EF4-FFF2-40B4-BE49-F238E27FC236}">
                  <a16:creationId xmlns:a16="http://schemas.microsoft.com/office/drawing/2014/main" id="{02E2BF9B-5F9A-4FF4-983C-E7485C50FDBA}"/>
                </a:ext>
              </a:extLst>
            </p:cNvPr>
            <p:cNvSpPr>
              <a:spLocks noChangeArrowheads="1"/>
            </p:cNvSpPr>
            <p:nvPr/>
          </p:nvSpPr>
          <p:spPr bwMode="auto">
            <a:xfrm>
              <a:off x="457200" y="5744905"/>
              <a:ext cx="2667000" cy="913070"/>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solidFill>
                    <a:schemeClr val="accent1">
                      <a:lumMod val="50000"/>
                    </a:schemeClr>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Enter in</a:t>
              </a:r>
              <a:br>
                <a:rPr lang="en-US" altLang="en-US" sz="2800" i="1" dirty="0">
                  <a:solidFill>
                    <a:schemeClr val="accent1">
                      <a:lumMod val="50000"/>
                    </a:schemeClr>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solidFill>
                    <a:schemeClr val="accent1">
                      <a:lumMod val="50000"/>
                    </a:schemeClr>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SILENCE</a:t>
              </a:r>
            </a:p>
          </p:txBody>
        </p:sp>
        <p:sp>
          <p:nvSpPr>
            <p:cNvPr id="2" name="Rectangle 2">
              <a:extLst>
                <a:ext uri="{FF2B5EF4-FFF2-40B4-BE49-F238E27FC236}">
                  <a16:creationId xmlns:a16="http://schemas.microsoft.com/office/drawing/2014/main" id="{F35B2FEC-53B6-5BC9-E91D-656E93A2A76F}"/>
                </a:ext>
              </a:extLst>
            </p:cNvPr>
            <p:cNvSpPr>
              <a:spLocks noChangeArrowheads="1"/>
            </p:cNvSpPr>
            <p:nvPr/>
          </p:nvSpPr>
          <p:spPr bwMode="auto">
            <a:xfrm>
              <a:off x="3086100" y="5744905"/>
              <a:ext cx="2667000" cy="913070"/>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solidFill>
                    <a:schemeClr val="accent1">
                      <a:lumMod val="50000"/>
                    </a:schemeClr>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Wait with </a:t>
              </a:r>
              <a:br>
                <a:rPr lang="en-US" altLang="en-US" sz="2800" i="1" dirty="0">
                  <a:solidFill>
                    <a:schemeClr val="accent1">
                      <a:lumMod val="50000"/>
                    </a:schemeClr>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solidFill>
                    <a:schemeClr val="accent1">
                      <a:lumMod val="50000"/>
                    </a:schemeClr>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REVERENCE </a:t>
              </a:r>
            </a:p>
          </p:txBody>
        </p:sp>
        <p:sp>
          <p:nvSpPr>
            <p:cNvPr id="3" name="Rectangle 2">
              <a:extLst>
                <a:ext uri="{FF2B5EF4-FFF2-40B4-BE49-F238E27FC236}">
                  <a16:creationId xmlns:a16="http://schemas.microsoft.com/office/drawing/2014/main" id="{93D531A8-D815-B254-754D-1F76EC61B7C3}"/>
                </a:ext>
              </a:extLst>
            </p:cNvPr>
            <p:cNvSpPr>
              <a:spLocks noChangeArrowheads="1"/>
            </p:cNvSpPr>
            <p:nvPr/>
          </p:nvSpPr>
          <p:spPr bwMode="auto">
            <a:xfrm>
              <a:off x="5715000" y="5744905"/>
              <a:ext cx="2667000" cy="913070"/>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0"/>
                </a:spcAft>
                <a:buClrTx/>
                <a:buSzTx/>
                <a:buFontTx/>
                <a:buNone/>
                <a:defRPr/>
              </a:pPr>
              <a:r>
                <a:rPr lang="en-US" altLang="en-US" sz="2800" i="1" dirty="0">
                  <a:solidFill>
                    <a:schemeClr val="accent1">
                      <a:lumMod val="50000"/>
                    </a:schemeClr>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Worship from</a:t>
              </a:r>
              <a:r>
                <a:rPr lang="en-US" altLang="en-US" sz="2800" dirty="0">
                  <a:solidFill>
                    <a:schemeClr val="accent1">
                      <a:lumMod val="50000"/>
                    </a:schemeClr>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a:t>
              </a:r>
              <a:br>
                <a:rPr lang="en-US" altLang="en-US" sz="2800" dirty="0">
                  <a:solidFill>
                    <a:schemeClr val="accent1">
                      <a:lumMod val="50000"/>
                    </a:schemeClr>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solidFill>
                    <a:schemeClr val="accent1">
                      <a:lumMod val="50000"/>
                    </a:schemeClr>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JOY</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1EC5C-D56F-5663-33D7-597B381E77AF}"/>
            </a:ext>
          </a:extLst>
        </p:cNvPr>
        <p:cNvGrpSpPr/>
        <p:nvPr/>
      </p:nvGrpSpPr>
      <p:grpSpPr>
        <a:xfrm>
          <a:off x="0" y="0"/>
          <a:ext cx="0" cy="0"/>
          <a:chOff x="0" y="0"/>
          <a:chExt cx="0" cy="0"/>
        </a:xfrm>
      </p:grpSpPr>
      <p:sp>
        <p:nvSpPr>
          <p:cNvPr id="82948" name="Rectangle 4">
            <a:extLst>
              <a:ext uri="{FF2B5EF4-FFF2-40B4-BE49-F238E27FC236}">
                <a16:creationId xmlns:a16="http://schemas.microsoft.com/office/drawing/2014/main" id="{3D4B35FA-816A-F2D8-27C0-05AA7752813B}"/>
              </a:ext>
            </a:extLst>
          </p:cNvPr>
          <p:cNvSpPr>
            <a:spLocks noChangeArrowheads="1"/>
          </p:cNvSpPr>
          <p:nvPr/>
        </p:nvSpPr>
        <p:spPr bwMode="auto">
          <a:xfrm>
            <a:off x="285750" y="304800"/>
            <a:ext cx="8572500" cy="2207912"/>
          </a:xfrm>
          <a:prstGeom prst="rect">
            <a:avLst/>
          </a:prstGeom>
          <a:noFill/>
          <a:ln w="9525">
            <a:noFill/>
            <a:miter lim="800000"/>
            <a:headEnd/>
            <a:tailEnd/>
          </a:ln>
          <a:effectLst/>
        </p:spPr>
        <p:txBody>
          <a:bodyPr wrap="square">
            <a:spAutoFit/>
          </a:bodyPr>
          <a:lstStyle/>
          <a:p>
            <a:pPr marR="0" indent="344488" algn="just">
              <a:lnSpc>
                <a:spcPct val="150000"/>
              </a:lnSpc>
              <a:spcBef>
                <a:spcPts val="0"/>
              </a:spcBef>
              <a:spcAft>
                <a:spcPts val="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Grant us grace to know our living Lord and to know he is our personal Lord and Savior. Even now Jesus is Lord. Amen.</a:t>
            </a:r>
          </a:p>
        </p:txBody>
      </p:sp>
    </p:spTree>
    <p:extLst>
      <p:ext uri="{BB962C8B-B14F-4D97-AF65-F5344CB8AC3E}">
        <p14:creationId xmlns:p14="http://schemas.microsoft.com/office/powerpoint/2010/main" val="3977046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BC6D61EA-6048-4BEF-91FB-A3938ABBBFCE}"/>
              </a:ext>
            </a:extLst>
          </p:cNvPr>
          <p:cNvSpPr>
            <a:spLocks noGrp="1" noChangeArrowheads="1"/>
          </p:cNvSpPr>
          <p:nvPr>
            <p:ph type="subTitle" idx="4294967295"/>
          </p:nvPr>
        </p:nvSpPr>
        <p:spPr>
          <a:xfrm>
            <a:off x="304800" y="76200"/>
            <a:ext cx="82296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ASSURANCE OF CHRIST’S FORGIVENESS:	</a:t>
            </a:r>
            <a:endParaRPr lang="en-US" sz="2400" i="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714500" indent="-14224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lgn="just">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L:	Friends — believe the good news of the gospel, know that we are forgiven, and live into Christ’s joy. </a:t>
            </a:r>
          </a:p>
          <a:p>
            <a:pPr marL="914400" indent="-622300" algn="just">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p>
          <a:p>
            <a:pPr marL="1085850" indent="-793750" algn="just">
              <a:lnSpc>
                <a:spcPct val="150000"/>
              </a:lnSpc>
              <a:spcBef>
                <a:spcPts val="0"/>
              </a:spcBef>
              <a:buClr>
                <a:srgbClr val="FFFFCC"/>
              </a:buClr>
              <a:buFont typeface="Wingdings" panose="05000000000000000000" pitchFamily="2" charset="2"/>
              <a:buNone/>
              <a:defRPr/>
            </a:pPr>
            <a: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P:	In Jesus Christ, we are forgiven!  Let us forgive one another. </a:t>
            </a: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spcAft>
                <a:spcPts val="0"/>
              </a:spcAft>
              <a:buFont typeface="Wingdings" panose="05000000000000000000" pitchFamily="2" charset="2"/>
              <a:buNone/>
              <a:defRPr/>
            </a:pPr>
            <a:r>
              <a:rPr lang="en-US" sz="24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GLORIA PATRI:                  </a:t>
            </a:r>
            <a:r>
              <a:rPr lang="en-US" sz="2400"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579   Glory Be to the Father</a:t>
            </a:r>
          </a:p>
          <a:p>
            <a:pPr marL="0" indent="0">
              <a:spcAft>
                <a:spcPts val="0"/>
              </a:spcAft>
              <a:buFont typeface="Wingdings" panose="05000000000000000000" pitchFamily="2" charset="2"/>
              <a:buNone/>
              <a:defRPr/>
            </a:pPr>
            <a:endPar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Glory be to the father, and to the Son </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to the Holy Ghost.</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it was in the beginning, </a:t>
            </a:r>
          </a:p>
          <a:p>
            <a:pPr marL="0" indent="0" algn="ctr">
              <a:lnSpc>
                <a:spcPct val="150000"/>
              </a:lnSpc>
              <a:spcAft>
                <a:spcPts val="0"/>
              </a:spcAft>
              <a:buFont typeface="Wingdings" panose="05000000000000000000" pitchFamily="2" charset="2"/>
              <a:buNone/>
              <a:defRPr/>
            </a:pPr>
            <a:r>
              <a:rPr lang="en-US" sz="3200" b="1" i="1">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is </a:t>
            </a: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now and ever shall be</a:t>
            </a:r>
            <a:r>
              <a:rPr lang="en-US" sz="3200" b="1" i="1">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a:p>
            <a:pPr marL="0" indent="0" algn="ctr">
              <a:lnSpc>
                <a:spcPct val="150000"/>
              </a:lnSpc>
              <a:spcAft>
                <a:spcPts val="0"/>
              </a:spcAft>
              <a:buFont typeface="Wingdings" panose="05000000000000000000" pitchFamily="2" charset="2"/>
              <a:buNone/>
              <a:defRPr/>
            </a:pPr>
            <a:r>
              <a:rPr lang="en-US" sz="3200" b="1" i="1">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world </a:t>
            </a: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without end. Amen. Amen.</a:t>
            </a:r>
          </a:p>
          <a:p>
            <a:pPr marL="0" indent="0" algn="ctr">
              <a:lnSpc>
                <a:spcPct val="150000"/>
              </a:lnSpc>
              <a:spcAft>
                <a:spcPts val="0"/>
              </a:spcAft>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1143000" y="76200"/>
            <a:ext cx="8001000" cy="5410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2800" b="1" i="1" dirty="0">
                <a:effectLst>
                  <a:outerShdw blurRad="38100" dist="38100" dir="2700000" algn="tl">
                    <a:srgbClr val="000000">
                      <a:alpha val="43137"/>
                    </a:srgbClr>
                  </a:outerShdw>
                </a:effectLst>
              </a:rPr>
              <a:t> </a:t>
            </a:r>
          </a:p>
          <a:p>
            <a:pPr marL="0" marR="0" indent="0">
              <a:lnSpc>
                <a:spcPct val="115000"/>
              </a:lnSpc>
              <a:spcBef>
                <a:spcPts val="0"/>
              </a:spcBef>
              <a:spcAft>
                <a:spcPts val="0"/>
              </a:spcAft>
              <a:buNone/>
              <a:tabLst>
                <a:tab pos="5429250" algn="r"/>
              </a:tabLst>
            </a:pPr>
            <a:r>
              <a:rPr lang="en-US" sz="2800" kern="1400" dirty="0">
                <a:solidFill>
                  <a:schemeClr val="tx1"/>
                </a:solidFill>
                <a:effectLst/>
                <a:latin typeface="+mj-lt"/>
                <a:ea typeface="Times New Roman" panose="02020603050405020304" pitchFamily="18" charset="0"/>
                <a:cs typeface="Tahoma" panose="020B0604030504040204" pitchFamily="34" charset="0"/>
              </a:rPr>
              <a:t>* EXCHANGE OF CHRIST’S PEACE:</a:t>
            </a:r>
            <a:endParaRPr lang="en-US" sz="28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endParaRPr lang="en-US" sz="2400"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Welcome one another </a:t>
            </a:r>
            <a:br>
              <a:rPr lang="en-US" sz="2800" i="1" kern="1400" dirty="0">
                <a:solidFill>
                  <a:schemeClr val="tx1"/>
                </a:solidFill>
                <a:effectLst/>
                <a:latin typeface="+mj-lt"/>
                <a:ea typeface="Times New Roman" panose="02020603050405020304" pitchFamily="18" charset="0"/>
                <a:cs typeface="Times New Roman" panose="02020603050405020304" pitchFamily="18" charset="0"/>
              </a:rPr>
            </a:b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with Christ’s peace.</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Children may go downstairs </a:t>
            </a: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for Sunday School ~</a:t>
            </a:r>
          </a:p>
        </p:txBody>
      </p:sp>
      <p:pic>
        <p:nvPicPr>
          <p:cNvPr id="3" name="Picture 2" descr="A logo of a dove and a globe&#10;&#10;Description automatically generated">
            <a:extLst>
              <a:ext uri="{FF2B5EF4-FFF2-40B4-BE49-F238E27FC236}">
                <a16:creationId xmlns:a16="http://schemas.microsoft.com/office/drawing/2014/main" id="{CD432C87-AEDB-256A-CC3D-CDFA2B4681BC}"/>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33400" y="1524000"/>
            <a:ext cx="2162665" cy="3124200"/>
          </a:xfrm>
          <a:prstGeom prst="rect">
            <a:avLst/>
          </a:prstGeom>
        </p:spPr>
      </p:pic>
    </p:spTree>
    <p:extLst>
      <p:ext uri="{BB962C8B-B14F-4D97-AF65-F5344CB8AC3E}">
        <p14:creationId xmlns:p14="http://schemas.microsoft.com/office/powerpoint/2010/main" val="3505342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241354C-3F84-FB44-61EF-E95BD43172DD}"/>
              </a:ext>
            </a:extLst>
          </p:cNvPr>
          <p:cNvSpPr txBox="1">
            <a:spLocks noChangeArrowheads="1"/>
          </p:cNvSpPr>
          <p:nvPr/>
        </p:nvSpPr>
        <p:spPr bwMode="auto">
          <a:xfrm>
            <a:off x="381000" y="-76200"/>
            <a:ext cx="8610600" cy="64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eaLnBrk="1" hangingPunct="1">
              <a:lnSpc>
                <a:spcPct val="150000"/>
              </a:lnSpc>
              <a:spcBef>
                <a:spcPct val="0"/>
              </a:spcBef>
              <a:buClrTx/>
              <a:buSzTx/>
              <a:buFontTx/>
              <a:buNone/>
              <a:defRPr/>
            </a:pPr>
            <a:r>
              <a:rPr lang="en-US" altLang="en-US" sz="2400" b="0" dirty="0">
                <a:effectLst>
                  <a:outerShdw blurRad="38100" dist="38100" dir="2700000" algn="tl">
                    <a:srgbClr val="000000">
                      <a:alpha val="43137"/>
                    </a:srgbClr>
                  </a:outerShdw>
                </a:effectLst>
              </a:rPr>
              <a:t>GIVING OF OUR GIFTS &amp; OFFERTORY:</a:t>
            </a:r>
          </a:p>
          <a:p>
            <a:pPr algn="ctr" eaLnBrk="1" hangingPunct="1">
              <a:spcBef>
                <a:spcPct val="0"/>
              </a:spcBef>
              <a:buClrTx/>
              <a:buSzTx/>
              <a:buFontTx/>
              <a:buNone/>
              <a:defRPr/>
            </a:pPr>
            <a:r>
              <a:rPr lang="en-US" altLang="en-US" sz="2400" b="0" dirty="0">
                <a:effectLst>
                  <a:outerShdw blurRad="38100" dist="38100" dir="2700000" algn="tl">
                    <a:srgbClr val="000000">
                      <a:alpha val="43137"/>
                    </a:srgbClr>
                  </a:outerShdw>
                </a:effectLst>
              </a:rPr>
              <a:t>Our God has blessed us, so let us extend </a:t>
            </a:r>
            <a:br>
              <a:rPr lang="en-US" altLang="en-US" sz="2400" b="0" dirty="0">
                <a:effectLst>
                  <a:outerShdw blurRad="38100" dist="38100" dir="2700000" algn="tl">
                    <a:srgbClr val="000000">
                      <a:alpha val="43137"/>
                    </a:srgbClr>
                  </a:outerShdw>
                </a:effectLst>
              </a:rPr>
            </a:br>
            <a:r>
              <a:rPr lang="en-US" altLang="en-US" sz="2400" b="0" dirty="0">
                <a:effectLst>
                  <a:outerShdw blurRad="38100" dist="38100" dir="2700000" algn="tl">
                    <a:srgbClr val="000000">
                      <a:alpha val="43137"/>
                    </a:srgbClr>
                  </a:outerShdw>
                </a:effectLst>
              </a:rPr>
              <a:t>God’s Blessing as we present our Tithes and Offerings.</a:t>
            </a:r>
          </a:p>
          <a:p>
            <a:pPr algn="ctr" eaLnBrk="1" hangingPunct="1">
              <a:spcBef>
                <a:spcPct val="0"/>
              </a:spcBef>
              <a:buClrTx/>
              <a:buSzTx/>
              <a:buFontTx/>
              <a:buNone/>
              <a:defRPr/>
            </a:pPr>
            <a:endParaRPr lang="it-IT" altLang="en-US" sz="2400" b="0" i="1"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400" b="0" i="1" dirty="0">
                <a:effectLst>
                  <a:outerShdw blurRad="38100" dist="38100" dir="2700000" algn="tl">
                    <a:srgbClr val="000000">
                      <a:alpha val="43137"/>
                    </a:srgbClr>
                  </a:outerShdw>
                </a:effectLst>
              </a:rPr>
              <a:t>     </a:t>
            </a:r>
          </a:p>
          <a:p>
            <a:pPr algn="ctr" eaLnBrk="1" hangingPunct="1">
              <a:spcBef>
                <a:spcPct val="0"/>
              </a:spcBef>
              <a:spcAft>
                <a:spcPts val="600"/>
              </a:spcAft>
              <a:buClrTx/>
              <a:buSzTx/>
              <a:buFontTx/>
              <a:buNone/>
              <a:defRPr/>
            </a:pPr>
            <a:r>
              <a:rPr lang="en-US" altLang="en-US" sz="2800" b="0" i="1" dirty="0">
                <a:effectLst>
                  <a:outerShdw blurRad="38100" dist="38100" dir="2700000" algn="tl">
                    <a:srgbClr val="000000">
                      <a:alpha val="43137"/>
                    </a:srgbClr>
                  </a:outerShdw>
                </a:effectLst>
                <a:latin typeface="+mj-lt"/>
              </a:rPr>
              <a:t>Thank you for being faithful stewards of your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church family with your prayers, your time,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talent, and your financial resources. </a:t>
            </a:r>
          </a:p>
          <a:p>
            <a:pPr algn="ctr" eaLnBrk="1" hangingPunct="1">
              <a:spcBef>
                <a:spcPct val="0"/>
              </a:spcBef>
              <a:spcAft>
                <a:spcPts val="600"/>
              </a:spcAft>
              <a:buClrTx/>
              <a:buSzTx/>
              <a:buFontTx/>
              <a:buNone/>
              <a:defRPr/>
            </a:pPr>
            <a:endParaRPr lang="en-US" altLang="en-US" sz="2400" b="0" i="1" dirty="0">
              <a:effectLst>
                <a:outerShdw blurRad="38100" dist="38100" dir="2700000" algn="tl">
                  <a:srgbClr val="000000">
                    <a:alpha val="43137"/>
                  </a:srgbClr>
                </a:outerShdw>
              </a:effectLst>
            </a:endParaRPr>
          </a:p>
          <a:p>
            <a:pPr eaLnBrk="1" hangingPunct="1">
              <a:spcBef>
                <a:spcPct val="0"/>
              </a:spcBef>
              <a:spcAft>
                <a:spcPts val="600"/>
              </a:spcAft>
              <a:buClrTx/>
              <a:buSzTx/>
              <a:buFontTx/>
              <a:buNone/>
              <a:defRPr/>
            </a:pPr>
            <a:r>
              <a:rPr lang="en-US" altLang="en-US" sz="2400" b="0" i="1" dirty="0">
                <a:effectLst>
                  <a:outerShdw blurRad="38100" dist="38100" dir="2700000" algn="tl">
                    <a:srgbClr val="000000">
                      <a:alpha val="43137"/>
                    </a:srgbClr>
                  </a:outerShdw>
                </a:effectLst>
              </a:rPr>
              <a:t>Contributions may also be made: </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Electronically on the church website at fpcb-nj.org; </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By reoccurring electronic withdrawal; or by</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By mailing your offering to the church: </a:t>
            </a:r>
            <a:br>
              <a:rPr lang="en-US" altLang="en-US" sz="2400" b="0" i="1" dirty="0">
                <a:effectLst>
                  <a:outerShdw blurRad="38100" dist="38100" dir="2700000" algn="tl">
                    <a:srgbClr val="000000">
                      <a:alpha val="43137"/>
                    </a:srgbClr>
                  </a:outerShdw>
                </a:effectLst>
              </a:rPr>
            </a:br>
            <a:r>
              <a:rPr lang="en-US" altLang="en-US" sz="2400" b="0" i="1" dirty="0">
                <a:effectLst>
                  <a:outerShdw blurRad="38100" dist="38100" dir="2700000" algn="tl">
                    <a:srgbClr val="000000">
                      <a:alpha val="43137"/>
                    </a:srgbClr>
                  </a:outerShdw>
                </a:effectLst>
              </a:rPr>
              <a:t>P.O. Box 385, Blairstown, NJ.</a:t>
            </a:r>
          </a:p>
          <a:p>
            <a:pPr eaLnBrk="1" hangingPunct="1">
              <a:spcBef>
                <a:spcPct val="0"/>
              </a:spcBef>
              <a:spcAft>
                <a:spcPts val="600"/>
              </a:spcAft>
              <a:buClrTx/>
              <a:buSzTx/>
              <a:buFont typeface="Wingdings" pitchFamily="2" charset="2"/>
              <a:buNone/>
              <a:defRPr/>
            </a:pPr>
            <a:endParaRPr lang="en-US" altLang="en-US" sz="2400"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09477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18D379B-1776-4E20-869C-FAA25FE77D6D}"/>
              </a:ext>
            </a:extLst>
          </p:cNvPr>
          <p:cNvSpPr txBox="1">
            <a:spLocks noChangeArrowheads="1"/>
          </p:cNvSpPr>
          <p:nvPr/>
        </p:nvSpPr>
        <p:spPr bwMode="auto">
          <a:xfrm>
            <a:off x="228600" y="0"/>
            <a:ext cx="8839200" cy="621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defRPr/>
            </a:pPr>
            <a:endParaRPr lang="en-US" altLang="en-US" sz="2400" b="0" i="1" dirty="0">
              <a:effectLst>
                <a:outerShdw blurRad="38100" dist="38100" dir="2700000" algn="tl">
                  <a:srgbClr val="000000">
                    <a:alpha val="43137"/>
                  </a:srgbClr>
                </a:outerShdw>
              </a:effectLst>
              <a:latin typeface="Arial Narrow" panose="020B0606020202030204" pitchFamily="34" charset="0"/>
            </a:endParaRPr>
          </a:p>
          <a:p>
            <a:pPr eaLnBrk="1" hangingPunct="1">
              <a:lnSpc>
                <a:spcPct val="150000"/>
              </a:lnSpc>
              <a:spcBef>
                <a:spcPct val="0"/>
              </a:spcBef>
              <a:buClrTx/>
              <a:buSzTx/>
              <a:buFontTx/>
              <a:buNone/>
              <a:defRPr/>
            </a:pPr>
            <a:r>
              <a:rPr lang="en-US" altLang="en-US" sz="2400" b="0" dirty="0">
                <a:effectLst>
                  <a:outerShdw blurRad="38100" dist="38100" dir="2700000" algn="tl">
                    <a:srgbClr val="000000">
                      <a:alpha val="43137"/>
                    </a:srgbClr>
                  </a:outerShdw>
                </a:effectLst>
              </a:rPr>
              <a:t>* DOXOLOGY:  </a:t>
            </a:r>
            <a:r>
              <a:rPr lang="en-US" altLang="en-US" sz="2400" b="0" i="1" dirty="0">
                <a:effectLst>
                  <a:outerShdw blurRad="38100" dist="38100" dir="2700000" algn="tl">
                    <a:srgbClr val="000000">
                      <a:alpha val="43137"/>
                    </a:srgbClr>
                  </a:outerShdw>
                </a:effectLst>
              </a:rPr>
              <a:t>No. 592 Praise God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Praise God, from whom all blessings flow;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praise God all creatures here below;</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Praise God above, ye heavenly host;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Praise Father, Son, and Holy Ghost. Amen.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a:t>
            </a:r>
          </a:p>
          <a:p>
            <a:pPr marL="1206500" indent="-1206500" eaLnBrk="1" hangingPunct="1">
              <a:spcBef>
                <a:spcPct val="0"/>
              </a:spcBef>
              <a:buClrTx/>
              <a:buSzTx/>
              <a:buFontTx/>
              <a:buNone/>
              <a:defRPr/>
            </a:pPr>
            <a:endParaRPr lang="en-US" altLang="en-US" sz="2500" dirty="0">
              <a:effectLst>
                <a:outerShdw blurRad="38100" dist="38100" dir="2700000" algn="tl">
                  <a:srgbClr val="000000">
                    <a:alpha val="43137"/>
                  </a:srgbClr>
                </a:outerShdw>
              </a:effectLst>
            </a:endParaRPr>
          </a:p>
          <a:p>
            <a:pPr marL="1206500" indent="-1206500" eaLnBrk="1" hangingPunct="1">
              <a:spcBef>
                <a:spcPct val="0"/>
              </a:spcBef>
              <a:buClrTx/>
              <a:buSzTx/>
              <a:buFontTx/>
              <a:buNone/>
              <a:defRPr/>
            </a:pPr>
            <a:endParaRPr lang="en-US" altLang="en-US" sz="2500" dirty="0">
              <a:effectLst>
                <a:outerShdw blurRad="38100" dist="38100" dir="2700000" algn="tl">
                  <a:srgbClr val="000000">
                    <a:alpha val="43137"/>
                  </a:srgbClr>
                </a:outerShdw>
              </a:effectLst>
            </a:endParaRPr>
          </a:p>
          <a:p>
            <a:pPr eaLnBrk="1" hangingPunct="1">
              <a:spcBef>
                <a:spcPct val="0"/>
              </a:spcBef>
              <a:buClrTx/>
              <a:buSzTx/>
              <a:buNone/>
              <a:tabLst>
                <a:tab pos="8686800" algn="r"/>
              </a:tabLst>
              <a:defRPr/>
            </a:pPr>
            <a:r>
              <a:rPr lang="en-US" altLang="en-US" sz="2400" b="0" dirty="0">
                <a:effectLst>
                  <a:outerShdw blurRad="38100" dist="38100" dir="2700000" algn="tl">
                    <a:srgbClr val="000000">
                      <a:alpha val="43137"/>
                    </a:srgbClr>
                  </a:outerShdw>
                </a:effectLst>
              </a:rPr>
              <a:t>* PRAYER OF DEDICATION</a:t>
            </a:r>
          </a:p>
          <a:p>
            <a:pPr eaLnBrk="1" hangingPunct="1">
              <a:spcBef>
                <a:spcPct val="0"/>
              </a:spcBef>
              <a:buClrTx/>
              <a:buSzTx/>
              <a:buFontTx/>
              <a:buNone/>
              <a:tabLst>
                <a:tab pos="8686800" algn="r"/>
              </a:tabLst>
              <a:defRPr/>
            </a:pPr>
            <a:endParaRPr lang="en-US" altLang="en-US" sz="2400" b="0" dirty="0">
              <a:effectLst>
                <a:outerShdw blurRad="38100" dist="38100" dir="2700000" algn="tl">
                  <a:srgbClr val="000000">
                    <a:alpha val="43137"/>
                  </a:srgbClr>
                </a:out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457200" y="9525"/>
            <a:ext cx="8382000" cy="585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defRPr/>
            </a:pPr>
            <a:r>
              <a:rPr lang="en-US" altLang="en-US" sz="2800" b="1" dirty="0">
                <a:effectLst>
                  <a:outerShdw blurRad="38100" dist="38100" dir="2700000" algn="tl">
                    <a:srgbClr val="000000">
                      <a:alpha val="43137"/>
                    </a:srgbClr>
                  </a:outerShdw>
                </a:effectLst>
              </a:rPr>
              <a:t>DECLARING GOD‘S  WORD</a:t>
            </a:r>
          </a:p>
          <a:p>
            <a:pPr eaLnBrk="1" hangingPunct="1">
              <a:spcBef>
                <a:spcPct val="0"/>
              </a:spcBef>
              <a:buClrTx/>
              <a:buSzTx/>
              <a:buFontTx/>
              <a:buNone/>
              <a:defRPr/>
            </a:pPr>
            <a:endParaRPr lang="en-US" altLang="en-US" sz="800" b="0" dirty="0">
              <a:effectLst>
                <a:outerShdw blurRad="38100" dist="38100" dir="2700000" algn="tl">
                  <a:srgbClr val="000000">
                    <a:alpha val="43137"/>
                  </a:srgbClr>
                </a:outerShdw>
              </a:effectLst>
              <a:highlight>
                <a:srgbClr val="FFFF00"/>
              </a:highlight>
            </a:endParaRPr>
          </a:p>
          <a:p>
            <a:pPr>
              <a:buNone/>
              <a:defRPr/>
            </a:pPr>
            <a:r>
              <a:rPr lang="en-US" sz="2400" b="0" dirty="0">
                <a:effectLst>
                  <a:outerShdw blurRad="38100" dist="38100" dir="2700000" algn="tl">
                    <a:srgbClr val="000000">
                      <a:alpha val="43137"/>
                    </a:srgbClr>
                  </a:outerShdw>
                </a:effectLst>
                <a:cs typeface="Arial" pitchFamily="34" charset="0"/>
              </a:rPr>
              <a:t>PSALTER LESSON: Psalm 40: 1–11.  </a:t>
            </a:r>
          </a:p>
          <a:p>
            <a:pPr algn="ctr">
              <a:buNone/>
              <a:defRPr/>
            </a:pPr>
            <a:r>
              <a:rPr lang="en-US" sz="2400" b="0" dirty="0">
                <a:effectLst>
                  <a:outerShdw blurRad="38100" dist="38100" dir="2700000" algn="tl">
                    <a:srgbClr val="000000">
                      <a:alpha val="43137"/>
                    </a:srgbClr>
                  </a:outerShdw>
                </a:effectLst>
                <a:cs typeface="Arial" pitchFamily="34" charset="0"/>
              </a:rPr>
              <a:t>A psalm inviting us to trust God..</a:t>
            </a:r>
          </a:p>
          <a:p>
            <a:pPr>
              <a:buNone/>
              <a:defRPr/>
            </a:pPr>
            <a:r>
              <a:rPr lang="en-US" sz="2400" b="0" dirty="0">
                <a:effectLst>
                  <a:outerShdw blurRad="38100" dist="38100" dir="2700000" algn="tl">
                    <a:srgbClr val="000000">
                      <a:alpha val="43137"/>
                    </a:srgbClr>
                  </a:outerShdw>
                </a:effectLst>
                <a:cs typeface="Arial" pitchFamily="34" charset="0"/>
              </a:rPr>
              <a:t>	</a:t>
            </a:r>
          </a:p>
          <a:p>
            <a:pPr algn="l">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 waited patiently for the </a:t>
            </a:r>
            <a:r>
              <a:rPr lang="en-US" sz="2800" b="0" i="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he inclined to me and heard my cry.</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He drew me up from the desolate pit,</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out of the miry bog,</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set my feet upon a rock,</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making my steps secure.</a:t>
            </a: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 </a:t>
            </a:r>
            <a:r>
              <a:rPr lang="en-US" sz="26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t>
            </a:r>
            <a:endParaRPr lang="en-US" sz="2600" b="0" i="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174558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76200"/>
            <a:ext cx="8534400" cy="655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l">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He put a new song in my mouth,</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 song of praise to our God.</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Many will see and fear</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and put their trust in the </a:t>
            </a:r>
            <a:r>
              <a:rPr lang="en-US" sz="2800" b="0" i="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t>
            </a:r>
          </a:p>
          <a:p>
            <a:pPr algn="l">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Happy are those who make</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the </a:t>
            </a:r>
            <a:r>
              <a:rPr lang="en-US" sz="2800" b="0" i="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their trust,</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who do not turn to the proud,</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to those who go astray after false gods.</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You have multiplied, O </a:t>
            </a:r>
            <a:r>
              <a:rPr lang="en-US" sz="2800" b="0" i="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my God, your wondrous deeds and your thoughts toward us; . . .</a:t>
            </a:r>
          </a:p>
        </p:txBody>
      </p:sp>
    </p:spTree>
    <p:extLst>
      <p:ext uri="{BB962C8B-B14F-4D97-AF65-F5344CB8AC3E}">
        <p14:creationId xmlns:p14="http://schemas.microsoft.com/office/powerpoint/2010/main" val="533685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3B749-DB2F-AC16-60D4-DA2435B6EB92}"/>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0E0652E2-17DF-D84D-FDF5-DE2F7B5E20EE}"/>
              </a:ext>
            </a:extLst>
          </p:cNvPr>
          <p:cNvSpPr txBox="1">
            <a:spLocks noChangeArrowheads="1"/>
          </p:cNvSpPr>
          <p:nvPr/>
        </p:nvSpPr>
        <p:spPr bwMode="auto">
          <a:xfrm>
            <a:off x="304800" y="228600"/>
            <a:ext cx="8534400" cy="655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l">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none can compare with you.</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Were I to proclaim and tell of them,</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they would be more than can be counted.</a:t>
            </a:r>
          </a:p>
          <a:p>
            <a:pPr algn="l">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6 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Sacrifice and offering you do not desire,</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but you have given me an open ear.</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Burnt offering and sin offering</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you have not required.</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7 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Then I said, “Here I am;</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in the scroll of the book it is written of me.</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8 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 delight to do your will, O my God; . . .</a:t>
            </a:r>
          </a:p>
        </p:txBody>
      </p:sp>
    </p:spTree>
    <p:extLst>
      <p:ext uri="{BB962C8B-B14F-4D97-AF65-F5344CB8AC3E}">
        <p14:creationId xmlns:p14="http://schemas.microsoft.com/office/powerpoint/2010/main" val="2598647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3B749-DB2F-AC16-60D4-DA2435B6EB92}"/>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0E0652E2-17DF-D84D-FDF5-DE2F7B5E20EE}"/>
              </a:ext>
            </a:extLst>
          </p:cNvPr>
          <p:cNvSpPr txBox="1">
            <a:spLocks noChangeArrowheads="1"/>
          </p:cNvSpPr>
          <p:nvPr/>
        </p:nvSpPr>
        <p:spPr bwMode="auto">
          <a:xfrm>
            <a:off x="457200" y="0"/>
            <a:ext cx="8686800" cy="590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l">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your law is within my heart.”</a:t>
            </a:r>
          </a:p>
          <a:p>
            <a:pPr algn="l">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9 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 have told the glad news of deliverance</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in the great congregation;</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see, I have not restrained my lips,</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as you know, O </a:t>
            </a:r>
            <a:r>
              <a:rPr lang="en-US" sz="2800" b="0" i="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10 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 have not hidden your saving help within my heart;</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I have spoken of your faithfulness and your salvation; . . .</a:t>
            </a:r>
          </a:p>
        </p:txBody>
      </p:sp>
    </p:spTree>
    <p:extLst>
      <p:ext uri="{BB962C8B-B14F-4D97-AF65-F5344CB8AC3E}">
        <p14:creationId xmlns:p14="http://schemas.microsoft.com/office/powerpoint/2010/main" val="3397087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176272"/>
            <a:ext cx="914400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spcBef>
                <a:spcPct val="0"/>
              </a:spcBef>
              <a:buClrTx/>
              <a:buSzTx/>
              <a:buNone/>
              <a:tabLst>
                <a:tab pos="863600" algn="l"/>
                <a:tab pos="8636000" algn="r"/>
              </a:tabLst>
              <a:defRPr/>
            </a:pPr>
            <a:r>
              <a:rPr lang="en-US" altLang="en-US" sz="2800" b="0" dirty="0"/>
              <a:t>PRELUDE</a:t>
            </a:r>
            <a:endParaRPr lang="en-US" altLang="en-US" sz="2800" b="0" i="1" dirty="0"/>
          </a:p>
          <a:p>
            <a:pPr marL="292100" algn="ctr">
              <a:spcBef>
                <a:spcPct val="0"/>
              </a:spcBef>
              <a:buClrTx/>
              <a:buSzTx/>
              <a:buFontTx/>
              <a:buNone/>
              <a:tabLst>
                <a:tab pos="863600" algn="l"/>
                <a:tab pos="8636000" algn="r"/>
              </a:tabLst>
              <a:defRPr/>
            </a:pPr>
            <a:endParaRPr lang="en-US" altLang="en-US" sz="2800" b="0" dirty="0"/>
          </a:p>
          <a:p>
            <a:pPr marL="292100" algn="ctr">
              <a:spcBef>
                <a:spcPct val="0"/>
              </a:spcBef>
              <a:buClrTx/>
              <a:buSzTx/>
              <a:buFontTx/>
              <a:buNone/>
              <a:tabLst>
                <a:tab pos="863600" algn="l"/>
                <a:tab pos="8636000" algn="r"/>
              </a:tabLst>
              <a:defRPr/>
            </a:pPr>
            <a:r>
              <a:rPr lang="en-US" altLang="en-US" sz="2800" b="0" dirty="0"/>
              <a:t>WELCOME &amp; ANNOUNCEMENTS</a:t>
            </a:r>
          </a:p>
          <a:p>
            <a:pPr marL="292100">
              <a:spcBef>
                <a:spcPct val="0"/>
              </a:spcBef>
              <a:buClrTx/>
              <a:buSzTx/>
              <a:buFontTx/>
              <a:buNone/>
              <a:tabLst>
                <a:tab pos="863600" algn="l"/>
                <a:tab pos="8636000" algn="r"/>
              </a:tabLst>
              <a:defRPr/>
            </a:pPr>
            <a:endParaRPr lang="en-US" altLang="en-US" sz="2800" dirty="0"/>
          </a:p>
          <a:p>
            <a:pPr algn="ctr" eaLnBrk="1" hangingPunct="1">
              <a:spcBef>
                <a:spcPct val="0"/>
              </a:spcBef>
              <a:buClrTx/>
              <a:buSzTx/>
              <a:buFontTx/>
              <a:buNone/>
              <a:defRPr/>
            </a:pPr>
            <a:r>
              <a:rPr lang="en-US" altLang="en-US" sz="2800" b="0" dirty="0">
                <a:effectLst>
                  <a:outerShdw blurRad="38100" dist="38100" dir="2700000" algn="tl">
                    <a:srgbClr val="000000">
                      <a:alpha val="43137"/>
                    </a:srgbClr>
                  </a:outerShdw>
                </a:effectLst>
              </a:rPr>
              <a:t>AFFIRMATION OF MISSION STATEMENT </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p:txBody>
      </p:sp>
      <p:sp>
        <p:nvSpPr>
          <p:cNvPr id="3" name="Plaque 2">
            <a:extLst>
              <a:ext uri="{FF2B5EF4-FFF2-40B4-BE49-F238E27FC236}">
                <a16:creationId xmlns:a16="http://schemas.microsoft.com/office/drawing/2014/main" id="{E78AD04C-07FD-C61B-D46F-357A39F801CC}"/>
              </a:ext>
            </a:extLst>
          </p:cNvPr>
          <p:cNvSpPr/>
          <p:nvPr/>
        </p:nvSpPr>
        <p:spPr>
          <a:xfrm>
            <a:off x="342900" y="2667000"/>
            <a:ext cx="8458200" cy="3124200"/>
          </a:xfrm>
          <a:prstGeom prst="plaqu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endParaRPr lang="en-US" altLang="en-US" u="sng" dirty="0">
              <a:solidFill>
                <a:schemeClr val="tx1"/>
              </a:solidFill>
              <a:effectLst>
                <a:outerShdw blurRad="38100" dist="38100" dir="2700000" algn="tl">
                  <a:srgbClr val="000000">
                    <a:alpha val="43137"/>
                  </a:srgbClr>
                </a:outerShdw>
              </a:effectLst>
            </a:endParaRPr>
          </a:p>
          <a:p>
            <a:pPr algn="ctr">
              <a:lnSpc>
                <a:spcPct val="150000"/>
              </a:lnSpc>
              <a:buFont typeface="Wingdings" pitchFamily="2" charset="2"/>
              <a:buNone/>
              <a:defRPr/>
            </a:pPr>
            <a:r>
              <a:rPr lang="en-US" altLang="en-US" sz="3200" u="sng" dirty="0">
                <a:solidFill>
                  <a:schemeClr val="tx1"/>
                </a:solidFill>
                <a:effectLst>
                  <a:outerShdw blurRad="38100" dist="38100" dir="2700000" algn="tl">
                    <a:srgbClr val="000000">
                      <a:alpha val="43137"/>
                    </a:srgbClr>
                  </a:outerShdw>
                </a:effectLst>
              </a:rPr>
              <a:t>Our Mission Statement</a:t>
            </a:r>
            <a:r>
              <a:rPr lang="en-US" altLang="en-US" sz="3200" dirty="0">
                <a:solidFill>
                  <a:schemeClr val="tx1"/>
                </a:solidFill>
                <a:effectLst>
                  <a:outerShdw blurRad="38100" dist="38100" dir="2700000" algn="tl">
                    <a:srgbClr val="000000">
                      <a:alpha val="43137"/>
                    </a:srgbClr>
                  </a:outerShdw>
                </a:effectLst>
              </a:rPr>
              <a:t> </a:t>
            </a:r>
          </a:p>
          <a:p>
            <a:pPr algn="ctr">
              <a:buFont typeface="Wingdings" pitchFamily="2" charset="2"/>
              <a:buNone/>
              <a:defRPr/>
            </a:pPr>
            <a:r>
              <a:rPr lang="en-US" altLang="en-US" sz="2800" b="1" dirty="0">
                <a:solidFill>
                  <a:schemeClr val="tx1"/>
                </a:solidFill>
                <a:effectLst>
                  <a:outerShdw blurRad="38100" dist="38100" dir="2700000" algn="tl">
                    <a:srgbClr val="000000">
                      <a:alpha val="43137"/>
                    </a:srgbClr>
                  </a:outerShdw>
                </a:effectLst>
              </a:rPr>
              <a:t>As disciples of Jesus Christ,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led by the Holy Spirit,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we experience God’s unconditional love,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and we witness to others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by discovering and sharing our gifts.</a:t>
            </a:r>
          </a:p>
          <a:p>
            <a:pPr algn="ctr">
              <a:defRPr/>
            </a:pPr>
            <a:endParaRPr 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3040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3B749-DB2F-AC16-60D4-DA2435B6EB92}"/>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0E0652E2-17DF-D84D-FDF5-DE2F7B5E20EE}"/>
              </a:ext>
            </a:extLst>
          </p:cNvPr>
          <p:cNvSpPr txBox="1">
            <a:spLocks noChangeArrowheads="1"/>
          </p:cNvSpPr>
          <p:nvPr/>
        </p:nvSpPr>
        <p:spPr bwMode="auto">
          <a:xfrm>
            <a:off x="457200" y="0"/>
            <a:ext cx="8534400" cy="4054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l">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 have not concealed your steadfast love </a:t>
            </a:r>
          </a:p>
          <a:p>
            <a:pPr algn="l">
              <a:lnSpc>
                <a:spcPct val="150000"/>
              </a:lnSpc>
              <a:buNone/>
            </a:pP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your faithfulness from the great congregation.</a:t>
            </a:r>
          </a:p>
          <a:p>
            <a:pPr algn="l">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11 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Do not, O </a:t>
            </a:r>
            <a:r>
              <a:rPr lang="en-US" sz="2800" b="0" i="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withhold</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your mercy from me;</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let your steadfast love and your faithfulness</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keep me safe forever.</a:t>
            </a:r>
          </a:p>
        </p:txBody>
      </p:sp>
    </p:spTree>
    <p:extLst>
      <p:ext uri="{BB962C8B-B14F-4D97-AF65-F5344CB8AC3E}">
        <p14:creationId xmlns:p14="http://schemas.microsoft.com/office/powerpoint/2010/main" val="358776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457200" y="152400"/>
            <a:ext cx="8458200" cy="6661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342900">
              <a:spcBef>
                <a:spcPts val="0"/>
              </a:spcBef>
              <a:spcAft>
                <a:spcPts val="0"/>
              </a:spcAft>
              <a:buNone/>
            </a:pPr>
            <a: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GOSPEL LESSON:	   Luke 24: 36–48	</a:t>
            </a:r>
          </a:p>
          <a:p>
            <a:pPr marR="0" indent="342900">
              <a:spcBef>
                <a:spcPts val="0"/>
              </a:spcBef>
              <a:spcAft>
                <a:spcPts val="0"/>
              </a:spcAft>
              <a:buNone/>
            </a:pPr>
            <a: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 disciples realize Jesus is with them.</a:t>
            </a:r>
          </a:p>
          <a:p>
            <a:pPr indent="11430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36 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While they were talking about this, Jesus himself stood among them and said to them, “Peace be with you.”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37 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They were startled and terrified and thought that they were seeing a ghost.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38 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He said to them, “Why are you frightened, and why do doubts arise in your hearts?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39 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Look at my hands and my feet; see that it is I myself. Touch me and see, for a ghost does not have flesh and bones as you see that I have.”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40 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when he had said this, . . . 	</a:t>
            </a:r>
            <a:endParaRPr lang="en-US" sz="2400" b="0" i="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04173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533400" y="0"/>
            <a:ext cx="8229600" cy="655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14300" algn="just">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he showed them his hands and his feet.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41 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Yet for all their joy they were still disbelieving and wondering, and he said to them, “Have you anything here to eat?”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They gave him a piece of broiled fish,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he took it and ate in their presence.</a:t>
            </a:r>
          </a:p>
          <a:p>
            <a:pPr indent="11430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Then he said to them, “These are my words that I spoke to you while I was still with you—that everything written about me in the law of Moses, the prophets, and the psalms . . .</a:t>
            </a:r>
          </a:p>
        </p:txBody>
      </p:sp>
    </p:spTree>
    <p:extLst>
      <p:ext uri="{BB962C8B-B14F-4D97-AF65-F5344CB8AC3E}">
        <p14:creationId xmlns:p14="http://schemas.microsoft.com/office/powerpoint/2010/main" val="1203527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0B90E-01F3-9F13-995F-B4D0C057896C}"/>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C22E9306-0AA1-18EA-BFB2-B519B5F20F03}"/>
              </a:ext>
            </a:extLst>
          </p:cNvPr>
          <p:cNvSpPr txBox="1">
            <a:spLocks noChangeArrowheads="1"/>
          </p:cNvSpPr>
          <p:nvPr/>
        </p:nvSpPr>
        <p:spPr bwMode="auto">
          <a:xfrm>
            <a:off x="533400" y="0"/>
            <a:ext cx="8229600" cy="5175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14300" algn="just">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must be fulfilled.”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Then he opened their minds to understand the scriptures,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46 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he said to them, “Thus it is written, that the Messiah is to suffer and to rise from the dead on the third day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47 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that repentance and forgiveness of sins is to be proclaimed in his name to all nations, beginning from Jerusalem.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48 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You are witnesses of these things.</a:t>
            </a:r>
          </a:p>
        </p:txBody>
      </p:sp>
    </p:spTree>
    <p:extLst>
      <p:ext uri="{BB962C8B-B14F-4D97-AF65-F5344CB8AC3E}">
        <p14:creationId xmlns:p14="http://schemas.microsoft.com/office/powerpoint/2010/main" val="1051111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0" y="0"/>
            <a:ext cx="9144000" cy="501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marL="0" marR="0">
              <a:spcBef>
                <a:spcPts val="0"/>
              </a:spcBef>
              <a:spcAft>
                <a:spcPts val="0"/>
              </a:spcAft>
              <a:buNone/>
              <a:tabLst>
                <a:tab pos="1943100" algn="ctr"/>
                <a:tab pos="4114800" algn="r"/>
                <a:tab pos="5486400" algn="r"/>
              </a:tabLst>
            </a:pPr>
            <a:r>
              <a:rPr lang="en-US" sz="2200"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HYMN: </a:t>
            </a:r>
            <a:r>
              <a:rPr lang="en-US" sz="2200" i="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God, We Sense Your Peace and Power (Taste)	vv. 1 &amp; 2</a:t>
            </a:r>
            <a:endParaRPr lang="en-US" sz="2200"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a:p>
            <a:pPr>
              <a:buNone/>
            </a:pPr>
            <a:r>
              <a:rPr lang="en-US" sz="2200" i="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2017 by Carolyn Winfrey Gillette	(tune: #355/6)</a:t>
            </a:r>
          </a:p>
          <a:p>
            <a:pPr>
              <a:buNone/>
            </a:pPr>
            <a:endParaRPr lang="en-US" altLang="en-US" sz="1000" b="0" i="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a:p>
            <a:pPr algn="ctr">
              <a:lnSpc>
                <a:spcPct val="150000"/>
              </a:lnSpc>
              <a:buNone/>
            </a:pPr>
            <a:r>
              <a:rPr lang="en-US" altLang="en-US"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God, we sense your peace and power</a:t>
            </a:r>
          </a:p>
          <a:p>
            <a:pPr algn="ctr">
              <a:lnSpc>
                <a:spcPct val="150000"/>
              </a:lnSpc>
              <a:buNone/>
            </a:pPr>
            <a:r>
              <a:rPr lang="en-US" altLang="en-US"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In this place we love so much.</a:t>
            </a:r>
          </a:p>
          <a:p>
            <a:pPr algn="ctr">
              <a:lnSpc>
                <a:spcPct val="150000"/>
              </a:lnSpc>
              <a:buNone/>
            </a:pPr>
            <a:r>
              <a:rPr lang="en-US" altLang="en-US"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We are moved by gentle fragrance;</a:t>
            </a:r>
          </a:p>
          <a:p>
            <a:pPr algn="ctr">
              <a:lnSpc>
                <a:spcPct val="150000"/>
              </a:lnSpc>
              <a:buNone/>
            </a:pPr>
            <a:r>
              <a:rPr lang="en-US" altLang="en-US"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We are blessed by healing touch. </a:t>
            </a:r>
          </a:p>
          <a:p>
            <a:pPr algn="r">
              <a:lnSpc>
                <a:spcPct val="150000"/>
              </a:lnSpc>
              <a:buNone/>
            </a:pPr>
            <a:r>
              <a:rPr lang="en-US" altLang="en-US" sz="2800"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p>
        </p:txBody>
      </p:sp>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1047021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0" y="0"/>
            <a:ext cx="9144000" cy="4731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lnSpc>
                <a:spcPct val="150000"/>
              </a:lnSpc>
              <a:buNone/>
            </a:pPr>
            <a:endParaRPr lang="en-US" altLang="en-US" sz="2800"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a:p>
            <a:pPr algn="ctr">
              <a:lnSpc>
                <a:spcPct val="150000"/>
              </a:lnSpc>
              <a:buNone/>
            </a:pPr>
            <a:r>
              <a:rPr lang="en-US" altLang="en-US"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In these pews we hear the gospel;</a:t>
            </a:r>
          </a:p>
          <a:p>
            <a:pPr algn="ctr">
              <a:lnSpc>
                <a:spcPct val="150000"/>
              </a:lnSpc>
              <a:buNone/>
            </a:pPr>
            <a:r>
              <a:rPr lang="en-US" altLang="en-US"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We see life beyond compare.</a:t>
            </a:r>
          </a:p>
          <a:p>
            <a:pPr algn="ctr">
              <a:lnSpc>
                <a:spcPct val="150000"/>
              </a:lnSpc>
              <a:buNone/>
            </a:pPr>
            <a:r>
              <a:rPr lang="en-US" altLang="en-US"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Here we gather at your table,</a:t>
            </a:r>
          </a:p>
          <a:p>
            <a:pPr algn="ctr">
              <a:lnSpc>
                <a:spcPct val="150000"/>
              </a:lnSpc>
              <a:buNone/>
            </a:pPr>
            <a:r>
              <a:rPr lang="en-US" altLang="en-US"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Tasting love in meals we share. </a:t>
            </a:r>
          </a:p>
          <a:p>
            <a:pPr algn="r">
              <a:lnSpc>
                <a:spcPct val="150000"/>
              </a:lnSpc>
              <a:buNone/>
            </a:pPr>
            <a:r>
              <a:rPr lang="en-US" altLang="en-US" sz="2800"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p>
        </p:txBody>
      </p:sp>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2632507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0" y="721406"/>
            <a:ext cx="9144000" cy="4079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lnSpc>
                <a:spcPct val="150000"/>
              </a:lnSpc>
              <a:buNone/>
            </a:pPr>
            <a:r>
              <a:rPr lang="en-US" altLang="en-US"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Some were walking to Emmaus</a:t>
            </a:r>
          </a:p>
          <a:p>
            <a:pPr algn="ctr">
              <a:lnSpc>
                <a:spcPct val="150000"/>
              </a:lnSpc>
              <a:buNone/>
            </a:pPr>
            <a:r>
              <a:rPr lang="en-US" altLang="en-US"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Who were grieving, sad and lost.</a:t>
            </a:r>
          </a:p>
          <a:p>
            <a:pPr algn="ctr">
              <a:lnSpc>
                <a:spcPct val="150000"/>
              </a:lnSpc>
              <a:buNone/>
            </a:pPr>
            <a:r>
              <a:rPr lang="en-US" altLang="en-US"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For they'd loved and cared for Jesus,</a:t>
            </a:r>
          </a:p>
          <a:p>
            <a:pPr algn="ctr">
              <a:lnSpc>
                <a:spcPct val="150000"/>
              </a:lnSpc>
              <a:buNone/>
            </a:pPr>
            <a:r>
              <a:rPr lang="en-US" altLang="en-US"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he'd died upon a cross.</a:t>
            </a:r>
          </a:p>
          <a:p>
            <a:pPr algn="r">
              <a:lnSpc>
                <a:spcPct val="150000"/>
              </a:lnSpc>
              <a:buNone/>
            </a:pPr>
            <a:r>
              <a:rPr lang="en-US" altLang="en-US"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t>
            </a:r>
            <a:endParaRPr lang="en-US" altLang="en-US" sz="2400"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349777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0" y="796559"/>
            <a:ext cx="9144000" cy="3242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lnSpc>
                <a:spcPct val="150000"/>
              </a:lnSpc>
              <a:buNone/>
            </a:pPr>
            <a:r>
              <a:rPr lang="en-US" altLang="en-US"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Jesus, risen, came and met them;</a:t>
            </a:r>
          </a:p>
          <a:p>
            <a:pPr algn="ctr">
              <a:lnSpc>
                <a:spcPct val="150000"/>
              </a:lnSpc>
              <a:buNone/>
            </a:pPr>
            <a:r>
              <a:rPr lang="en-US" altLang="en-US"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Soon he served them wine and bread.</a:t>
            </a:r>
          </a:p>
          <a:p>
            <a:pPr algn="ctr">
              <a:lnSpc>
                <a:spcPct val="150000"/>
              </a:lnSpc>
              <a:buNone/>
            </a:pPr>
            <a:r>
              <a:rPr lang="en-US" altLang="en-US"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Then their grieving was forgotten;</a:t>
            </a:r>
          </a:p>
          <a:p>
            <a:pPr algn="ctr">
              <a:lnSpc>
                <a:spcPct val="150000"/>
              </a:lnSpc>
              <a:buNone/>
            </a:pPr>
            <a:r>
              <a:rPr lang="en-US" altLang="en-US"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Wonder filled their lives instead.</a:t>
            </a:r>
            <a:endParaRPr lang="en-US" altLang="en-US" sz="2400"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737614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20523" name="Picture 20522" descr="Lone person stanging on misty jagged mountain">
            <a:extLst>
              <a:ext uri="{FF2B5EF4-FFF2-40B4-BE49-F238E27FC236}">
                <a16:creationId xmlns:a16="http://schemas.microsoft.com/office/drawing/2014/main" id="{EB26A2E8-8E0C-FE21-6CD2-A5644D4541F5}"/>
              </a:ext>
            </a:extLst>
          </p:cNvPr>
          <p:cNvPicPr>
            <a:picLocks noChangeAspect="1"/>
          </p:cNvPicPr>
          <p:nvPr/>
        </p:nvPicPr>
        <p:blipFill rotWithShape="1">
          <a:blip r:embed="rId3">
            <a:alphaModFix amt="25000"/>
          </a:blip>
          <a:srcRect l="2264" r="2403"/>
          <a:stretch/>
        </p:blipFill>
        <p:spPr>
          <a:xfrm>
            <a:off x="20" y="10"/>
            <a:ext cx="9143980" cy="6857990"/>
          </a:xfrm>
          <a:prstGeom prst="rect">
            <a:avLst/>
          </a:prstGeom>
        </p:spPr>
      </p:pic>
      <p:sp>
        <p:nvSpPr>
          <p:cNvPr id="20524" name="TextBox 20523">
            <a:extLst>
              <a:ext uri="{FF2B5EF4-FFF2-40B4-BE49-F238E27FC236}">
                <a16:creationId xmlns:a16="http://schemas.microsoft.com/office/drawing/2014/main" id="{C8BE8143-77AB-4BD8-5E9A-65DCBD50E0D6}"/>
              </a:ext>
            </a:extLst>
          </p:cNvPr>
          <p:cNvSpPr txBox="1"/>
          <p:nvPr/>
        </p:nvSpPr>
        <p:spPr>
          <a:xfrm>
            <a:off x="685346" y="609600"/>
            <a:ext cx="7765321" cy="970450"/>
          </a:xfrm>
          <a:prstGeom prst="rect">
            <a:avLst/>
          </a:prstGeom>
        </p:spPr>
        <p:txBody>
          <a:bodyPr vert="horz" lIns="91440" tIns="45720" rIns="91440" bIns="45720" rtlCol="0" anchor="ctr">
            <a:normAutofit/>
          </a:bodyPr>
          <a:lstStyle/>
          <a:p>
            <a:pPr algn="ctr">
              <a:lnSpc>
                <a:spcPct val="90000"/>
              </a:lnSpc>
              <a:spcBef>
                <a:spcPct val="0"/>
              </a:spcBef>
              <a:spcAft>
                <a:spcPts val="600"/>
              </a:spcAft>
              <a:buClr>
                <a:schemeClr val="tx2"/>
              </a:buClr>
              <a:tabLst>
                <a:tab pos="7543800" algn="r"/>
              </a:tabLst>
            </a:pPr>
            <a:r>
              <a:rPr lang="en-US" altLang="en-US" sz="2800" b="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MEDITATION:  </a:t>
            </a:r>
          </a:p>
          <a:p>
            <a:pPr algn="ctr">
              <a:lnSpc>
                <a:spcPct val="90000"/>
              </a:lnSpc>
              <a:spcBef>
                <a:spcPct val="0"/>
              </a:spcBef>
              <a:spcAft>
                <a:spcPts val="600"/>
              </a:spcAft>
              <a:buClr>
                <a:schemeClr val="tx2"/>
              </a:buClr>
              <a:tabLst>
                <a:tab pos="7543800" algn="r"/>
              </a:tabLst>
            </a:pPr>
            <a:r>
              <a:rPr lang="en-US" altLang="en-US" sz="2800" b="1" i="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with Pastor David Harvey</a:t>
            </a:r>
          </a:p>
        </p:txBody>
      </p:sp>
      <p:sp>
        <p:nvSpPr>
          <p:cNvPr id="3" name="TextBox 2">
            <a:extLst>
              <a:ext uri="{FF2B5EF4-FFF2-40B4-BE49-F238E27FC236}">
                <a16:creationId xmlns:a16="http://schemas.microsoft.com/office/drawing/2014/main" id="{5EAE6AE4-1971-9883-CAD5-5C8501276F55}"/>
              </a:ext>
            </a:extLst>
          </p:cNvPr>
          <p:cNvSpPr txBox="1"/>
          <p:nvPr/>
        </p:nvSpPr>
        <p:spPr>
          <a:xfrm>
            <a:off x="685346" y="1732449"/>
            <a:ext cx="7765321" cy="4058751"/>
          </a:xfrm>
          <a:prstGeom prst="rect">
            <a:avLst/>
          </a:prstGeom>
        </p:spPr>
        <p:txBody>
          <a:bodyPr vert="horz" lIns="91440" tIns="45720" rIns="91440" bIns="45720" rtlCol="0" anchor="ctr">
            <a:normAutofit/>
          </a:bodyPr>
          <a:lstStyle/>
          <a:p>
            <a:pPr algn="ctr">
              <a:spcBef>
                <a:spcPct val="20000"/>
              </a:spcBef>
              <a:spcAft>
                <a:spcPts val="600"/>
              </a:spcAft>
              <a:buClr>
                <a:schemeClr val="tx2"/>
              </a:buClr>
              <a:buSzPct val="70000"/>
              <a:buFont typeface="Wingdings 2" charset="2"/>
              <a:tabLst>
                <a:tab pos="7543800" algn="r"/>
              </a:tabLst>
            </a:pPr>
            <a:r>
              <a:rPr lang="en-US" altLang="en-US" sz="3600" b="1"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Walking with the Resurrection</a:t>
            </a:r>
            <a:endParaRPr lang="en-US" altLang="en-US" sz="36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p:txBody>
      </p:sp>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29847623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533400" y="-13804"/>
            <a:ext cx="8229600" cy="6916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None/>
              <a:defRPr/>
            </a:pPr>
            <a:r>
              <a:rPr lang="en-US" b="1" dirty="0">
                <a:effectLst>
                  <a:outerShdw blurRad="38100" dist="38100" dir="2700000" algn="tl">
                    <a:srgbClr val="000000">
                      <a:alpha val="43137"/>
                    </a:srgbClr>
                  </a:outerShdw>
                </a:effectLst>
                <a:cs typeface="Arial" charset="0"/>
              </a:rPr>
              <a:t>RESPONDING TO GOD’S WORD</a:t>
            </a:r>
          </a:p>
          <a:p>
            <a:pPr algn="ctr" eaLnBrk="1" hangingPunct="1">
              <a:spcBef>
                <a:spcPct val="0"/>
              </a:spcBef>
              <a:buClrTx/>
              <a:buSzTx/>
              <a:buNone/>
              <a:defRPr/>
            </a:pPr>
            <a:endParaRPr lang="en-US" sz="1400" dirty="0">
              <a:effectLst>
                <a:outerShdw blurRad="38100" dist="38100" dir="2700000" algn="tl">
                  <a:srgbClr val="000000">
                    <a:alpha val="43137"/>
                  </a:srgbClr>
                </a:outerShdw>
              </a:effectLst>
              <a:cs typeface="Arial" charset="0"/>
            </a:endParaRPr>
          </a:p>
          <a:p>
            <a:pPr eaLnBrk="1" hangingPunct="1">
              <a:spcBef>
                <a:spcPct val="0"/>
              </a:spcBef>
              <a:buClrTx/>
              <a:buSzTx/>
              <a:buNone/>
              <a:defRPr/>
            </a:pPr>
            <a:r>
              <a:rPr lang="en-US" altLang="en-US" sz="2000" b="0" dirty="0">
                <a:effectLst>
                  <a:outerShdw blurRad="38100" dist="38100" dir="2700000" algn="tl">
                    <a:srgbClr val="000000">
                      <a:alpha val="43137"/>
                    </a:srgbClr>
                  </a:outerShdw>
                </a:effectLst>
              </a:rPr>
              <a:t>* AFFIRMATION OF FAITH:	</a:t>
            </a:r>
            <a:r>
              <a:rPr lang="en-US" altLang="en-US" sz="2000" b="0" i="1" dirty="0">
                <a:effectLst>
                  <a:outerShdw blurRad="38100" dist="38100" dir="2700000" algn="tl">
                    <a:srgbClr val="000000">
                      <a:alpha val="43137"/>
                    </a:srgbClr>
                  </a:outerShdw>
                </a:effectLst>
              </a:rPr>
              <a:t>A Declaration of Faith, 1977</a:t>
            </a:r>
            <a:endParaRPr lang="en-US" altLang="en-US" sz="1100" b="0" i="1" dirty="0">
              <a:effectLst>
                <a:outerShdw blurRad="38100" dist="38100" dir="2700000" algn="tl">
                  <a:srgbClr val="000000">
                    <a:alpha val="43137"/>
                  </a:srgbClr>
                </a:outerShdw>
              </a:effectLst>
            </a:endParaRPr>
          </a:p>
          <a:p>
            <a:pPr marR="0" indent="171450" algn="just">
              <a:lnSpc>
                <a:spcPct val="150000"/>
              </a:lnSpc>
              <a:spcBef>
                <a:spcPts val="0"/>
              </a:spcBef>
              <a:spcAft>
                <a:spcPts val="100"/>
              </a:spcAft>
              <a:buNone/>
              <a:tabLst>
                <a:tab pos="6972300" algn="r"/>
              </a:tabLst>
            </a:pPr>
            <a:r>
              <a:rPr lang="en-US" b="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We affirm in Christ God was reconciling the world to Godself, not holding our own sins against us. Each of us beholds on the cross the Savior who died in our place, so that we may no longer live for ourselves, but for Him. Christ is our only hope of salvation. . . .</a:t>
            </a:r>
            <a:endParaRPr lang="en-US" sz="2800"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7DEE46-B918-8A0F-89D5-84A6B53F6BF0}"/>
              </a:ext>
            </a:extLst>
          </p:cNvPr>
          <p:cNvSpPr>
            <a:spLocks noGrp="1"/>
          </p:cNvSpPr>
          <p:nvPr>
            <p:ph type="sldNum" sz="quarter" idx="12"/>
          </p:nvPr>
        </p:nvSpPr>
        <p:spPr/>
        <p:txBody>
          <a:bodyPr/>
          <a:lstStyle/>
          <a:p>
            <a:fld id="{9646BA9F-1FA8-403C-81F1-144344226328}" type="slidenum">
              <a:rPr lang="en-US" altLang="en-US" smtClean="0"/>
              <a:pPr/>
              <a:t>3</a:t>
            </a:fld>
            <a:endParaRPr lang="en-US" altLang="en-US"/>
          </a:p>
        </p:txBody>
      </p:sp>
      <p:sp>
        <p:nvSpPr>
          <p:cNvPr id="4" name="TextBox 3">
            <a:extLst>
              <a:ext uri="{FF2B5EF4-FFF2-40B4-BE49-F238E27FC236}">
                <a16:creationId xmlns:a16="http://schemas.microsoft.com/office/drawing/2014/main" id="{7F29883C-08C5-5B84-5493-CA7BCBF17007}"/>
              </a:ext>
            </a:extLst>
          </p:cNvPr>
          <p:cNvSpPr txBox="1"/>
          <p:nvPr/>
        </p:nvSpPr>
        <p:spPr>
          <a:xfrm>
            <a:off x="533400" y="838200"/>
            <a:ext cx="8153400" cy="4741363"/>
          </a:xfrm>
          <a:prstGeom prst="rect">
            <a:avLst/>
          </a:prstGeom>
          <a:noFill/>
        </p:spPr>
        <p:txBody>
          <a:bodyPr wrap="square">
            <a:spAutoFit/>
          </a:bodyPr>
          <a:lstStyle/>
          <a:p>
            <a:pPr marL="0" marR="0" indent="-114300">
              <a:lnSpc>
                <a:spcPct val="200000"/>
              </a:lnSpc>
              <a:spcBef>
                <a:spcPts val="0"/>
              </a:spcBef>
              <a:spcAft>
                <a:spcPts val="0"/>
              </a:spcAft>
              <a:tabLst>
                <a:tab pos="5486400" algn="r"/>
              </a:tabLst>
            </a:pPr>
            <a:r>
              <a:rPr lang="en-US" sz="2800" kern="1400" dirty="0">
                <a:effectLst/>
                <a:latin typeface="Tahoma" panose="020B0604030504040204" pitchFamily="34" charset="0"/>
                <a:ea typeface="Tahoma" panose="020B0604030504040204" pitchFamily="34" charset="0"/>
                <a:cs typeface="Tahoma" panose="020B0604030504040204" pitchFamily="34" charset="0"/>
              </a:rPr>
              <a:t>* SONG OF PRAISE:</a:t>
            </a:r>
            <a:r>
              <a:rPr lang="en-US" sz="2800" i="1" kern="1400" dirty="0">
                <a:effectLst/>
                <a:latin typeface="Tahoma" panose="020B0604030504040204" pitchFamily="34" charset="0"/>
                <a:ea typeface="Tahoma" panose="020B0604030504040204" pitchFamily="34" charset="0"/>
                <a:cs typeface="Tahoma" panose="020B0604030504040204" pitchFamily="34" charset="0"/>
              </a:rPr>
              <a:t>  Sanctuary		No. 701 GTG</a:t>
            </a:r>
          </a:p>
          <a:p>
            <a:pPr marL="0" marR="0" indent="-114300" algn="ctr">
              <a:lnSpc>
                <a:spcPct val="200000"/>
              </a:lnSpc>
              <a:spcBef>
                <a:spcPts val="0"/>
              </a:spcBef>
              <a:spcAft>
                <a:spcPts val="0"/>
              </a:spcAft>
              <a:tabLst>
                <a:tab pos="5486400" algn="r"/>
              </a:tabLst>
            </a:pPr>
            <a:r>
              <a:rPr lang="en-US" sz="3200" b="1" i="1" kern="1400" dirty="0">
                <a:effectLst/>
                <a:latin typeface="Tahoma" panose="020B0604030504040204" pitchFamily="34" charset="0"/>
                <a:ea typeface="Times New Roman" panose="02020603050405020304" pitchFamily="18" charset="0"/>
              </a:rPr>
              <a:t>Lord, prepare me to be a sanctuary, pure and holy, tried and true.</a:t>
            </a:r>
          </a:p>
          <a:p>
            <a:pPr marL="0" marR="0" indent="-114300" algn="ctr">
              <a:lnSpc>
                <a:spcPct val="200000"/>
              </a:lnSpc>
              <a:spcBef>
                <a:spcPts val="0"/>
              </a:spcBef>
              <a:spcAft>
                <a:spcPts val="0"/>
              </a:spcAft>
              <a:tabLst>
                <a:tab pos="5486400" algn="r"/>
              </a:tabLst>
            </a:pPr>
            <a:r>
              <a:rPr lang="en-US" sz="3200" b="1" i="1" kern="1400" dirty="0">
                <a:effectLst/>
                <a:latin typeface="Tahoma" panose="020B0604030504040204" pitchFamily="34" charset="0"/>
                <a:ea typeface="Times New Roman" panose="02020603050405020304" pitchFamily="18" charset="0"/>
              </a:rPr>
              <a:t>With thanksgiving, I’ll be a living sanctuary for you. </a:t>
            </a:r>
            <a:endParaRPr lang="en-US" sz="3200" kern="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06919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058FA-07E6-8694-94A0-684EB8BA0C98}"/>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D6242DEA-EC75-2EBD-B9B2-FB94F3297E6B}"/>
              </a:ext>
            </a:extLst>
          </p:cNvPr>
          <p:cNvSpPr txBox="1">
            <a:spLocks noChangeArrowheads="1"/>
          </p:cNvSpPr>
          <p:nvPr/>
        </p:nvSpPr>
        <p:spPr bwMode="auto">
          <a:xfrm>
            <a:off x="495300" y="-76200"/>
            <a:ext cx="8420100" cy="590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171450" algn="just">
              <a:lnSpc>
                <a:spcPct val="150000"/>
              </a:lnSpc>
              <a:spcBef>
                <a:spcPts val="0"/>
              </a:spcBef>
              <a:spcAft>
                <a:spcPts val="100"/>
              </a:spcAft>
              <a:buNone/>
              <a:tabLst>
                <a:tab pos="6972300" algn="r"/>
              </a:tabLst>
            </a:pPr>
            <a:r>
              <a:rPr lang="en-US" b="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Jesus is our living Lord. We are certain that Jesus is Lord. His resurrection is a decisive victory over the powers that deform and destroy human life. Jesus’ lordship is hidden yet it is real. Jesus’ lordship demands our loyalty sets us free from the fear  of all lesser lords who threaten us. . . .</a:t>
            </a:r>
          </a:p>
        </p:txBody>
      </p:sp>
    </p:spTree>
    <p:extLst>
      <p:ext uri="{BB962C8B-B14F-4D97-AF65-F5344CB8AC3E}">
        <p14:creationId xmlns:p14="http://schemas.microsoft.com/office/powerpoint/2010/main" val="23808330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058FA-07E6-8694-94A0-684EB8BA0C98}"/>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D6242DEA-EC75-2EBD-B9B2-FB94F3297E6B}"/>
              </a:ext>
            </a:extLst>
          </p:cNvPr>
          <p:cNvSpPr txBox="1">
            <a:spLocks noChangeArrowheads="1"/>
          </p:cNvSpPr>
          <p:nvPr/>
        </p:nvSpPr>
        <p:spPr bwMode="auto">
          <a:xfrm>
            <a:off x="533400" y="228600"/>
            <a:ext cx="8420100" cy="220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171450" algn="just">
              <a:lnSpc>
                <a:spcPct val="150000"/>
              </a:lnSpc>
              <a:spcBef>
                <a:spcPts val="0"/>
              </a:spcBef>
              <a:spcAft>
                <a:spcPts val="100"/>
              </a:spcAft>
              <a:buNone/>
              <a:tabLst>
                <a:tab pos="6972300" algn="r"/>
              </a:tabLst>
            </a:pPr>
            <a:r>
              <a:rPr lang="en-US" b="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Jesus is Lord! He is Lord from the beginning. He will be Lord at the end. Even now, Jesus is Lord! Amen.</a:t>
            </a:r>
          </a:p>
        </p:txBody>
      </p:sp>
    </p:spTree>
    <p:extLst>
      <p:ext uri="{BB962C8B-B14F-4D97-AF65-F5344CB8AC3E}">
        <p14:creationId xmlns:p14="http://schemas.microsoft.com/office/powerpoint/2010/main" val="921299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2">
            <a:extLst>
              <a:ext uri="{FF2B5EF4-FFF2-40B4-BE49-F238E27FC236}">
                <a16:creationId xmlns:a16="http://schemas.microsoft.com/office/drawing/2014/main" id="{794A8627-BF5A-E334-82F8-9BD881412D60}"/>
              </a:ext>
            </a:extLst>
          </p:cNvPr>
          <p:cNvSpPr txBox="1">
            <a:spLocks noChangeArrowheads="1"/>
          </p:cNvSpPr>
          <p:nvPr/>
        </p:nvSpPr>
        <p:spPr bwMode="auto">
          <a:xfrm>
            <a:off x="304800" y="0"/>
            <a:ext cx="8534400" cy="659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buFont typeface="Wingdings" pitchFamily="2" charset="2"/>
              <a:buNone/>
              <a:defRPr/>
            </a:pPr>
            <a:r>
              <a:rPr lang="en-US" altLang="en-US" sz="2800" b="0" dirty="0">
                <a:effectLst>
                  <a:outerShdw blurRad="38100" dist="38100" dir="2700000" algn="tl">
                    <a:srgbClr val="000000">
                      <a:alpha val="43137"/>
                    </a:srgbClr>
                  </a:outerShdw>
                </a:effectLst>
              </a:rPr>
              <a:t>PRAYER OF THANKSGIVING, OF THE PEOPLE, &amp; THE LORD’S PRAYER</a:t>
            </a:r>
          </a:p>
          <a:p>
            <a:pPr algn="ctr">
              <a:buFont typeface="Wingdings" pitchFamily="2" charset="2"/>
              <a:buNone/>
              <a:defRPr/>
            </a:pPr>
            <a:r>
              <a:rPr lang="en-US" altLang="en-US" sz="2800" b="0" dirty="0">
                <a:effectLst>
                  <a:outerShdw blurRad="38100" dist="38100" dir="2700000" algn="tl">
                    <a:srgbClr val="000000">
                      <a:alpha val="43137"/>
                    </a:srgbClr>
                  </a:outerShdw>
                </a:effectLst>
              </a:rPr>
              <a:t> </a:t>
            </a:r>
            <a:endParaRPr lang="en-US" altLang="en-US" sz="2800" dirty="0">
              <a:effectLst>
                <a:outerShdw blurRad="38100" dist="38100" dir="2700000" algn="tl">
                  <a:srgbClr val="000000">
                    <a:alpha val="43137"/>
                  </a:srgbClr>
                </a:outerShdw>
              </a:effectLst>
            </a:endParaRP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Our Father who art in heaven,</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Hallowed be thy name.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Thy kingdom come, thy will be done;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On earth as it is in heaven.</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Give us this day our daily bread;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And forgive us our debts,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As we forgive our debtors;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And lead us not into temptation,</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But deliver us from evil,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For Thine is the kingdom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And the power and the glory, forever.  Amen.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779A4-9008-2C9C-CBE6-DB17684AE8ED}"/>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C144A683-EA5A-50E9-316C-189FC0688551}"/>
              </a:ext>
            </a:extLst>
          </p:cNvPr>
          <p:cNvSpPr txBox="1">
            <a:spLocks noChangeArrowheads="1"/>
          </p:cNvSpPr>
          <p:nvPr/>
        </p:nvSpPr>
        <p:spPr bwMode="auto">
          <a:xfrm>
            <a:off x="0" y="0"/>
            <a:ext cx="9144000" cy="6283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None/>
              <a:defRPr/>
            </a:pPr>
            <a:r>
              <a:rPr lang="en-US" altLang="en-US" sz="2800" dirty="0">
                <a:effectLst>
                  <a:outerShdw blurRad="38100" dist="38100" dir="2700000" algn="tl">
                    <a:srgbClr val="000000">
                      <a:alpha val="43137"/>
                    </a:srgbClr>
                  </a:outerShdw>
                </a:effectLst>
              </a:rPr>
              <a:t>  </a:t>
            </a:r>
            <a:r>
              <a:rPr lang="en-US" altLang="en-US" sz="2800" b="1" dirty="0">
                <a:effectLst>
                  <a:outerShdw blurRad="38100" dist="38100" dir="2700000" algn="tl">
                    <a:srgbClr val="000000">
                      <a:alpha val="43137"/>
                    </a:srgbClr>
                  </a:outerShdw>
                </a:effectLst>
              </a:rPr>
              <a:t>DEPARTING IN GOD’S NAME</a:t>
            </a:r>
          </a:p>
          <a:p>
            <a:pPr eaLnBrk="1" hangingPunct="1">
              <a:spcBef>
                <a:spcPct val="0"/>
              </a:spcBef>
              <a:buClrTx/>
              <a:buSzTx/>
              <a:buFontTx/>
              <a:buNone/>
              <a:defRPr/>
            </a:pPr>
            <a:r>
              <a:rPr lang="en-US" altLang="en-US" sz="2000" b="0" dirty="0">
                <a:effectLst>
                  <a:outerShdw blurRad="38100" dist="38100" dir="2700000" algn="tl">
                    <a:srgbClr val="000000">
                      <a:alpha val="43137"/>
                    </a:srgbClr>
                  </a:outerShdw>
                </a:effectLst>
              </a:rPr>
              <a:t>* HYMN:    </a:t>
            </a:r>
            <a:r>
              <a:rPr lang="en-US" altLang="en-US" sz="2200" b="0" i="1" dirty="0">
                <a:effectLst>
                  <a:outerShdw blurRad="38100" dist="38100" dir="2700000" algn="tl">
                    <a:srgbClr val="000000">
                      <a:alpha val="43137"/>
                    </a:srgbClr>
                  </a:outerShdw>
                </a:effectLst>
              </a:rPr>
              <a:t>No. 210	  Our God, Our Help in Ages Past		</a:t>
            </a:r>
            <a:r>
              <a:rPr lang="en-US" altLang="en-US" sz="2200" i="1" dirty="0">
                <a:effectLst>
                  <a:outerShdw blurRad="38100" dist="38100" dir="2700000" algn="tl">
                    <a:srgbClr val="000000">
                      <a:alpha val="43137"/>
                    </a:srgbClr>
                  </a:outerShdw>
                </a:effectLst>
              </a:rPr>
              <a:t>v</a:t>
            </a:r>
            <a:r>
              <a:rPr lang="en-US" altLang="en-US" sz="2200" b="0" i="1" dirty="0">
                <a:effectLst>
                  <a:outerShdw blurRad="38100" dist="38100" dir="2700000" algn="tl">
                    <a:srgbClr val="000000">
                      <a:alpha val="43137"/>
                    </a:srgbClr>
                  </a:outerShdw>
                </a:effectLst>
              </a:rPr>
              <a:t>v. vv. 1–3 &amp; 5</a:t>
            </a:r>
            <a:endParaRPr lang="en-US" altLang="en-US" sz="10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Our God, our help in ages past,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Our hope for years to come,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Our shelter from the stormy blast,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our eternal home:</a:t>
            </a:r>
          </a:p>
          <a:p>
            <a:pPr algn="ctr" eaLnBrk="1" hangingPunct="1">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r" eaLnBrk="1" hangingPunct="1">
              <a:lnSpc>
                <a:spcPct val="150000"/>
              </a:lnSpc>
              <a:spcBef>
                <a:spcPct val="0"/>
              </a:spcBef>
              <a:buClrTx/>
              <a:buSzTx/>
              <a:buFontTx/>
              <a:buNone/>
              <a:defRPr/>
            </a:pPr>
            <a:endParaRPr lang="en-US" altLang="en-US" sz="1800" i="1" dirty="0">
              <a:effectLst>
                <a:outerShdw blurRad="38100" dist="38100" dir="2700000" algn="tl">
                  <a:srgbClr val="000000">
                    <a:alpha val="43137"/>
                  </a:srgbClr>
                </a:outerShdw>
              </a:effectLst>
            </a:endParaRPr>
          </a:p>
          <a:p>
            <a:pPr algn="r" eaLnBrk="1" hangingPunct="1">
              <a:lnSpc>
                <a:spcPct val="150000"/>
              </a:lnSpc>
              <a:spcBef>
                <a:spcPct val="0"/>
              </a:spcBef>
              <a:buClrTx/>
              <a:buSzTx/>
              <a:buFontTx/>
              <a:buNone/>
              <a:defRPr/>
            </a:pPr>
            <a:r>
              <a:rPr lang="en-US" altLang="en-US" sz="1800" b="0" i="1" dirty="0">
                <a:effectLst>
                  <a:outerShdw blurRad="38100" dist="38100" dir="2700000" algn="tl">
                    <a:srgbClr val="000000">
                      <a:alpha val="43137"/>
                    </a:srgbClr>
                  </a:outerShdw>
                </a:effectLst>
              </a:rPr>
              <a:t>Cont’d.</a:t>
            </a:r>
          </a:p>
        </p:txBody>
      </p:sp>
    </p:spTree>
    <p:extLst>
      <p:ext uri="{BB962C8B-B14F-4D97-AF65-F5344CB8AC3E}">
        <p14:creationId xmlns:p14="http://schemas.microsoft.com/office/powerpoint/2010/main" val="10454852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a:extLst>
              <a:ext uri="{FF2B5EF4-FFF2-40B4-BE49-F238E27FC236}">
                <a16:creationId xmlns:a16="http://schemas.microsoft.com/office/drawing/2014/main" id="{3D6E64D2-4B22-C617-2A39-268C64CA7BA4}"/>
              </a:ext>
            </a:extLst>
          </p:cNvPr>
          <p:cNvSpPr>
            <a:spLocks noGrp="1" noChangeArrowheads="1"/>
          </p:cNvSpPr>
          <p:nvPr>
            <p:ph type="body" idx="1"/>
          </p:nvPr>
        </p:nvSpPr>
        <p:spPr>
          <a:xfrm>
            <a:off x="533400" y="-1752600"/>
            <a:ext cx="9144000" cy="762000"/>
          </a:xfrm>
        </p:spPr>
        <p:txBody>
          <a:bodyPr/>
          <a:lstStyle/>
          <a:p>
            <a:pPr eaLnBrk="1" hangingPunct="1">
              <a:lnSpc>
                <a:spcPct val="80000"/>
              </a:lnSpc>
              <a:buFont typeface="Wingdings" panose="05000000000000000000" pitchFamily="2" charset="2"/>
              <a:buNone/>
              <a:defRPr/>
            </a:pPr>
            <a:endParaRPr lang="en-US" sz="500" b="1" dirty="0"/>
          </a:p>
          <a:p>
            <a:pPr>
              <a:buFont typeface="Wingdings" panose="05000000000000000000" pitchFamily="2" charset="2"/>
              <a:buNone/>
              <a:defRPr/>
            </a:pPr>
            <a:r>
              <a:rPr lang="en-US" sz="2200" b="1" dirty="0"/>
              <a:t>     </a:t>
            </a:r>
            <a:endParaRPr lang="en-US" sz="2000" b="1" i="1" dirty="0"/>
          </a:p>
        </p:txBody>
      </p:sp>
      <p:sp>
        <p:nvSpPr>
          <p:cNvPr id="28675" name="Text Box 5">
            <a:extLst>
              <a:ext uri="{FF2B5EF4-FFF2-40B4-BE49-F238E27FC236}">
                <a16:creationId xmlns:a16="http://schemas.microsoft.com/office/drawing/2014/main" id="{E6A53EC6-8F38-BC35-D21F-3F320C41C350}"/>
              </a:ext>
            </a:extLst>
          </p:cNvPr>
          <p:cNvSpPr txBox="1">
            <a:spLocks noChangeArrowheads="1"/>
          </p:cNvSpPr>
          <p:nvPr/>
        </p:nvSpPr>
        <p:spPr bwMode="auto">
          <a:xfrm flipV="1">
            <a:off x="2232025" y="2187575"/>
            <a:ext cx="37877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50000"/>
              </a:spcBef>
              <a:buClrTx/>
              <a:buSzTx/>
              <a:buFontTx/>
              <a:buNone/>
            </a:pPr>
            <a:endParaRPr lang="en-US" altLang="en-US" sz="800"/>
          </a:p>
        </p:txBody>
      </p:sp>
      <p:sp>
        <p:nvSpPr>
          <p:cNvPr id="28676" name="Text Box 7">
            <a:extLst>
              <a:ext uri="{FF2B5EF4-FFF2-40B4-BE49-F238E27FC236}">
                <a16:creationId xmlns:a16="http://schemas.microsoft.com/office/drawing/2014/main" id="{B3DBA887-1323-F071-C902-42C656302935}"/>
              </a:ext>
            </a:extLst>
          </p:cNvPr>
          <p:cNvSpPr txBox="1">
            <a:spLocks noChangeArrowheads="1"/>
          </p:cNvSpPr>
          <p:nvPr/>
        </p:nvSpPr>
        <p:spPr bwMode="auto">
          <a:xfrm>
            <a:off x="762000" y="22860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endParaRPr lang="en-US" altLang="en-US" sz="2400" i="1"/>
          </a:p>
        </p:txBody>
      </p:sp>
      <p:sp>
        <p:nvSpPr>
          <p:cNvPr id="28677" name="Text Box 6">
            <a:extLst>
              <a:ext uri="{FF2B5EF4-FFF2-40B4-BE49-F238E27FC236}">
                <a16:creationId xmlns:a16="http://schemas.microsoft.com/office/drawing/2014/main" id="{1EC5EAA5-2DF2-BF70-9015-20159E1EB001}"/>
              </a:ext>
            </a:extLst>
          </p:cNvPr>
          <p:cNvSpPr txBox="1">
            <a:spLocks noChangeArrowheads="1"/>
          </p:cNvSpPr>
          <p:nvPr/>
        </p:nvSpPr>
        <p:spPr bwMode="auto">
          <a:xfrm>
            <a:off x="228600" y="1143000"/>
            <a:ext cx="868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endParaRPr lang="en-US" altLang="en-US" sz="2000"/>
          </a:p>
        </p:txBody>
      </p:sp>
      <p:sp>
        <p:nvSpPr>
          <p:cNvPr id="15366" name="Text Box 10">
            <a:extLst>
              <a:ext uri="{FF2B5EF4-FFF2-40B4-BE49-F238E27FC236}">
                <a16:creationId xmlns:a16="http://schemas.microsoft.com/office/drawing/2014/main" id="{8009916E-F9B4-AD66-E523-1BB89503E84A}"/>
              </a:ext>
            </a:extLst>
          </p:cNvPr>
          <p:cNvSpPr txBox="1">
            <a:spLocks noChangeArrowheads="1"/>
          </p:cNvSpPr>
          <p:nvPr/>
        </p:nvSpPr>
        <p:spPr bwMode="auto">
          <a:xfrm>
            <a:off x="66675" y="1123950"/>
            <a:ext cx="9067800" cy="5162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Before the hills in order stood,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Or earth received its frame,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From everlasting Thou art God,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To endless years the same.</a:t>
            </a:r>
          </a:p>
          <a:p>
            <a:pPr algn="ctr">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r">
              <a:lnSpc>
                <a:spcPct val="150000"/>
              </a:lnSpc>
              <a:spcBef>
                <a:spcPct val="0"/>
              </a:spcBef>
              <a:buClrTx/>
              <a:buSzTx/>
              <a:buNone/>
              <a:defRPr/>
            </a:pPr>
            <a:r>
              <a:rPr lang="en-US" altLang="en-US" sz="2400" b="0" i="1" dirty="0">
                <a:effectLst>
                  <a:outerShdw blurRad="38100" dist="38100" dir="2700000" algn="tl">
                    <a:srgbClr val="000000">
                      <a:alpha val="43137"/>
                    </a:srgbClr>
                  </a:outerShdw>
                </a:effectLst>
              </a:rPr>
              <a:t>Cont’d.</a:t>
            </a:r>
          </a:p>
          <a:p>
            <a:pPr algn="ctr">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p:txBody>
      </p:sp>
      <p:sp>
        <p:nvSpPr>
          <p:cNvPr id="28679" name="Rectangle 12">
            <a:extLst>
              <a:ext uri="{FF2B5EF4-FFF2-40B4-BE49-F238E27FC236}">
                <a16:creationId xmlns:a16="http://schemas.microsoft.com/office/drawing/2014/main" id="{E8683337-A306-9735-EE32-F9366BF7D22F}"/>
              </a:ext>
            </a:extLst>
          </p:cNvPr>
          <p:cNvSpPr>
            <a:spLocks noChangeArrowheads="1"/>
          </p:cNvSpPr>
          <p:nvPr/>
        </p:nvSpPr>
        <p:spPr bwMode="auto">
          <a:xfrm>
            <a:off x="266700" y="3840163"/>
            <a:ext cx="8610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2200" i="1"/>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a:extLst>
              <a:ext uri="{FF2B5EF4-FFF2-40B4-BE49-F238E27FC236}">
                <a16:creationId xmlns:a16="http://schemas.microsoft.com/office/drawing/2014/main" id="{3D6E64D2-4B22-C617-2A39-268C64CA7BA4}"/>
              </a:ext>
            </a:extLst>
          </p:cNvPr>
          <p:cNvSpPr>
            <a:spLocks noGrp="1" noChangeArrowheads="1"/>
          </p:cNvSpPr>
          <p:nvPr>
            <p:ph type="body" idx="1"/>
          </p:nvPr>
        </p:nvSpPr>
        <p:spPr>
          <a:xfrm>
            <a:off x="533400" y="-1752600"/>
            <a:ext cx="9144000" cy="762000"/>
          </a:xfrm>
        </p:spPr>
        <p:txBody>
          <a:bodyPr/>
          <a:lstStyle/>
          <a:p>
            <a:pPr eaLnBrk="1" hangingPunct="1">
              <a:lnSpc>
                <a:spcPct val="80000"/>
              </a:lnSpc>
              <a:buFont typeface="Wingdings" panose="05000000000000000000" pitchFamily="2" charset="2"/>
              <a:buNone/>
              <a:defRPr/>
            </a:pPr>
            <a:endParaRPr lang="en-US" sz="500" b="1" dirty="0"/>
          </a:p>
          <a:p>
            <a:pPr>
              <a:buFont typeface="Wingdings" panose="05000000000000000000" pitchFamily="2" charset="2"/>
              <a:buNone/>
              <a:defRPr/>
            </a:pPr>
            <a:r>
              <a:rPr lang="en-US" sz="2200" b="1" dirty="0"/>
              <a:t>     </a:t>
            </a:r>
            <a:endParaRPr lang="en-US" sz="2000" b="1" i="1" dirty="0"/>
          </a:p>
        </p:txBody>
      </p:sp>
      <p:sp>
        <p:nvSpPr>
          <p:cNvPr id="28675" name="Text Box 5">
            <a:extLst>
              <a:ext uri="{FF2B5EF4-FFF2-40B4-BE49-F238E27FC236}">
                <a16:creationId xmlns:a16="http://schemas.microsoft.com/office/drawing/2014/main" id="{E6A53EC6-8F38-BC35-D21F-3F320C41C350}"/>
              </a:ext>
            </a:extLst>
          </p:cNvPr>
          <p:cNvSpPr txBox="1">
            <a:spLocks noChangeArrowheads="1"/>
          </p:cNvSpPr>
          <p:nvPr/>
        </p:nvSpPr>
        <p:spPr bwMode="auto">
          <a:xfrm flipV="1">
            <a:off x="2232025" y="2187575"/>
            <a:ext cx="37877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50000"/>
              </a:spcBef>
              <a:buClrTx/>
              <a:buSzTx/>
              <a:buFontTx/>
              <a:buNone/>
            </a:pPr>
            <a:endParaRPr lang="en-US" altLang="en-US" sz="800"/>
          </a:p>
        </p:txBody>
      </p:sp>
      <p:sp>
        <p:nvSpPr>
          <p:cNvPr id="28676" name="Text Box 7">
            <a:extLst>
              <a:ext uri="{FF2B5EF4-FFF2-40B4-BE49-F238E27FC236}">
                <a16:creationId xmlns:a16="http://schemas.microsoft.com/office/drawing/2014/main" id="{B3DBA887-1323-F071-C902-42C656302935}"/>
              </a:ext>
            </a:extLst>
          </p:cNvPr>
          <p:cNvSpPr txBox="1">
            <a:spLocks noChangeArrowheads="1"/>
          </p:cNvSpPr>
          <p:nvPr/>
        </p:nvSpPr>
        <p:spPr bwMode="auto">
          <a:xfrm>
            <a:off x="762000" y="22860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endParaRPr lang="en-US" altLang="en-US" sz="2400" i="1"/>
          </a:p>
        </p:txBody>
      </p:sp>
      <p:sp>
        <p:nvSpPr>
          <p:cNvPr id="28677" name="Text Box 6">
            <a:extLst>
              <a:ext uri="{FF2B5EF4-FFF2-40B4-BE49-F238E27FC236}">
                <a16:creationId xmlns:a16="http://schemas.microsoft.com/office/drawing/2014/main" id="{1EC5EAA5-2DF2-BF70-9015-20159E1EB001}"/>
              </a:ext>
            </a:extLst>
          </p:cNvPr>
          <p:cNvSpPr txBox="1">
            <a:spLocks noChangeArrowheads="1"/>
          </p:cNvSpPr>
          <p:nvPr/>
        </p:nvSpPr>
        <p:spPr bwMode="auto">
          <a:xfrm>
            <a:off x="228600" y="1143000"/>
            <a:ext cx="868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endParaRPr lang="en-US" altLang="en-US" sz="2000"/>
          </a:p>
        </p:txBody>
      </p:sp>
      <p:sp>
        <p:nvSpPr>
          <p:cNvPr id="15366" name="Text Box 10">
            <a:extLst>
              <a:ext uri="{FF2B5EF4-FFF2-40B4-BE49-F238E27FC236}">
                <a16:creationId xmlns:a16="http://schemas.microsoft.com/office/drawing/2014/main" id="{8009916E-F9B4-AD66-E523-1BB89503E84A}"/>
              </a:ext>
            </a:extLst>
          </p:cNvPr>
          <p:cNvSpPr txBox="1">
            <a:spLocks noChangeArrowheads="1"/>
          </p:cNvSpPr>
          <p:nvPr/>
        </p:nvSpPr>
        <p:spPr bwMode="auto">
          <a:xfrm>
            <a:off x="0" y="1041312"/>
            <a:ext cx="9067800" cy="423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 thousand ages in Thy sight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Are like an evening gone;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Short as the watch that ends the night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Before the rising sun.</a:t>
            </a:r>
          </a:p>
          <a:p>
            <a:pPr algn="r">
              <a:lnSpc>
                <a:spcPct val="150000"/>
              </a:lnSpc>
              <a:spcBef>
                <a:spcPct val="0"/>
              </a:spcBef>
              <a:buClrTx/>
              <a:buSzTx/>
              <a:buNone/>
              <a:defRPr/>
            </a:pPr>
            <a:r>
              <a:rPr lang="en-US" altLang="en-US" sz="2400" b="0" i="1" dirty="0">
                <a:effectLst>
                  <a:outerShdw blurRad="38100" dist="38100" dir="2700000" algn="tl">
                    <a:srgbClr val="000000">
                      <a:alpha val="43137"/>
                    </a:srgbClr>
                  </a:outerShdw>
                </a:effectLst>
              </a:rPr>
              <a:t>Cont’d.</a:t>
            </a:r>
          </a:p>
          <a:p>
            <a:pPr algn="ctr">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p:txBody>
      </p:sp>
      <p:sp>
        <p:nvSpPr>
          <p:cNvPr id="28679" name="Rectangle 12">
            <a:extLst>
              <a:ext uri="{FF2B5EF4-FFF2-40B4-BE49-F238E27FC236}">
                <a16:creationId xmlns:a16="http://schemas.microsoft.com/office/drawing/2014/main" id="{E8683337-A306-9735-EE32-F9366BF7D22F}"/>
              </a:ext>
            </a:extLst>
          </p:cNvPr>
          <p:cNvSpPr>
            <a:spLocks noChangeArrowheads="1"/>
          </p:cNvSpPr>
          <p:nvPr/>
        </p:nvSpPr>
        <p:spPr bwMode="auto">
          <a:xfrm>
            <a:off x="266700" y="3840163"/>
            <a:ext cx="8610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2200" i="1"/>
              <a:t> </a:t>
            </a:r>
          </a:p>
        </p:txBody>
      </p:sp>
    </p:spTree>
    <p:extLst>
      <p:ext uri="{BB962C8B-B14F-4D97-AF65-F5344CB8AC3E}">
        <p14:creationId xmlns:p14="http://schemas.microsoft.com/office/powerpoint/2010/main" val="25904936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a:extLst>
              <a:ext uri="{FF2B5EF4-FFF2-40B4-BE49-F238E27FC236}">
                <a16:creationId xmlns:a16="http://schemas.microsoft.com/office/drawing/2014/main" id="{3D6E64D2-4B22-C617-2A39-268C64CA7BA4}"/>
              </a:ext>
            </a:extLst>
          </p:cNvPr>
          <p:cNvSpPr>
            <a:spLocks noGrp="1" noChangeArrowheads="1"/>
          </p:cNvSpPr>
          <p:nvPr>
            <p:ph type="body" idx="1"/>
          </p:nvPr>
        </p:nvSpPr>
        <p:spPr>
          <a:xfrm>
            <a:off x="533400" y="-1752600"/>
            <a:ext cx="9144000" cy="762000"/>
          </a:xfrm>
        </p:spPr>
        <p:txBody>
          <a:bodyPr/>
          <a:lstStyle/>
          <a:p>
            <a:pPr eaLnBrk="1" hangingPunct="1">
              <a:lnSpc>
                <a:spcPct val="80000"/>
              </a:lnSpc>
              <a:buFont typeface="Wingdings" panose="05000000000000000000" pitchFamily="2" charset="2"/>
              <a:buNone/>
              <a:defRPr/>
            </a:pPr>
            <a:endParaRPr lang="en-US" sz="500" b="1" dirty="0"/>
          </a:p>
          <a:p>
            <a:pPr>
              <a:buFont typeface="Wingdings" panose="05000000000000000000" pitchFamily="2" charset="2"/>
              <a:buNone/>
              <a:defRPr/>
            </a:pPr>
            <a:r>
              <a:rPr lang="en-US" sz="2200" b="1" dirty="0"/>
              <a:t>     </a:t>
            </a:r>
            <a:endParaRPr lang="en-US" sz="2000" b="1" i="1" dirty="0"/>
          </a:p>
        </p:txBody>
      </p:sp>
      <p:sp>
        <p:nvSpPr>
          <p:cNvPr id="28675" name="Text Box 5">
            <a:extLst>
              <a:ext uri="{FF2B5EF4-FFF2-40B4-BE49-F238E27FC236}">
                <a16:creationId xmlns:a16="http://schemas.microsoft.com/office/drawing/2014/main" id="{E6A53EC6-8F38-BC35-D21F-3F320C41C350}"/>
              </a:ext>
            </a:extLst>
          </p:cNvPr>
          <p:cNvSpPr txBox="1">
            <a:spLocks noChangeArrowheads="1"/>
          </p:cNvSpPr>
          <p:nvPr/>
        </p:nvSpPr>
        <p:spPr bwMode="auto">
          <a:xfrm flipV="1">
            <a:off x="2232025" y="2187575"/>
            <a:ext cx="37877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50000"/>
              </a:spcBef>
              <a:buClrTx/>
              <a:buSzTx/>
              <a:buFontTx/>
              <a:buNone/>
            </a:pPr>
            <a:endParaRPr lang="en-US" altLang="en-US" sz="800"/>
          </a:p>
        </p:txBody>
      </p:sp>
      <p:sp>
        <p:nvSpPr>
          <p:cNvPr id="28676" name="Text Box 7">
            <a:extLst>
              <a:ext uri="{FF2B5EF4-FFF2-40B4-BE49-F238E27FC236}">
                <a16:creationId xmlns:a16="http://schemas.microsoft.com/office/drawing/2014/main" id="{B3DBA887-1323-F071-C902-42C656302935}"/>
              </a:ext>
            </a:extLst>
          </p:cNvPr>
          <p:cNvSpPr txBox="1">
            <a:spLocks noChangeArrowheads="1"/>
          </p:cNvSpPr>
          <p:nvPr/>
        </p:nvSpPr>
        <p:spPr bwMode="auto">
          <a:xfrm>
            <a:off x="762000" y="22860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endParaRPr lang="en-US" altLang="en-US" sz="2400" i="1"/>
          </a:p>
        </p:txBody>
      </p:sp>
      <p:sp>
        <p:nvSpPr>
          <p:cNvPr id="28677" name="Text Box 6">
            <a:extLst>
              <a:ext uri="{FF2B5EF4-FFF2-40B4-BE49-F238E27FC236}">
                <a16:creationId xmlns:a16="http://schemas.microsoft.com/office/drawing/2014/main" id="{1EC5EAA5-2DF2-BF70-9015-20159E1EB001}"/>
              </a:ext>
            </a:extLst>
          </p:cNvPr>
          <p:cNvSpPr txBox="1">
            <a:spLocks noChangeArrowheads="1"/>
          </p:cNvSpPr>
          <p:nvPr/>
        </p:nvSpPr>
        <p:spPr bwMode="auto">
          <a:xfrm>
            <a:off x="228600" y="1143000"/>
            <a:ext cx="868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endParaRPr lang="en-US" altLang="en-US" sz="2000"/>
          </a:p>
        </p:txBody>
      </p:sp>
      <p:sp>
        <p:nvSpPr>
          <p:cNvPr id="15366" name="Text Box 10">
            <a:extLst>
              <a:ext uri="{FF2B5EF4-FFF2-40B4-BE49-F238E27FC236}">
                <a16:creationId xmlns:a16="http://schemas.microsoft.com/office/drawing/2014/main" id="{8009916E-F9B4-AD66-E523-1BB89503E84A}"/>
              </a:ext>
            </a:extLst>
          </p:cNvPr>
          <p:cNvSpPr txBox="1">
            <a:spLocks noChangeArrowheads="1"/>
          </p:cNvSpPr>
          <p:nvPr/>
        </p:nvSpPr>
        <p:spPr bwMode="auto">
          <a:xfrm>
            <a:off x="0" y="1041312"/>
            <a:ext cx="9067800" cy="368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Our God, our help in ages past,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Our hope for years to come,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Be Thou our guard while life shall last,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our eternal home.</a:t>
            </a:r>
          </a:p>
          <a:p>
            <a:pPr algn="ctr">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p:txBody>
      </p:sp>
      <p:sp>
        <p:nvSpPr>
          <p:cNvPr id="28679" name="Rectangle 12">
            <a:extLst>
              <a:ext uri="{FF2B5EF4-FFF2-40B4-BE49-F238E27FC236}">
                <a16:creationId xmlns:a16="http://schemas.microsoft.com/office/drawing/2014/main" id="{E8683337-A306-9735-EE32-F9366BF7D22F}"/>
              </a:ext>
            </a:extLst>
          </p:cNvPr>
          <p:cNvSpPr>
            <a:spLocks noChangeArrowheads="1"/>
          </p:cNvSpPr>
          <p:nvPr/>
        </p:nvSpPr>
        <p:spPr bwMode="auto">
          <a:xfrm>
            <a:off x="266700" y="3840163"/>
            <a:ext cx="8610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2200" i="1"/>
              <a:t> </a:t>
            </a:r>
          </a:p>
        </p:txBody>
      </p:sp>
    </p:spTree>
    <p:extLst>
      <p:ext uri="{BB962C8B-B14F-4D97-AF65-F5344CB8AC3E}">
        <p14:creationId xmlns:p14="http://schemas.microsoft.com/office/powerpoint/2010/main" val="2887546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1CA4F61-1BED-3613-CCEC-038867A43F45}"/>
              </a:ext>
            </a:extLst>
          </p:cNvPr>
          <p:cNvSpPr txBox="1"/>
          <p:nvPr/>
        </p:nvSpPr>
        <p:spPr>
          <a:xfrm>
            <a:off x="152400" y="76200"/>
            <a:ext cx="8991600" cy="6532558"/>
          </a:xfrm>
          <a:prstGeom prst="rect">
            <a:avLst/>
          </a:prstGeom>
          <a:noFill/>
        </p:spPr>
        <p:txBody>
          <a:bodyPr wrap="square">
            <a:spAutoFit/>
          </a:bodyPr>
          <a:lstStyle/>
          <a:p>
            <a:pPr marL="0" marR="0" indent="-114300">
              <a:spcBef>
                <a:spcPts val="0"/>
              </a:spcBef>
              <a:spcAft>
                <a:spcPts val="0"/>
              </a:spcAft>
              <a:tabLst>
                <a:tab pos="1428750" algn="l"/>
                <a:tab pos="5486400" algn="r"/>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 CHARGE TO THE PEOPLE &amp; BENEDICTION</a:t>
            </a:r>
          </a:p>
          <a:p>
            <a:pPr marL="0" marR="0" indent="-114300">
              <a:spcBef>
                <a:spcPts val="0"/>
              </a:spcBef>
              <a:spcAft>
                <a:spcPts val="0"/>
              </a:spcAft>
              <a:tabLst>
                <a:tab pos="1428750" algn="l"/>
                <a:tab pos="5486400" algn="r"/>
              </a:tabLst>
            </a:pPr>
            <a:endParaRPr lang="en-US" sz="1000" kern="1400" dirty="0">
              <a:effectLst/>
              <a:latin typeface="Tahoma" panose="020B0604030504040204" pitchFamily="34" charset="0"/>
              <a:ea typeface="Tahoma" panose="020B0604030504040204" pitchFamily="34" charset="0"/>
              <a:cs typeface="Tahoma" panose="020B0604030504040204" pitchFamily="34" charset="0"/>
            </a:endParaRPr>
          </a:p>
          <a:p>
            <a:pPr marL="0" marR="0" indent="-114300">
              <a:spcBef>
                <a:spcPts val="0"/>
              </a:spcBef>
              <a:spcAft>
                <a:spcPts val="0"/>
              </a:spcAft>
              <a:tabLst>
                <a:tab pos="1428750" algn="l"/>
                <a:tab pos="5486400" algn="r"/>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 CONGREGATIONAL BENEDICTION: </a:t>
            </a:r>
            <a:r>
              <a:rPr lang="en-US" sz="2400" i="1" kern="1400" dirty="0">
                <a:effectLst/>
                <a:latin typeface="Tahoma" panose="020B0604030504040204" pitchFamily="34" charset="0"/>
                <a:ea typeface="Tahoma" panose="020B0604030504040204" pitchFamily="34" charset="0"/>
                <a:cs typeface="Tahoma" panose="020B0604030504040204" pitchFamily="34" charset="0"/>
              </a:rPr>
              <a:t>“May th</a:t>
            </a:r>
            <a:r>
              <a:rPr lang="en-US" sz="2400" i="1" kern="1400" dirty="0">
                <a:latin typeface="Tahoma" panose="020B0604030504040204" pitchFamily="34" charset="0"/>
                <a:ea typeface="Tahoma" panose="020B0604030504040204" pitchFamily="34" charset="0"/>
                <a:cs typeface="Tahoma" panose="020B0604030504040204" pitchFamily="34" charset="0"/>
              </a:rPr>
              <a:t>e Lord, Mighty God</a:t>
            </a:r>
            <a:r>
              <a:rPr lang="en-US" sz="2400" i="1" kern="1400" dirty="0">
                <a:effectLst/>
                <a:latin typeface="Tahoma" panose="020B0604030504040204" pitchFamily="34" charset="0"/>
                <a:ea typeface="Tahoma" panose="020B0604030504040204" pitchFamily="34" charset="0"/>
                <a:cs typeface="Tahoma" panose="020B0604030504040204" pitchFamily="34" charset="0"/>
              </a:rPr>
              <a:t>”   </a:t>
            </a:r>
          </a:p>
          <a:p>
            <a:pPr marL="0" marR="0" indent="-114300" algn="ctr">
              <a:spcBef>
                <a:spcPts val="0"/>
              </a:spcBef>
              <a:spcAft>
                <a:spcPts val="0"/>
              </a:spcAft>
              <a:tabLst>
                <a:tab pos="1428750" algn="l"/>
                <a:tab pos="5486400" algn="r"/>
              </a:tabLst>
            </a:pPr>
            <a:r>
              <a:rPr lang="en-US" sz="2400" i="1" kern="1400" dirty="0">
                <a:effectLst/>
                <a:latin typeface="Tahoma" panose="020B0604030504040204" pitchFamily="34" charset="0"/>
                <a:ea typeface="Tahoma" panose="020B0604030504040204" pitchFamily="34" charset="0"/>
                <a:cs typeface="Tahoma" panose="020B0604030504040204" pitchFamily="34" charset="0"/>
              </a:rPr>
              <a:t>(sung to the tune of  Edelweiss”)  No. 596</a:t>
            </a:r>
          </a:p>
          <a:p>
            <a:pPr marL="0" marR="0" indent="-114300" algn="r">
              <a:spcBef>
                <a:spcPts val="0"/>
              </a:spcBef>
              <a:spcAft>
                <a:spcPts val="0"/>
              </a:spcAft>
              <a:tabLst>
                <a:tab pos="1428750" algn="l"/>
                <a:tab pos="5486400" algn="r"/>
              </a:tabLst>
            </a:pPr>
            <a:endParaRPr lang="en-US" sz="1050" kern="1400" dirty="0">
              <a:effectLst/>
              <a:latin typeface="Tahoma" panose="020B0604030504040204" pitchFamily="34" charset="0"/>
              <a:ea typeface="Tahoma" panose="020B0604030504040204" pitchFamily="34" charset="0"/>
              <a:cs typeface="Tahoma" panose="020B0604030504040204" pitchFamily="34" charset="0"/>
            </a:endParaRPr>
          </a:p>
          <a:p>
            <a:pPr marL="0" marR="0" algn="ctr">
              <a:spcBef>
                <a:spcPts val="0"/>
              </a:spcBef>
              <a:spcAft>
                <a:spcPts val="1200"/>
              </a:spcAft>
              <a:tabLst>
                <a:tab pos="1428750" algn="l"/>
                <a:tab pos="5486400" algn="r"/>
              </a:tabLst>
            </a:pPr>
            <a:r>
              <a:rPr lang="en-US" sz="3200" b="1" i="1" kern="1400" dirty="0">
                <a:effectLst/>
                <a:latin typeface="Tahoma" panose="020B0604030504040204" pitchFamily="34" charset="0"/>
                <a:ea typeface="Tahoma" panose="020B0604030504040204" pitchFamily="34" charset="0"/>
                <a:cs typeface="Tahoma" panose="020B0604030504040204" pitchFamily="34" charset="0"/>
              </a:rPr>
              <a:t>May the Lord, mighty God,  </a:t>
            </a:r>
          </a:p>
          <a:p>
            <a:pPr marL="0" marR="0" algn="ctr">
              <a:spcBef>
                <a:spcPts val="0"/>
              </a:spcBef>
              <a:spcAft>
                <a:spcPts val="1200"/>
              </a:spcAft>
              <a:tabLst>
                <a:tab pos="1428750" algn="l"/>
                <a:tab pos="5486400" algn="r"/>
              </a:tabLst>
            </a:pPr>
            <a:r>
              <a:rPr lang="en-US" sz="3200" b="1" i="1" kern="1400" dirty="0">
                <a:effectLst/>
                <a:latin typeface="Tahoma" panose="020B0604030504040204" pitchFamily="34" charset="0"/>
                <a:ea typeface="Tahoma" panose="020B0604030504040204" pitchFamily="34" charset="0"/>
                <a:cs typeface="Tahoma" panose="020B0604030504040204" pitchFamily="34" charset="0"/>
              </a:rPr>
              <a:t>bless and keep you forever.</a:t>
            </a:r>
            <a:endParaRPr lang="en-US" sz="3200" kern="1400" dirty="0">
              <a:effectLst/>
              <a:latin typeface="Tahoma" panose="020B0604030504040204" pitchFamily="34" charset="0"/>
              <a:ea typeface="Tahoma" panose="020B0604030504040204" pitchFamily="34" charset="0"/>
              <a:cs typeface="Tahoma" panose="020B0604030504040204" pitchFamily="34" charset="0"/>
            </a:endParaRPr>
          </a:p>
          <a:p>
            <a:pPr marL="0" marR="0" algn="ctr">
              <a:spcBef>
                <a:spcPts val="0"/>
              </a:spcBef>
              <a:spcAft>
                <a:spcPts val="1200"/>
              </a:spcAft>
              <a:tabLst>
                <a:tab pos="1428750" algn="l"/>
                <a:tab pos="5486400" algn="r"/>
              </a:tabLst>
            </a:pPr>
            <a:r>
              <a:rPr lang="en-US" sz="3200" b="1" i="1" kern="1400" dirty="0">
                <a:effectLst/>
                <a:latin typeface="Tahoma" panose="020B0604030504040204" pitchFamily="34" charset="0"/>
                <a:ea typeface="Tahoma" panose="020B0604030504040204" pitchFamily="34" charset="0"/>
                <a:cs typeface="Tahoma" panose="020B0604030504040204" pitchFamily="34" charset="0"/>
              </a:rPr>
              <a:t>Grant you peace, perfect peace, </a:t>
            </a:r>
          </a:p>
          <a:p>
            <a:pPr marL="0" marR="0" algn="ctr">
              <a:spcBef>
                <a:spcPts val="0"/>
              </a:spcBef>
              <a:spcAft>
                <a:spcPts val="1200"/>
              </a:spcAft>
              <a:tabLst>
                <a:tab pos="1428750" algn="l"/>
                <a:tab pos="5486400" algn="r"/>
              </a:tabLst>
            </a:pPr>
            <a:r>
              <a:rPr lang="en-US" sz="3200" b="1" i="1" kern="1400" dirty="0">
                <a:effectLst/>
                <a:latin typeface="Tahoma" panose="020B0604030504040204" pitchFamily="34" charset="0"/>
                <a:ea typeface="Tahoma" panose="020B0604030504040204" pitchFamily="34" charset="0"/>
                <a:cs typeface="Tahoma" panose="020B0604030504040204" pitchFamily="34" charset="0"/>
              </a:rPr>
              <a:t>courage in every endeavor.</a:t>
            </a:r>
            <a:endParaRPr lang="en-US" sz="3200" kern="1400" dirty="0">
              <a:effectLst/>
              <a:latin typeface="Tahoma" panose="020B0604030504040204" pitchFamily="34" charset="0"/>
              <a:ea typeface="Tahoma" panose="020B0604030504040204" pitchFamily="34" charset="0"/>
              <a:cs typeface="Tahoma" panose="020B0604030504040204" pitchFamily="34" charset="0"/>
            </a:endParaRPr>
          </a:p>
          <a:p>
            <a:pPr marL="0" marR="0" algn="ctr">
              <a:spcBef>
                <a:spcPts val="0"/>
              </a:spcBef>
              <a:spcAft>
                <a:spcPts val="1200"/>
              </a:spcAft>
              <a:tabLst>
                <a:tab pos="1428750" algn="l"/>
                <a:tab pos="5486400" algn="r"/>
              </a:tabLst>
            </a:pPr>
            <a:r>
              <a:rPr lang="en-US" sz="3200" b="1" i="1" kern="1400" dirty="0">
                <a:effectLst/>
                <a:latin typeface="Tahoma" panose="020B0604030504040204" pitchFamily="34" charset="0"/>
                <a:ea typeface="Tahoma" panose="020B0604030504040204" pitchFamily="34" charset="0"/>
                <a:cs typeface="Tahoma" panose="020B0604030504040204" pitchFamily="34" charset="0"/>
              </a:rPr>
              <a:t>Lift up your eyes and see God’s face, </a:t>
            </a:r>
          </a:p>
          <a:p>
            <a:pPr marL="0" marR="0" algn="ctr">
              <a:spcBef>
                <a:spcPts val="0"/>
              </a:spcBef>
              <a:spcAft>
                <a:spcPts val="1200"/>
              </a:spcAft>
              <a:tabLst>
                <a:tab pos="1428750" algn="l"/>
                <a:tab pos="5486400" algn="r"/>
              </a:tabLst>
            </a:pPr>
            <a:r>
              <a:rPr lang="en-US" sz="3200" b="1" i="1" kern="1400" dirty="0">
                <a:effectLst/>
                <a:latin typeface="Tahoma" panose="020B0604030504040204" pitchFamily="34" charset="0"/>
                <a:ea typeface="Tahoma" panose="020B0604030504040204" pitchFamily="34" charset="0"/>
                <a:cs typeface="Tahoma" panose="020B0604030504040204" pitchFamily="34" charset="0"/>
              </a:rPr>
              <a:t>full of grace forever;</a:t>
            </a:r>
            <a:endParaRPr lang="en-US" sz="3200" kern="1400" dirty="0">
              <a:effectLst/>
              <a:latin typeface="Tahoma" panose="020B0604030504040204" pitchFamily="34" charset="0"/>
              <a:ea typeface="Tahoma" panose="020B0604030504040204" pitchFamily="34" charset="0"/>
              <a:cs typeface="Tahoma" panose="020B0604030504040204" pitchFamily="34" charset="0"/>
            </a:endParaRPr>
          </a:p>
          <a:p>
            <a:pPr marL="0" marR="0" algn="ctr">
              <a:spcBef>
                <a:spcPts val="0"/>
              </a:spcBef>
              <a:spcAft>
                <a:spcPts val="1200"/>
              </a:spcAft>
              <a:tabLst>
                <a:tab pos="1428750" algn="l"/>
                <a:tab pos="5486400" algn="r"/>
              </a:tabLst>
            </a:pPr>
            <a:r>
              <a:rPr lang="en-US" sz="3200" b="1" i="1" kern="1400" dirty="0">
                <a:effectLst/>
                <a:latin typeface="Tahoma" panose="020B0604030504040204" pitchFamily="34" charset="0"/>
                <a:ea typeface="Tahoma" panose="020B0604030504040204" pitchFamily="34" charset="0"/>
                <a:cs typeface="Tahoma" panose="020B0604030504040204" pitchFamily="34" charset="0"/>
              </a:rPr>
              <a:t>May the Lord, mighty God, </a:t>
            </a:r>
          </a:p>
          <a:p>
            <a:pPr marL="0" marR="0" algn="ctr">
              <a:spcBef>
                <a:spcPts val="0"/>
              </a:spcBef>
              <a:spcAft>
                <a:spcPts val="1200"/>
              </a:spcAft>
              <a:tabLst>
                <a:tab pos="1428750" algn="l"/>
                <a:tab pos="5486400" algn="r"/>
              </a:tabLst>
            </a:pPr>
            <a:r>
              <a:rPr lang="en-US" sz="3200" b="1" i="1" kern="1400" dirty="0">
                <a:effectLst/>
                <a:latin typeface="Tahoma" panose="020B0604030504040204" pitchFamily="34" charset="0"/>
                <a:ea typeface="Tahoma" panose="020B0604030504040204" pitchFamily="34" charset="0"/>
                <a:cs typeface="Tahoma" panose="020B0604030504040204" pitchFamily="34" charset="0"/>
              </a:rPr>
              <a:t>bless and keep you forever.</a:t>
            </a:r>
            <a:endParaRPr lang="en-US" sz="3200" kern="14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595517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38914" name="Rectangle 4">
            <a:extLst>
              <a:ext uri="{FF2B5EF4-FFF2-40B4-BE49-F238E27FC236}">
                <a16:creationId xmlns:a16="http://schemas.microsoft.com/office/drawing/2014/main" id="{1DDA04CF-82F4-B929-4A69-DE74947EF39C}"/>
              </a:ext>
            </a:extLst>
          </p:cNvPr>
          <p:cNvSpPr>
            <a:spLocks noChangeArrowheads="1"/>
          </p:cNvSpPr>
          <p:nvPr/>
        </p:nvSpPr>
        <p:spPr bwMode="auto">
          <a:xfrm>
            <a:off x="6070962" y="965196"/>
            <a:ext cx="2352947" cy="263314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28600" marR="0" indent="-228600" algn="ctr" eaLnBrk="1" hangingPunct="1">
              <a:spcBef>
                <a:spcPct val="0"/>
              </a:spcBef>
              <a:spcAft>
                <a:spcPts val="600"/>
              </a:spcAft>
              <a:buClr>
                <a:schemeClr val="tx2"/>
              </a:buClr>
              <a:buNone/>
            </a:pPr>
            <a:endParaRPr lang="en-US" altLang="en-US" sz="35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mn-cs"/>
            </a:endParaRPr>
          </a:p>
          <a:p>
            <a:pPr marL="228600" marR="0" indent="-228600" algn="ctr" eaLnBrk="1" hangingPunct="1">
              <a:spcBef>
                <a:spcPct val="0"/>
              </a:spcBef>
              <a:spcAft>
                <a:spcPts val="600"/>
              </a:spcAft>
              <a:buClr>
                <a:schemeClr val="tx2"/>
              </a:buClr>
              <a:buNone/>
            </a:pPr>
            <a:r>
              <a:rPr lang="en-US" altLang="en-US" sz="24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mn-cs"/>
              </a:rPr>
              <a:t>POSTLUDE</a:t>
            </a:r>
            <a:endParaRPr lang="en-US" sz="240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mn-cs"/>
            </a:endParaRPr>
          </a:p>
          <a:p>
            <a:pPr marL="228600" indent="-228600" algn="ctr" eaLnBrk="1" hangingPunct="1">
              <a:spcBef>
                <a:spcPct val="0"/>
              </a:spcBef>
              <a:spcAft>
                <a:spcPts val="600"/>
              </a:spcAft>
              <a:buClr>
                <a:schemeClr val="tx2"/>
              </a:buClr>
              <a:buNone/>
              <a:tabLst>
                <a:tab pos="5129784" algn="r"/>
              </a:tabLst>
              <a:defRPr/>
            </a:pPr>
            <a:endParaRPr lang="en-US" altLang="en-US" sz="350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mn-cs"/>
            </a:endParaRPr>
          </a:p>
          <a:p>
            <a:pPr marL="228600" indent="-228600" algn="ctr" eaLnBrk="1" hangingPunct="1">
              <a:spcBef>
                <a:spcPct val="0"/>
              </a:spcBef>
              <a:spcAft>
                <a:spcPts val="600"/>
              </a:spcAft>
              <a:buClr>
                <a:schemeClr val="tx2"/>
              </a:buClr>
              <a:buNone/>
              <a:defRPr/>
            </a:pPr>
            <a:endParaRPr lang="en-US" altLang="en-US" sz="3500" b="1"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mn-cs"/>
            </a:endParaRPr>
          </a:p>
        </p:txBody>
      </p:sp>
      <p:sp>
        <p:nvSpPr>
          <p:cNvPr id="2" name="TextBox 1">
            <a:extLst>
              <a:ext uri="{FF2B5EF4-FFF2-40B4-BE49-F238E27FC236}">
                <a16:creationId xmlns:a16="http://schemas.microsoft.com/office/drawing/2014/main" id="{AD6A616A-6960-20E8-0A83-D7E769CA3FB3}"/>
              </a:ext>
            </a:extLst>
          </p:cNvPr>
          <p:cNvSpPr txBox="1"/>
          <p:nvPr/>
        </p:nvSpPr>
        <p:spPr>
          <a:xfrm>
            <a:off x="6070962" y="3598339"/>
            <a:ext cx="2352947" cy="1675335"/>
          </a:xfrm>
          <a:prstGeom prst="rect">
            <a:avLst/>
          </a:prstGeom>
        </p:spPr>
        <p:txBody>
          <a:bodyPr vert="horz" lIns="91440" tIns="45720" rIns="91440" bIns="45720" rtlCol="0" anchor="t">
            <a:normAutofit/>
          </a:bodyPr>
          <a:lstStyle/>
          <a:p>
            <a:pPr algn="ctr">
              <a:spcBef>
                <a:spcPct val="20000"/>
              </a:spcBef>
              <a:spcAft>
                <a:spcPts val="600"/>
              </a:spcAft>
              <a:buClr>
                <a:schemeClr val="tx2"/>
              </a:buClr>
              <a:buSzPct val="70000"/>
              <a:defRPr/>
            </a:pPr>
            <a:r>
              <a:rPr lang="en-US" altLang="en-US" sz="2400" b="1" i="1" dirty="0">
                <a:ln>
                  <a:solidFill>
                    <a:schemeClr val="bg1">
                      <a:lumMod val="75000"/>
                      <a:lumOff val="25000"/>
                      <a:alpha val="10000"/>
                    </a:schemeClr>
                  </a:solidFill>
                </a:ln>
                <a:effectLst>
                  <a:outerShdw blurRad="9525" dist="25400" dir="14640000" algn="tl" rotWithShape="0">
                    <a:schemeClr val="bg1">
                      <a:alpha val="30000"/>
                    </a:schemeClr>
                  </a:outerShdw>
                </a:effectLst>
              </a:rPr>
              <a:t>Our worship has ended—our Christian Witness begins!</a:t>
            </a:r>
          </a:p>
        </p:txBody>
      </p:sp>
      <p:sp>
        <p:nvSpPr>
          <p:cNvPr id="38919" name="Rectangle 38918">
            <a:extLst>
              <a:ext uri="{FF2B5EF4-FFF2-40B4-BE49-F238E27FC236}">
                <a16:creationId xmlns:a16="http://schemas.microsoft.com/office/drawing/2014/main" id="{41F121EE-DAD9-4DD8-A8A7-C53437383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2960" y="965196"/>
            <a:ext cx="4857404" cy="4781641"/>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red mug on a table&#10;&#10;Description automatically generated">
            <a:extLst>
              <a:ext uri="{FF2B5EF4-FFF2-40B4-BE49-F238E27FC236}">
                <a16:creationId xmlns:a16="http://schemas.microsoft.com/office/drawing/2014/main" id="{38A3961C-A704-55AB-9839-AA12552AD155}"/>
              </a:ext>
            </a:extLst>
          </p:cNvPr>
          <p:cNvPicPr>
            <a:picLocks noChangeAspect="1"/>
          </p:cNvPicPr>
          <p:nvPr/>
        </p:nvPicPr>
        <p:blipFill rotWithShape="1">
          <a:blip r:embed="rId3">
            <a:extLst>
              <a:ext uri="{28A0092B-C50C-407E-A947-70E740481C1C}">
                <a14:useLocalDpi xmlns:a14="http://schemas.microsoft.com/office/drawing/2010/main" val="0"/>
              </a:ext>
            </a:extLst>
          </a:blip>
          <a:srcRect l="12881" r="3866" b="-3"/>
          <a:stretch/>
        </p:blipFill>
        <p:spPr>
          <a:xfrm>
            <a:off x="1035366" y="1476965"/>
            <a:ext cx="4171524" cy="3758103"/>
          </a:xfrm>
          <a:prstGeom prst="rect">
            <a:avLst/>
          </a:prstGeom>
        </p:spPr>
      </p:pic>
    </p:spTree>
    <p:extLst>
      <p:ext uri="{BB962C8B-B14F-4D97-AF65-F5344CB8AC3E}">
        <p14:creationId xmlns:p14="http://schemas.microsoft.com/office/powerpoint/2010/main" val="148420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a:extLst>
              <a:ext uri="{FF2B5EF4-FFF2-40B4-BE49-F238E27FC236}">
                <a16:creationId xmlns:a16="http://schemas.microsoft.com/office/drawing/2014/main" id="{8EF1FF12-5DC1-4FF4-9F10-6F883AD9071E}"/>
              </a:ext>
            </a:extLst>
          </p:cNvPr>
          <p:cNvSpPr txBox="1">
            <a:spLocks noChangeArrowheads="1"/>
          </p:cNvSpPr>
          <p:nvPr/>
        </p:nvSpPr>
        <p:spPr bwMode="auto">
          <a:xfrm>
            <a:off x="304799" y="76200"/>
            <a:ext cx="8686801"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0" indent="0" eaLnBrk="1" hangingPunct="1">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CALL TO WORSHIP:  		</a:t>
            </a:r>
            <a:r>
              <a:rPr lang="en-US" altLang="en-US" sz="2400" b="0" i="1" dirty="0">
                <a:effectLst>
                  <a:outerShdw blurRad="38100" dist="38100" dir="2700000" algn="tl">
                    <a:srgbClr val="000000">
                      <a:alpha val="43137"/>
                    </a:srgbClr>
                  </a:outerShdw>
                </a:effectLst>
              </a:rPr>
              <a:t>Psalm 118: 24; 1 John 4:16 </a:t>
            </a:r>
          </a:p>
          <a:p>
            <a:pPr marL="0" indent="0" eaLnBrk="1" hangingPunct="1">
              <a:spcBef>
                <a:spcPct val="0"/>
              </a:spcBef>
              <a:buClrTx/>
              <a:buSzTx/>
              <a:buFont typeface="Wingdings" pitchFamily="2" charset="2"/>
              <a:buNone/>
              <a:defRPr/>
            </a:pPr>
            <a:r>
              <a:rPr lang="en-US" altLang="en-US" sz="2800" b="0" dirty="0">
                <a:effectLst>
                  <a:outerShdw blurRad="38100" dist="38100" dir="2700000" algn="tl">
                    <a:srgbClr val="000000">
                      <a:alpha val="43137"/>
                    </a:srgbClr>
                  </a:outerShdw>
                </a:effectLst>
              </a:rPr>
              <a:t> 	</a:t>
            </a:r>
            <a:endParaRPr lang="en-US" altLang="en-US" sz="2800" b="0" i="1" dirty="0">
              <a:effectLst>
                <a:outerShdw blurRad="38100" dist="38100" dir="2700000" algn="tl">
                  <a:srgbClr val="000000">
                    <a:alpha val="43137"/>
                  </a:srgbClr>
                </a:outerShdw>
              </a:effectLst>
            </a:endParaRPr>
          </a:p>
          <a:p>
            <a:pPr marL="742950" indent="-514350">
              <a:spcBef>
                <a:spcPts val="0"/>
              </a:spcBef>
              <a:spcAft>
                <a:spcPts val="1800"/>
              </a:spcAft>
              <a:buFont typeface="Wingdings" pitchFamily="2" charset="2"/>
              <a:buNone/>
              <a:tabLst/>
              <a:defRPr/>
            </a:pPr>
            <a:r>
              <a:rPr lang="en-US" altLang="en-US" sz="2400" b="0" dirty="0">
                <a:effectLst>
                  <a:outerShdw blurRad="38100" dist="38100" dir="2700000" algn="tl">
                    <a:srgbClr val="000000">
                      <a:alpha val="43137"/>
                    </a:srgbClr>
                  </a:outerShdw>
                </a:effectLst>
              </a:rPr>
              <a:t>L:	</a:t>
            </a:r>
            <a:r>
              <a:rPr lang="en-US" sz="2400" b="0" dirty="0">
                <a:effectLst>
                  <a:outerShdw blurRad="38100" dist="38100" dir="2700000" algn="tl">
                    <a:srgbClr val="000000">
                      <a:alpha val="43137"/>
                    </a:srgbClr>
                  </a:outerShdw>
                </a:effectLst>
              </a:rPr>
              <a:t>This is the day the Lord has made.</a:t>
            </a:r>
          </a:p>
          <a:p>
            <a:pPr marL="914400" indent="-685800">
              <a:spcBef>
                <a:spcPts val="0"/>
              </a:spcBef>
              <a:spcAft>
                <a:spcPts val="1800"/>
              </a:spcAft>
              <a:buFont typeface="Wingdings" pitchFamily="2" charset="2"/>
              <a:buNone/>
              <a:tabLst/>
              <a:defRPr/>
            </a:pPr>
            <a:r>
              <a:rPr lang="en-US" b="1" dirty="0">
                <a:effectLst>
                  <a:outerShdw blurRad="38100" dist="38100" dir="2700000" algn="tl">
                    <a:srgbClr val="000000">
                      <a:alpha val="43137"/>
                    </a:srgbClr>
                  </a:outerShdw>
                </a:effectLst>
              </a:rPr>
              <a:t>P:		Let us rejoice and be glad in it.</a:t>
            </a:r>
          </a:p>
          <a:p>
            <a:pPr marL="742950" indent="-514350">
              <a:spcBef>
                <a:spcPts val="0"/>
              </a:spcBef>
              <a:spcAft>
                <a:spcPts val="1800"/>
              </a:spcAft>
              <a:buFont typeface="Wingdings" pitchFamily="2" charset="2"/>
              <a:buNone/>
              <a:tabLst/>
              <a:defRPr/>
            </a:pPr>
            <a:r>
              <a:rPr lang="en-US" sz="2400" b="0" dirty="0">
                <a:effectLst>
                  <a:outerShdw blurRad="38100" dist="38100" dir="2700000" algn="tl">
                    <a:srgbClr val="000000">
                      <a:alpha val="43137"/>
                    </a:srgbClr>
                  </a:outerShdw>
                </a:effectLst>
              </a:rPr>
              <a:t>L:	God is love. Those who abide in love abide in God,</a:t>
            </a:r>
          </a:p>
          <a:p>
            <a:pPr marL="914400" indent="-685800">
              <a:spcBef>
                <a:spcPts val="0"/>
              </a:spcBef>
              <a:spcAft>
                <a:spcPts val="1800"/>
              </a:spcAft>
              <a:buFont typeface="Wingdings" pitchFamily="2" charset="2"/>
              <a:buNone/>
              <a:tabLst/>
              <a:defRPr/>
            </a:pPr>
            <a:r>
              <a:rPr lang="en-US" b="1" dirty="0">
                <a:effectLst>
                  <a:outerShdw blurRad="38100" dist="38100" dir="2700000" algn="tl">
                    <a:srgbClr val="000000">
                      <a:alpha val="43137"/>
                    </a:srgbClr>
                  </a:outerShdw>
                </a:effectLst>
              </a:rPr>
              <a:t>P:		And God abides in them.</a:t>
            </a:r>
          </a:p>
          <a:p>
            <a:pPr marL="742950" indent="-514350">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With a joyful hearts and praise on our lips, </a:t>
            </a:r>
            <a:br>
              <a:rPr lang="en-US" sz="2400" b="0" dirty="0">
                <a:effectLst>
                  <a:outerShdw blurRad="38100" dist="38100" dir="2700000" algn="tl">
                    <a:srgbClr val="000000">
                      <a:alpha val="43137"/>
                    </a:srgbClr>
                  </a:outerShdw>
                </a:effectLst>
              </a:rPr>
            </a:br>
            <a:r>
              <a:rPr lang="en-US" sz="2400" b="0" dirty="0">
                <a:effectLst>
                  <a:outerShdw blurRad="38100" dist="38100" dir="2700000" algn="tl">
                    <a:srgbClr val="000000">
                      <a:alpha val="43137"/>
                    </a:srgbClr>
                  </a:outerShdw>
                </a:effectLst>
              </a:rPr>
              <a:t>let us worship God.</a:t>
            </a:r>
            <a:endParaRPr lang="en-US" sz="2400" b="1" dirty="0">
              <a:effectLst>
                <a:outerShdw blurRad="38100" dist="38100" dir="2700000" algn="tl">
                  <a:srgbClr val="000000">
                    <a:alpha val="43137"/>
                  </a:srgbClr>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a:extLst>
              <a:ext uri="{FF2B5EF4-FFF2-40B4-BE49-F238E27FC236}">
                <a16:creationId xmlns:a16="http://schemas.microsoft.com/office/drawing/2014/main" id="{8DB0BB0B-E6E4-8AA6-5CFF-A3D10CCDE3A3}"/>
              </a:ext>
            </a:extLst>
          </p:cNvPr>
          <p:cNvSpPr>
            <a:spLocks noGrp="1" noChangeArrowheads="1"/>
          </p:cNvSpPr>
          <p:nvPr>
            <p:ph type="body" idx="4294967295"/>
          </p:nvPr>
        </p:nvSpPr>
        <p:spPr>
          <a:xfrm>
            <a:off x="152400" y="266700"/>
            <a:ext cx="8991600" cy="6286500"/>
          </a:xfrm>
        </p:spPr>
        <p:txBody>
          <a:bodyPr>
            <a:noAutofit/>
          </a:bodyPr>
          <a:lstStyle/>
          <a:p>
            <a:pPr marL="0" indent="0">
              <a:buFont typeface="Wingdings" panose="05000000000000000000" pitchFamily="2" charset="2"/>
              <a:buNone/>
              <a:defRPr/>
            </a:pPr>
            <a:r>
              <a:rPr lang="en-US" altLang="en-US" dirty="0">
                <a:solidFill>
                  <a:schemeClr val="tx1"/>
                </a:solidFill>
                <a:latin typeface="Tahoma" panose="020B0604030504040204" pitchFamily="34" charset="0"/>
                <a:ea typeface="Tahoma" panose="020B0604030504040204" pitchFamily="34" charset="0"/>
                <a:cs typeface="Tahoma" panose="020B0604030504040204" pitchFamily="34" charset="0"/>
              </a:rPr>
              <a:t>*  HYMN OF PRAISE:</a:t>
            </a:r>
            <a:r>
              <a:rPr lang="en-US" altLang="en-US" i="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i="1" dirty="0">
                <a:solidFill>
                  <a:schemeClr val="tx1"/>
                </a:solidFill>
                <a:latin typeface="Tahoma" panose="020B0604030504040204" pitchFamily="34" charset="0"/>
                <a:ea typeface="Tahoma" panose="020B0604030504040204" pitchFamily="34" charset="0"/>
                <a:cs typeface="Tahoma" panose="020B0604030504040204" pitchFamily="34" charset="0"/>
              </a:rPr>
              <a:t>No. 118    The Day of Resurrection!	vv. 1 &amp; 2</a:t>
            </a:r>
            <a:endParaRPr lang="en-US" sz="3000" b="1" i="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ctr" eaLnBrk="1" hangingPunct="1">
              <a:lnSpc>
                <a:spcPct val="150000"/>
              </a:lnSpc>
              <a:spcBef>
                <a:spcPts val="0"/>
              </a:spcBef>
              <a:buFont typeface="Wingdings" panose="05000000000000000000" pitchFamily="2" charset="2"/>
              <a:buNone/>
              <a:defRPr/>
            </a:pPr>
            <a:r>
              <a:rPr lang="en-US" sz="3200" b="1" i="1" dirty="0">
                <a:solidFill>
                  <a:schemeClr val="tx1"/>
                </a:solidFill>
                <a:latin typeface="Tahoma" panose="020B0604030504040204" pitchFamily="34" charset="0"/>
                <a:ea typeface="Tahoma" panose="020B0604030504040204" pitchFamily="34" charset="0"/>
                <a:cs typeface="Tahoma" panose="020B0604030504040204" pitchFamily="34" charset="0"/>
              </a:rPr>
              <a:t>The day of resurrection!</a:t>
            </a:r>
          </a:p>
          <a:p>
            <a:pPr marL="0" indent="0" algn="ctr" eaLnBrk="1" hangingPunct="1">
              <a:lnSpc>
                <a:spcPct val="150000"/>
              </a:lnSpc>
              <a:spcBef>
                <a:spcPts val="0"/>
              </a:spcBef>
              <a:buFont typeface="Wingdings" panose="05000000000000000000" pitchFamily="2" charset="2"/>
              <a:buNone/>
              <a:defRPr/>
            </a:pPr>
            <a:r>
              <a:rPr lang="en-US" sz="3200" b="1" i="1" dirty="0">
                <a:solidFill>
                  <a:schemeClr val="tx1"/>
                </a:solidFill>
                <a:latin typeface="Tahoma" panose="020B0604030504040204" pitchFamily="34" charset="0"/>
                <a:ea typeface="Tahoma" panose="020B0604030504040204" pitchFamily="34" charset="0"/>
                <a:cs typeface="Tahoma" panose="020B0604030504040204" pitchFamily="34" charset="0"/>
              </a:rPr>
              <a:t>Earth, tell it out abroad;</a:t>
            </a:r>
          </a:p>
          <a:p>
            <a:pPr marL="0" indent="0" algn="ctr" eaLnBrk="1" hangingPunct="1">
              <a:lnSpc>
                <a:spcPct val="150000"/>
              </a:lnSpc>
              <a:spcBef>
                <a:spcPts val="0"/>
              </a:spcBef>
              <a:buFont typeface="Wingdings" panose="05000000000000000000" pitchFamily="2" charset="2"/>
              <a:buNone/>
              <a:defRPr/>
            </a:pPr>
            <a:r>
              <a:rPr lang="en-US" sz="3200" b="1" i="1" dirty="0">
                <a:solidFill>
                  <a:schemeClr val="tx1"/>
                </a:solidFill>
                <a:latin typeface="Tahoma" panose="020B0604030504040204" pitchFamily="34" charset="0"/>
                <a:ea typeface="Tahoma" panose="020B0604030504040204" pitchFamily="34" charset="0"/>
                <a:cs typeface="Tahoma" panose="020B0604030504040204" pitchFamily="34" charset="0"/>
              </a:rPr>
              <a:t>The Passover of gladness,</a:t>
            </a:r>
          </a:p>
          <a:p>
            <a:pPr marL="0" indent="0" algn="ctr" eaLnBrk="1" hangingPunct="1">
              <a:lnSpc>
                <a:spcPct val="150000"/>
              </a:lnSpc>
              <a:spcBef>
                <a:spcPts val="0"/>
              </a:spcBef>
              <a:buFont typeface="Wingdings" panose="05000000000000000000" pitchFamily="2" charset="2"/>
              <a:buNone/>
              <a:defRPr/>
            </a:pPr>
            <a:r>
              <a:rPr lang="en-US" sz="3200" b="1" i="1" dirty="0">
                <a:solidFill>
                  <a:schemeClr val="tx1"/>
                </a:solidFill>
                <a:latin typeface="Tahoma" panose="020B0604030504040204" pitchFamily="34" charset="0"/>
                <a:ea typeface="Tahoma" panose="020B0604030504040204" pitchFamily="34" charset="0"/>
                <a:cs typeface="Tahoma" panose="020B0604030504040204" pitchFamily="34" charset="0"/>
              </a:rPr>
              <a:t>The Passover of God.</a:t>
            </a:r>
          </a:p>
          <a:p>
            <a:pPr marL="0" indent="0" algn="r" eaLnBrk="1" hangingPunct="1">
              <a:lnSpc>
                <a:spcPct val="150000"/>
              </a:lnSpc>
              <a:spcBef>
                <a:spcPts val="0"/>
              </a:spcBef>
              <a:buFont typeface="Wingdings" panose="05000000000000000000" pitchFamily="2" charset="2"/>
              <a:buNone/>
              <a:defRPr/>
            </a:pPr>
            <a:endParaRPr lang="en-US" i="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r" eaLnBrk="1" hangingPunct="1">
              <a:lnSpc>
                <a:spcPct val="150000"/>
              </a:lnSpc>
              <a:spcBef>
                <a:spcPts val="0"/>
              </a:spcBef>
              <a:buFont typeface="Wingdings" panose="05000000000000000000" pitchFamily="2" charset="2"/>
              <a:buNone/>
              <a:defRPr/>
            </a:pPr>
            <a:endParaRPr lang="en-US" i="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r" eaLnBrk="1" hangingPunct="1">
              <a:lnSpc>
                <a:spcPct val="150000"/>
              </a:lnSpc>
              <a:spcBef>
                <a:spcPts val="0"/>
              </a:spcBef>
              <a:buFont typeface="Wingdings" panose="05000000000000000000" pitchFamily="2" charset="2"/>
              <a:buNone/>
              <a:defRPr/>
            </a:pPr>
            <a:r>
              <a:rPr lang="en-US" i="1" dirty="0">
                <a:solidFill>
                  <a:schemeClr val="tx1"/>
                </a:solidFill>
                <a:latin typeface="Tahoma" panose="020B0604030504040204" pitchFamily="34" charset="0"/>
                <a:ea typeface="Tahoma" panose="020B0604030504040204" pitchFamily="34" charset="0"/>
                <a:cs typeface="Tahoma" panose="020B0604030504040204" pitchFamily="34" charset="0"/>
              </a:rPr>
              <a:t>Cont’d.</a:t>
            </a:r>
          </a:p>
        </p:txBody>
      </p:sp>
      <p:sp>
        <p:nvSpPr>
          <p:cNvPr id="2" name="Rectangle 1">
            <a:extLst>
              <a:ext uri="{FF2B5EF4-FFF2-40B4-BE49-F238E27FC236}">
                <a16:creationId xmlns:a16="http://schemas.microsoft.com/office/drawing/2014/main" id="{33D55072-61C8-C590-1CB1-56C4DDD98D74}"/>
              </a:ext>
            </a:extLst>
          </p:cNvPr>
          <p:cNvSpPr/>
          <p:nvPr/>
        </p:nvSpPr>
        <p:spPr>
          <a:xfrm>
            <a:off x="0" y="1066800"/>
            <a:ext cx="9067800" cy="904875"/>
          </a:xfrm>
          <a:prstGeom prst="rect">
            <a:avLst/>
          </a:prstGeom>
        </p:spPr>
        <p:txBody>
          <a:bodyPr>
            <a:spAutoFit/>
          </a:bodyPr>
          <a:lstStyle/>
          <a:p>
            <a:pPr algn="ctr" eaLnBrk="0" hangingPunct="0">
              <a:spcBef>
                <a:spcPct val="20000"/>
              </a:spcBef>
              <a:buClr>
                <a:srgbClr val="FFFFCC"/>
              </a:buClr>
              <a:buSzPct val="70000"/>
              <a:defRPr/>
            </a:pPr>
            <a:endParaRPr lang="en-US" i="1" kern="0" dirty="0">
              <a:solidFill>
                <a:srgbClr val="FFFFFF"/>
              </a:solidFill>
              <a:effectLst>
                <a:outerShdw blurRad="38100" dist="38100" dir="2700000" algn="tl">
                  <a:srgbClr val="000000"/>
                </a:outerShdw>
              </a:effectLst>
              <a:latin typeface="Tahoma"/>
              <a:cs typeface="Arial"/>
            </a:endParaRPr>
          </a:p>
          <a:p>
            <a:pPr algn="ctr" eaLnBrk="0" hangingPunct="0">
              <a:spcBef>
                <a:spcPct val="20000"/>
              </a:spcBef>
              <a:buClr>
                <a:srgbClr val="FFFFCC"/>
              </a:buClr>
              <a:buSzPct val="70000"/>
              <a:defRPr/>
            </a:pPr>
            <a:endParaRPr lang="en-US" kern="0" dirty="0">
              <a:solidFill>
                <a:srgbClr val="FFFFFF"/>
              </a:solidFill>
              <a:effectLst>
                <a:outerShdw blurRad="38100" dist="38100" dir="2700000" algn="tl">
                  <a:srgbClr val="000000"/>
                </a:outerShdw>
              </a:effectLst>
              <a:latin typeface="Tahoma"/>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a:extLst>
              <a:ext uri="{FF2B5EF4-FFF2-40B4-BE49-F238E27FC236}">
                <a16:creationId xmlns:a16="http://schemas.microsoft.com/office/drawing/2014/main" id="{8DB0BB0B-E6E4-8AA6-5CFF-A3D10CCDE3A3}"/>
              </a:ext>
            </a:extLst>
          </p:cNvPr>
          <p:cNvSpPr>
            <a:spLocks noGrp="1" noChangeArrowheads="1"/>
          </p:cNvSpPr>
          <p:nvPr>
            <p:ph type="body" idx="4294967295"/>
          </p:nvPr>
        </p:nvSpPr>
        <p:spPr>
          <a:xfrm>
            <a:off x="152400" y="266700"/>
            <a:ext cx="8991600" cy="6286500"/>
          </a:xfrm>
        </p:spPr>
        <p:txBody>
          <a:bodyPr>
            <a:noAutofit/>
          </a:bodyPr>
          <a:lstStyle/>
          <a:p>
            <a:pPr marL="0" indent="0" algn="ctr" eaLnBrk="1" hangingPunct="1">
              <a:lnSpc>
                <a:spcPct val="150000"/>
              </a:lnSpc>
              <a:spcBef>
                <a:spcPts val="0"/>
              </a:spcBef>
              <a:buFont typeface="Wingdings" panose="05000000000000000000" pitchFamily="2" charset="2"/>
              <a:buNone/>
              <a:defRPr/>
            </a:pPr>
            <a:r>
              <a:rPr lang="en-US" sz="3200" b="1" i="1" dirty="0">
                <a:solidFill>
                  <a:schemeClr val="tx1"/>
                </a:solidFill>
                <a:latin typeface="Tahoma" panose="020B0604030504040204" pitchFamily="34" charset="0"/>
                <a:ea typeface="Tahoma" panose="020B0604030504040204" pitchFamily="34" charset="0"/>
                <a:cs typeface="Tahoma" panose="020B0604030504040204" pitchFamily="34" charset="0"/>
              </a:rPr>
              <a:t>From death to life eternal,</a:t>
            </a:r>
          </a:p>
          <a:p>
            <a:pPr marL="0" indent="0" algn="ctr" eaLnBrk="1" hangingPunct="1">
              <a:lnSpc>
                <a:spcPct val="150000"/>
              </a:lnSpc>
              <a:spcBef>
                <a:spcPts val="0"/>
              </a:spcBef>
              <a:buFont typeface="Wingdings" panose="05000000000000000000" pitchFamily="2" charset="2"/>
              <a:buNone/>
              <a:defRPr/>
            </a:pPr>
            <a:r>
              <a:rPr lang="en-US" sz="3200" b="1" i="1" dirty="0">
                <a:solidFill>
                  <a:schemeClr val="tx1"/>
                </a:solidFill>
                <a:latin typeface="Tahoma" panose="020B0604030504040204" pitchFamily="34" charset="0"/>
                <a:ea typeface="Tahoma" panose="020B0604030504040204" pitchFamily="34" charset="0"/>
                <a:cs typeface="Tahoma" panose="020B0604030504040204" pitchFamily="34" charset="0"/>
              </a:rPr>
              <a:t>From this world unto the sky,</a:t>
            </a:r>
          </a:p>
          <a:p>
            <a:pPr marL="0" indent="0" algn="ctr" eaLnBrk="1" hangingPunct="1">
              <a:lnSpc>
                <a:spcPct val="150000"/>
              </a:lnSpc>
              <a:spcBef>
                <a:spcPts val="0"/>
              </a:spcBef>
              <a:buFont typeface="Wingdings" panose="05000000000000000000" pitchFamily="2" charset="2"/>
              <a:buNone/>
              <a:defRPr/>
            </a:pPr>
            <a:r>
              <a:rPr lang="en-US" sz="3200" b="1" i="1" dirty="0">
                <a:solidFill>
                  <a:schemeClr val="tx1"/>
                </a:solidFill>
                <a:latin typeface="Tahoma" panose="020B0604030504040204" pitchFamily="34" charset="0"/>
                <a:ea typeface="Tahoma" panose="020B0604030504040204" pitchFamily="34" charset="0"/>
                <a:cs typeface="Tahoma" panose="020B0604030504040204" pitchFamily="34" charset="0"/>
              </a:rPr>
              <a:t>Our Christ hath brought us over</a:t>
            </a:r>
          </a:p>
          <a:p>
            <a:pPr marL="0" indent="0" algn="ctr" eaLnBrk="1" hangingPunct="1">
              <a:lnSpc>
                <a:spcPct val="150000"/>
              </a:lnSpc>
              <a:spcBef>
                <a:spcPts val="0"/>
              </a:spcBef>
              <a:buFont typeface="Wingdings" panose="05000000000000000000" pitchFamily="2" charset="2"/>
              <a:buNone/>
              <a:defRPr/>
            </a:pPr>
            <a:r>
              <a:rPr lang="en-US" sz="3200" b="1" i="1" dirty="0">
                <a:solidFill>
                  <a:schemeClr val="tx1"/>
                </a:solidFill>
                <a:latin typeface="Tahoma" panose="020B0604030504040204" pitchFamily="34" charset="0"/>
                <a:ea typeface="Tahoma" panose="020B0604030504040204" pitchFamily="34" charset="0"/>
                <a:cs typeface="Tahoma" panose="020B0604030504040204" pitchFamily="34" charset="0"/>
              </a:rPr>
              <a:t>With hymns of victory.</a:t>
            </a:r>
          </a:p>
          <a:p>
            <a:pPr marL="0" indent="0" algn="r" eaLnBrk="1" hangingPunct="1">
              <a:lnSpc>
                <a:spcPct val="150000"/>
              </a:lnSpc>
              <a:spcBef>
                <a:spcPts val="0"/>
              </a:spcBef>
              <a:buFont typeface="Wingdings" panose="05000000000000000000" pitchFamily="2" charset="2"/>
              <a:buNone/>
              <a:defRPr/>
            </a:pPr>
            <a:r>
              <a:rPr lang="en-US" i="1" dirty="0">
                <a:solidFill>
                  <a:schemeClr val="tx1"/>
                </a:solidFill>
                <a:latin typeface="Tahoma" panose="020B0604030504040204" pitchFamily="34" charset="0"/>
                <a:ea typeface="Tahoma" panose="020B0604030504040204" pitchFamily="34" charset="0"/>
                <a:cs typeface="Tahoma" panose="020B0604030504040204" pitchFamily="34" charset="0"/>
              </a:rPr>
              <a:t>Cont’d.</a:t>
            </a:r>
          </a:p>
        </p:txBody>
      </p:sp>
      <p:sp>
        <p:nvSpPr>
          <p:cNvPr id="2" name="Rectangle 1">
            <a:extLst>
              <a:ext uri="{FF2B5EF4-FFF2-40B4-BE49-F238E27FC236}">
                <a16:creationId xmlns:a16="http://schemas.microsoft.com/office/drawing/2014/main" id="{33D55072-61C8-C590-1CB1-56C4DDD98D74}"/>
              </a:ext>
            </a:extLst>
          </p:cNvPr>
          <p:cNvSpPr/>
          <p:nvPr/>
        </p:nvSpPr>
        <p:spPr>
          <a:xfrm>
            <a:off x="0" y="1066800"/>
            <a:ext cx="9067800" cy="904875"/>
          </a:xfrm>
          <a:prstGeom prst="rect">
            <a:avLst/>
          </a:prstGeom>
        </p:spPr>
        <p:txBody>
          <a:bodyPr>
            <a:spAutoFit/>
          </a:bodyPr>
          <a:lstStyle/>
          <a:p>
            <a:pPr algn="ctr" eaLnBrk="0" hangingPunct="0">
              <a:spcBef>
                <a:spcPct val="20000"/>
              </a:spcBef>
              <a:buClr>
                <a:srgbClr val="FFFFCC"/>
              </a:buClr>
              <a:buSzPct val="70000"/>
              <a:defRPr/>
            </a:pPr>
            <a:endParaRPr lang="en-US" i="1" kern="0" dirty="0">
              <a:solidFill>
                <a:srgbClr val="FFFFFF"/>
              </a:solidFill>
              <a:effectLst>
                <a:outerShdw blurRad="38100" dist="38100" dir="2700000" algn="tl">
                  <a:srgbClr val="000000"/>
                </a:outerShdw>
              </a:effectLst>
              <a:latin typeface="Tahoma"/>
              <a:cs typeface="Arial"/>
            </a:endParaRPr>
          </a:p>
          <a:p>
            <a:pPr algn="ctr" eaLnBrk="0" hangingPunct="0">
              <a:spcBef>
                <a:spcPct val="20000"/>
              </a:spcBef>
              <a:buClr>
                <a:srgbClr val="FFFFCC"/>
              </a:buClr>
              <a:buSzPct val="70000"/>
              <a:defRPr/>
            </a:pPr>
            <a:endParaRPr lang="en-US" kern="0" dirty="0">
              <a:solidFill>
                <a:srgbClr val="FFFFFF"/>
              </a:solidFill>
              <a:effectLst>
                <a:outerShdw blurRad="38100" dist="38100" dir="2700000" algn="tl">
                  <a:srgbClr val="000000"/>
                </a:outerShdw>
              </a:effectLst>
              <a:latin typeface="Tahoma"/>
              <a:cs typeface="Arial"/>
            </a:endParaRPr>
          </a:p>
        </p:txBody>
      </p:sp>
    </p:spTree>
    <p:extLst>
      <p:ext uri="{BB962C8B-B14F-4D97-AF65-F5344CB8AC3E}">
        <p14:creationId xmlns:p14="http://schemas.microsoft.com/office/powerpoint/2010/main" val="3106319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B80F5-592C-AE1E-B617-D37937B226DF}"/>
            </a:ext>
          </a:extLst>
        </p:cNvPr>
        <p:cNvGrpSpPr/>
        <p:nvPr/>
      </p:nvGrpSpPr>
      <p:grpSpPr>
        <a:xfrm>
          <a:off x="0" y="0"/>
          <a:ext cx="0" cy="0"/>
          <a:chOff x="0" y="0"/>
          <a:chExt cx="0" cy="0"/>
        </a:xfrm>
      </p:grpSpPr>
      <p:sp>
        <p:nvSpPr>
          <p:cNvPr id="66563" name="Rectangle 3">
            <a:extLst>
              <a:ext uri="{FF2B5EF4-FFF2-40B4-BE49-F238E27FC236}">
                <a16:creationId xmlns:a16="http://schemas.microsoft.com/office/drawing/2014/main" id="{F21197C5-3C95-33DD-B7AB-787139643659}"/>
              </a:ext>
            </a:extLst>
          </p:cNvPr>
          <p:cNvSpPr>
            <a:spLocks noGrp="1" noChangeArrowheads="1"/>
          </p:cNvSpPr>
          <p:nvPr>
            <p:ph type="body" idx="4294967295"/>
          </p:nvPr>
        </p:nvSpPr>
        <p:spPr>
          <a:xfrm>
            <a:off x="95250" y="152400"/>
            <a:ext cx="8991600" cy="5905500"/>
          </a:xfrm>
        </p:spPr>
        <p:txBody>
          <a:bodyPr>
            <a:noAutofit/>
          </a:bodyPr>
          <a:lstStyle/>
          <a:p>
            <a:pPr marL="0" indent="0" algn="ctr" eaLnBrk="1" hangingPunct="1">
              <a:lnSpc>
                <a:spcPct val="150000"/>
              </a:lnSpc>
              <a:spcBef>
                <a:spcPts val="0"/>
              </a:spcBef>
              <a:buFont typeface="Wingdings" panose="05000000000000000000" pitchFamily="2" charset="2"/>
              <a:buNone/>
              <a:defRPr/>
            </a:pPr>
            <a:r>
              <a:rPr lang="en-US" sz="3200" b="1" i="1" dirty="0">
                <a:solidFill>
                  <a:schemeClr val="tx1"/>
                </a:solidFill>
                <a:latin typeface="Tahoma" panose="020B0604030504040204" pitchFamily="34" charset="0"/>
                <a:ea typeface="Tahoma" panose="020B0604030504040204" pitchFamily="34" charset="0"/>
                <a:cs typeface="Tahoma" panose="020B0604030504040204" pitchFamily="34" charset="0"/>
              </a:rPr>
              <a:t>Our hearts be pure from evil,</a:t>
            </a:r>
          </a:p>
          <a:p>
            <a:pPr marL="0" indent="0" algn="ctr" eaLnBrk="1" hangingPunct="1">
              <a:lnSpc>
                <a:spcPct val="150000"/>
              </a:lnSpc>
              <a:spcBef>
                <a:spcPts val="0"/>
              </a:spcBef>
              <a:buFont typeface="Wingdings" panose="05000000000000000000" pitchFamily="2" charset="2"/>
              <a:buNone/>
              <a:defRPr/>
            </a:pPr>
            <a:r>
              <a:rPr lang="en-US" sz="3200" b="1" i="1" dirty="0">
                <a:solidFill>
                  <a:schemeClr val="tx1"/>
                </a:solidFill>
                <a:latin typeface="Tahoma" panose="020B0604030504040204" pitchFamily="34" charset="0"/>
                <a:ea typeface="Tahoma" panose="020B0604030504040204" pitchFamily="34" charset="0"/>
                <a:cs typeface="Tahoma" panose="020B0604030504040204" pitchFamily="34" charset="0"/>
              </a:rPr>
              <a:t>That we may see aright</a:t>
            </a:r>
          </a:p>
          <a:p>
            <a:pPr marL="0" indent="0" algn="ctr" eaLnBrk="1" hangingPunct="1">
              <a:lnSpc>
                <a:spcPct val="150000"/>
              </a:lnSpc>
              <a:spcBef>
                <a:spcPts val="0"/>
              </a:spcBef>
              <a:buFont typeface="Wingdings" panose="05000000000000000000" pitchFamily="2" charset="2"/>
              <a:buNone/>
              <a:defRPr/>
            </a:pPr>
            <a:r>
              <a:rPr lang="en-US" sz="3200" b="1" i="1" dirty="0">
                <a:solidFill>
                  <a:schemeClr val="tx1"/>
                </a:solidFill>
                <a:latin typeface="Tahoma" panose="020B0604030504040204" pitchFamily="34" charset="0"/>
                <a:ea typeface="Tahoma" panose="020B0604030504040204" pitchFamily="34" charset="0"/>
                <a:cs typeface="Tahoma" panose="020B0604030504040204" pitchFamily="34" charset="0"/>
              </a:rPr>
              <a:t>The Lord in rays eternal</a:t>
            </a:r>
          </a:p>
          <a:p>
            <a:pPr marL="0" indent="0" algn="ctr" eaLnBrk="1" hangingPunct="1">
              <a:lnSpc>
                <a:spcPct val="150000"/>
              </a:lnSpc>
              <a:spcBef>
                <a:spcPts val="0"/>
              </a:spcBef>
              <a:buFont typeface="Wingdings" panose="05000000000000000000" pitchFamily="2" charset="2"/>
              <a:buNone/>
              <a:defRPr/>
            </a:pPr>
            <a:r>
              <a:rPr lang="en-US" sz="3200" b="1" i="1" dirty="0">
                <a:solidFill>
                  <a:schemeClr val="tx1"/>
                </a:solidFill>
                <a:latin typeface="Tahoma" panose="020B0604030504040204" pitchFamily="34" charset="0"/>
                <a:ea typeface="Tahoma" panose="020B0604030504040204" pitchFamily="34" charset="0"/>
                <a:cs typeface="Tahoma" panose="020B0604030504040204" pitchFamily="34" charset="0"/>
              </a:rPr>
              <a:t>Of resurrection light;</a:t>
            </a:r>
          </a:p>
          <a:p>
            <a:pPr marL="0" indent="0" algn="r" eaLnBrk="1" hangingPunct="1">
              <a:lnSpc>
                <a:spcPct val="150000"/>
              </a:lnSpc>
              <a:spcBef>
                <a:spcPts val="0"/>
              </a:spcBef>
              <a:buFont typeface="Wingdings" panose="05000000000000000000" pitchFamily="2" charset="2"/>
              <a:buNone/>
              <a:defRPr/>
            </a:pPr>
            <a:r>
              <a:rPr lang="en-US" sz="2400" i="1" dirty="0">
                <a:solidFill>
                  <a:schemeClr val="tx1"/>
                </a:solidFill>
                <a:latin typeface="Tahoma" panose="020B0604030504040204" pitchFamily="34" charset="0"/>
                <a:ea typeface="Tahoma" panose="020B0604030504040204" pitchFamily="34" charset="0"/>
                <a:cs typeface="Tahoma" panose="020B0604030504040204" pitchFamily="34" charset="0"/>
              </a:rPr>
              <a:t>Cont’d.</a:t>
            </a:r>
            <a:endParaRPr lang="en-US" sz="3000" i="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C0E5489E-7555-8CC5-188A-5556E1DF7A2A}"/>
              </a:ext>
            </a:extLst>
          </p:cNvPr>
          <p:cNvSpPr/>
          <p:nvPr/>
        </p:nvSpPr>
        <p:spPr>
          <a:xfrm>
            <a:off x="0" y="1066800"/>
            <a:ext cx="9067800" cy="904875"/>
          </a:xfrm>
          <a:prstGeom prst="rect">
            <a:avLst/>
          </a:prstGeom>
        </p:spPr>
        <p:txBody>
          <a:bodyPr>
            <a:spAutoFit/>
          </a:bodyPr>
          <a:lstStyle/>
          <a:p>
            <a:pPr algn="ctr" eaLnBrk="0" hangingPunct="0">
              <a:spcBef>
                <a:spcPct val="20000"/>
              </a:spcBef>
              <a:buClr>
                <a:srgbClr val="FFFFCC"/>
              </a:buClr>
              <a:buSzPct val="70000"/>
              <a:defRPr/>
            </a:pPr>
            <a:endParaRPr lang="en-US" i="1" kern="0" dirty="0">
              <a:solidFill>
                <a:srgbClr val="FFFFFF"/>
              </a:solidFill>
              <a:effectLst>
                <a:outerShdw blurRad="38100" dist="38100" dir="2700000" algn="tl">
                  <a:srgbClr val="000000"/>
                </a:outerShdw>
              </a:effectLst>
              <a:latin typeface="Tahoma"/>
              <a:cs typeface="Arial"/>
            </a:endParaRPr>
          </a:p>
          <a:p>
            <a:pPr algn="ctr" eaLnBrk="0" hangingPunct="0">
              <a:spcBef>
                <a:spcPct val="20000"/>
              </a:spcBef>
              <a:buClr>
                <a:srgbClr val="FFFFCC"/>
              </a:buClr>
              <a:buSzPct val="70000"/>
              <a:defRPr/>
            </a:pPr>
            <a:endParaRPr lang="en-US" kern="0" dirty="0">
              <a:solidFill>
                <a:srgbClr val="FFFFFF"/>
              </a:solidFill>
              <a:effectLst>
                <a:outerShdw blurRad="38100" dist="38100" dir="2700000" algn="tl">
                  <a:srgbClr val="000000"/>
                </a:outerShdw>
              </a:effectLst>
              <a:latin typeface="Tahoma"/>
              <a:cs typeface="Arial"/>
            </a:endParaRPr>
          </a:p>
        </p:txBody>
      </p:sp>
    </p:spTree>
    <p:extLst>
      <p:ext uri="{BB962C8B-B14F-4D97-AF65-F5344CB8AC3E}">
        <p14:creationId xmlns:p14="http://schemas.microsoft.com/office/powerpoint/2010/main" val="3685627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B80F5-592C-AE1E-B617-D37937B226DF}"/>
            </a:ext>
          </a:extLst>
        </p:cNvPr>
        <p:cNvGrpSpPr/>
        <p:nvPr/>
      </p:nvGrpSpPr>
      <p:grpSpPr>
        <a:xfrm>
          <a:off x="0" y="0"/>
          <a:ext cx="0" cy="0"/>
          <a:chOff x="0" y="0"/>
          <a:chExt cx="0" cy="0"/>
        </a:xfrm>
      </p:grpSpPr>
      <p:sp>
        <p:nvSpPr>
          <p:cNvPr id="66563" name="Rectangle 3">
            <a:extLst>
              <a:ext uri="{FF2B5EF4-FFF2-40B4-BE49-F238E27FC236}">
                <a16:creationId xmlns:a16="http://schemas.microsoft.com/office/drawing/2014/main" id="{F21197C5-3C95-33DD-B7AB-787139643659}"/>
              </a:ext>
            </a:extLst>
          </p:cNvPr>
          <p:cNvSpPr>
            <a:spLocks noGrp="1" noChangeArrowheads="1"/>
          </p:cNvSpPr>
          <p:nvPr>
            <p:ph type="body" idx="4294967295"/>
          </p:nvPr>
        </p:nvSpPr>
        <p:spPr>
          <a:xfrm>
            <a:off x="95250" y="152400"/>
            <a:ext cx="8991600" cy="5905500"/>
          </a:xfrm>
        </p:spPr>
        <p:txBody>
          <a:bodyPr>
            <a:noAutofit/>
          </a:bodyPr>
          <a:lstStyle/>
          <a:p>
            <a:pPr marL="0" indent="0" algn="ctr" eaLnBrk="1" hangingPunct="1">
              <a:lnSpc>
                <a:spcPct val="150000"/>
              </a:lnSpc>
              <a:spcBef>
                <a:spcPts val="0"/>
              </a:spcBef>
              <a:buFont typeface="Wingdings" panose="05000000000000000000" pitchFamily="2" charset="2"/>
              <a:buNone/>
              <a:defRPr/>
            </a:pPr>
            <a:r>
              <a:rPr lang="en-US" sz="3200" b="1" i="1" dirty="0">
                <a:solidFill>
                  <a:schemeClr val="tx1"/>
                </a:solidFill>
                <a:latin typeface="Tahoma" panose="020B0604030504040204" pitchFamily="34" charset="0"/>
                <a:ea typeface="Tahoma" panose="020B0604030504040204" pitchFamily="34" charset="0"/>
                <a:cs typeface="Tahoma" panose="020B0604030504040204" pitchFamily="34" charset="0"/>
              </a:rPr>
              <a:t>And listening to His accents,</a:t>
            </a:r>
          </a:p>
          <a:p>
            <a:pPr marL="0" indent="0" algn="ctr" eaLnBrk="1" hangingPunct="1">
              <a:lnSpc>
                <a:spcPct val="150000"/>
              </a:lnSpc>
              <a:spcBef>
                <a:spcPts val="0"/>
              </a:spcBef>
              <a:buFont typeface="Wingdings" panose="05000000000000000000" pitchFamily="2" charset="2"/>
              <a:buNone/>
              <a:defRPr/>
            </a:pPr>
            <a:r>
              <a:rPr lang="en-US" sz="3200" b="1" i="1" dirty="0">
                <a:solidFill>
                  <a:schemeClr val="tx1"/>
                </a:solidFill>
                <a:latin typeface="Tahoma" panose="020B0604030504040204" pitchFamily="34" charset="0"/>
                <a:ea typeface="Tahoma" panose="020B0604030504040204" pitchFamily="34" charset="0"/>
                <a:cs typeface="Tahoma" panose="020B0604030504040204" pitchFamily="34" charset="0"/>
              </a:rPr>
              <a:t>May hear, so calm and plain,</a:t>
            </a:r>
          </a:p>
          <a:p>
            <a:pPr marL="0" indent="0" algn="ctr" eaLnBrk="1" hangingPunct="1">
              <a:lnSpc>
                <a:spcPct val="150000"/>
              </a:lnSpc>
              <a:spcBef>
                <a:spcPts val="0"/>
              </a:spcBef>
              <a:buFont typeface="Wingdings" panose="05000000000000000000" pitchFamily="2" charset="2"/>
              <a:buNone/>
              <a:defRPr/>
            </a:pPr>
            <a:r>
              <a:rPr lang="en-US" sz="3200" b="1" i="1" dirty="0">
                <a:solidFill>
                  <a:schemeClr val="tx1"/>
                </a:solidFill>
                <a:latin typeface="Tahoma" panose="020B0604030504040204" pitchFamily="34" charset="0"/>
                <a:ea typeface="Tahoma" panose="020B0604030504040204" pitchFamily="34" charset="0"/>
                <a:cs typeface="Tahoma" panose="020B0604030504040204" pitchFamily="34" charset="0"/>
              </a:rPr>
              <a:t>His own “All hail!” and, hearing,</a:t>
            </a:r>
          </a:p>
          <a:p>
            <a:pPr marL="0" indent="0" algn="ctr" eaLnBrk="1" hangingPunct="1">
              <a:lnSpc>
                <a:spcPct val="150000"/>
              </a:lnSpc>
              <a:spcBef>
                <a:spcPts val="0"/>
              </a:spcBef>
              <a:buFont typeface="Wingdings" panose="05000000000000000000" pitchFamily="2" charset="2"/>
              <a:buNone/>
              <a:defRPr/>
            </a:pPr>
            <a:r>
              <a:rPr lang="en-US" sz="3200" b="1" i="1" dirty="0">
                <a:solidFill>
                  <a:schemeClr val="tx1"/>
                </a:solidFill>
                <a:latin typeface="Tahoma" panose="020B0604030504040204" pitchFamily="34" charset="0"/>
                <a:ea typeface="Tahoma" panose="020B0604030504040204" pitchFamily="34" charset="0"/>
                <a:cs typeface="Tahoma" panose="020B0604030504040204" pitchFamily="34" charset="0"/>
              </a:rPr>
              <a:t>May raise the victor strain.</a:t>
            </a:r>
          </a:p>
        </p:txBody>
      </p:sp>
      <p:sp>
        <p:nvSpPr>
          <p:cNvPr id="2" name="Rectangle 1">
            <a:extLst>
              <a:ext uri="{FF2B5EF4-FFF2-40B4-BE49-F238E27FC236}">
                <a16:creationId xmlns:a16="http://schemas.microsoft.com/office/drawing/2014/main" id="{C0E5489E-7555-8CC5-188A-5556E1DF7A2A}"/>
              </a:ext>
            </a:extLst>
          </p:cNvPr>
          <p:cNvSpPr/>
          <p:nvPr/>
        </p:nvSpPr>
        <p:spPr>
          <a:xfrm>
            <a:off x="0" y="1066800"/>
            <a:ext cx="9067800" cy="904875"/>
          </a:xfrm>
          <a:prstGeom prst="rect">
            <a:avLst/>
          </a:prstGeom>
        </p:spPr>
        <p:txBody>
          <a:bodyPr>
            <a:spAutoFit/>
          </a:bodyPr>
          <a:lstStyle/>
          <a:p>
            <a:pPr algn="ctr" eaLnBrk="0" hangingPunct="0">
              <a:spcBef>
                <a:spcPct val="20000"/>
              </a:spcBef>
              <a:buClr>
                <a:srgbClr val="FFFFCC"/>
              </a:buClr>
              <a:buSzPct val="70000"/>
              <a:defRPr/>
            </a:pPr>
            <a:endParaRPr lang="en-US" i="1" kern="0" dirty="0">
              <a:solidFill>
                <a:srgbClr val="FFFFFF"/>
              </a:solidFill>
              <a:effectLst>
                <a:outerShdw blurRad="38100" dist="38100" dir="2700000" algn="tl">
                  <a:srgbClr val="000000"/>
                </a:outerShdw>
              </a:effectLst>
              <a:latin typeface="Tahoma"/>
              <a:cs typeface="Arial"/>
            </a:endParaRPr>
          </a:p>
          <a:p>
            <a:pPr algn="ctr" eaLnBrk="0" hangingPunct="0">
              <a:spcBef>
                <a:spcPct val="20000"/>
              </a:spcBef>
              <a:buClr>
                <a:srgbClr val="FFFFCC"/>
              </a:buClr>
              <a:buSzPct val="70000"/>
              <a:defRPr/>
            </a:pPr>
            <a:endParaRPr lang="en-US" kern="0" dirty="0">
              <a:solidFill>
                <a:srgbClr val="FFFFFF"/>
              </a:solidFill>
              <a:effectLst>
                <a:outerShdw blurRad="38100" dist="38100" dir="2700000" algn="tl">
                  <a:srgbClr val="000000"/>
                </a:outerShdw>
              </a:effectLst>
              <a:latin typeface="Tahoma"/>
              <a:cs typeface="Arial"/>
            </a:endParaRPr>
          </a:p>
        </p:txBody>
      </p:sp>
    </p:spTree>
    <p:extLst>
      <p:ext uri="{BB962C8B-B14F-4D97-AF65-F5344CB8AC3E}">
        <p14:creationId xmlns:p14="http://schemas.microsoft.com/office/powerpoint/2010/main" val="662871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304800" y="-76200"/>
            <a:ext cx="8534400" cy="5039456"/>
          </a:xfrm>
          <a:prstGeom prst="rect">
            <a:avLst/>
          </a:prstGeom>
          <a:noFill/>
          <a:ln w="9525">
            <a:noFill/>
            <a:miter lim="800000"/>
            <a:headEnd/>
            <a:tailEnd/>
          </a:ln>
          <a:effectLst/>
        </p:spPr>
        <p:txBody>
          <a:bodyPr wrap="square">
            <a:spAutoFit/>
          </a:bodyPr>
          <a:lstStyle/>
          <a:p>
            <a:pPr marL="571500" marR="0" indent="-571500" algn="just">
              <a:lnSpc>
                <a:spcPct val="200000"/>
              </a:lnSpc>
              <a:spcBef>
                <a:spcPts val="0"/>
              </a:spcBef>
              <a:spcAft>
                <a:spcPts val="0"/>
              </a:spcAft>
              <a:tabLst>
                <a:tab pos="5486400" algn="r"/>
              </a:tabLst>
            </a:pPr>
            <a:r>
              <a:rPr lang="en-US" sz="2000" b="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PRAYER OF CONFESSION:  </a:t>
            </a:r>
            <a:r>
              <a:rPr lang="en-US" sz="2000" b="0" i="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silence then unison</a:t>
            </a:r>
            <a:endParaRPr lang="en-US" sz="2000" b="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R="0" indent="344488" algn="just">
              <a:lnSpc>
                <a:spcPct val="150000"/>
              </a:lnSpc>
              <a:spcBef>
                <a:spcPts val="0"/>
              </a:spcBef>
              <a:spcAft>
                <a:spcPts val="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 God whose gift of Jesus’ resurrection, by grace you walk with and speak to us, and maybe our hearts burn within us, and sometimes we just do not notice. Forgive us when we fail to  hear and see Jesus with us. . .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Slate</Template>
  <TotalTime>33303</TotalTime>
  <Words>2031</Words>
  <Application>Microsoft Office PowerPoint</Application>
  <PresentationFormat>Letter Paper (8.5x11 in)</PresentationFormat>
  <Paragraphs>215</Paragraphs>
  <Slides>38</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Arial</vt:lpstr>
      <vt:lpstr>Arial Narrow</vt:lpstr>
      <vt:lpstr>Bodoni MT</vt:lpstr>
      <vt:lpstr>Calibri</vt:lpstr>
      <vt:lpstr>Calisto MT</vt:lpstr>
      <vt:lpstr>Tahoma</vt:lpstr>
      <vt:lpstr>Times New Roman</vt:lpstr>
      <vt:lpstr>Wingdings</vt:lpstr>
      <vt:lpstr>Wingdings 2</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OF WORSHIP    9:00 AM          July 5, 2009</dc:title>
  <dc:creator>Office</dc:creator>
  <cp:lastModifiedBy>First Presbyterian Church, Blairstown, NJ</cp:lastModifiedBy>
  <cp:revision>1276</cp:revision>
  <cp:lastPrinted>2023-07-07T15:07:13Z</cp:lastPrinted>
  <dcterms:created xsi:type="dcterms:W3CDTF">2009-07-01T23:04:59Z</dcterms:created>
  <dcterms:modified xsi:type="dcterms:W3CDTF">2024-04-12T17:35:22Z</dcterms:modified>
</cp:coreProperties>
</file>