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6"/>
  </p:notesMasterIdLst>
  <p:handoutMasterIdLst>
    <p:handoutMasterId r:id="rId57"/>
  </p:handoutMasterIdLst>
  <p:sldIdLst>
    <p:sldId id="777" r:id="rId2"/>
    <p:sldId id="955" r:id="rId3"/>
    <p:sldId id="1013" r:id="rId4"/>
    <p:sldId id="320" r:id="rId5"/>
    <p:sldId id="1014" r:id="rId6"/>
    <p:sldId id="874" r:id="rId7"/>
    <p:sldId id="1015" r:id="rId8"/>
    <p:sldId id="900" r:id="rId9"/>
    <p:sldId id="721" r:id="rId10"/>
    <p:sldId id="998" r:id="rId11"/>
    <p:sldId id="259" r:id="rId12"/>
    <p:sldId id="946" r:id="rId13"/>
    <p:sldId id="993" r:id="rId14"/>
    <p:sldId id="792" r:id="rId15"/>
    <p:sldId id="716" r:id="rId16"/>
    <p:sldId id="905" r:id="rId17"/>
    <p:sldId id="920" r:id="rId18"/>
    <p:sldId id="1010" r:id="rId19"/>
    <p:sldId id="1011" r:id="rId20"/>
    <p:sldId id="921" r:id="rId21"/>
    <p:sldId id="939" r:id="rId22"/>
    <p:sldId id="1000" r:id="rId23"/>
    <p:sldId id="1001" r:id="rId24"/>
    <p:sldId id="972" r:id="rId25"/>
    <p:sldId id="942" r:id="rId26"/>
    <p:sldId id="750" r:id="rId27"/>
    <p:sldId id="935" r:id="rId28"/>
    <p:sldId id="994" r:id="rId29"/>
    <p:sldId id="925" r:id="rId30"/>
    <p:sldId id="926" r:id="rId31"/>
    <p:sldId id="1032" r:id="rId32"/>
    <p:sldId id="1033" r:id="rId33"/>
    <p:sldId id="1034" r:id="rId34"/>
    <p:sldId id="1003" r:id="rId35"/>
    <p:sldId id="965" r:id="rId36"/>
    <p:sldId id="1004" r:id="rId37"/>
    <p:sldId id="1005" r:id="rId38"/>
    <p:sldId id="1006" r:id="rId39"/>
    <p:sldId id="1007" r:id="rId40"/>
    <p:sldId id="803" r:id="rId41"/>
    <p:sldId id="1002" r:id="rId42"/>
    <p:sldId id="918" r:id="rId43"/>
    <p:sldId id="804" r:id="rId44"/>
    <p:sldId id="766" r:id="rId45"/>
    <p:sldId id="957" r:id="rId46"/>
    <p:sldId id="767" r:id="rId47"/>
    <p:sldId id="961" r:id="rId48"/>
    <p:sldId id="958" r:id="rId49"/>
    <p:sldId id="959" r:id="rId50"/>
    <p:sldId id="960" r:id="rId51"/>
    <p:sldId id="962" r:id="rId52"/>
    <p:sldId id="1016" r:id="rId53"/>
    <p:sldId id="1030" r:id="rId54"/>
    <p:sldId id="1031" r:id="rId55"/>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BEC719-E021-4828-A982-46387237B0F2}" v="45" dt="2024-04-05T15:48:03.3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0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B8BEC719-E021-4828-A982-46387237B0F2}"/>
    <pc:docChg chg="undo custSel addSld delSld modSld">
      <pc:chgData name="First Presbyterian Church, Blairstown, NJ" userId="96d466b960cbaa79" providerId="LiveId" clId="{B8BEC719-E021-4828-A982-46387237B0F2}" dt="2024-04-05T15:48:18.524" v="652" actId="26606"/>
      <pc:docMkLst>
        <pc:docMk/>
      </pc:docMkLst>
      <pc:sldChg chg="modSp mod">
        <pc:chgData name="First Presbyterian Church, Blairstown, NJ" userId="96d466b960cbaa79" providerId="LiveId" clId="{B8BEC719-E021-4828-A982-46387237B0F2}" dt="2024-04-04T14:56:36.869" v="301"/>
        <pc:sldMkLst>
          <pc:docMk/>
          <pc:sldMk cId="0" sldId="259"/>
        </pc:sldMkLst>
        <pc:spChg chg="mod">
          <ac:chgData name="First Presbyterian Church, Blairstown, NJ" userId="96d466b960cbaa79" providerId="LiveId" clId="{B8BEC719-E021-4828-A982-46387237B0F2}" dt="2024-04-04T14:56:36.869" v="301"/>
          <ac:spMkLst>
            <pc:docMk/>
            <pc:sldMk cId="0" sldId="259"/>
            <ac:spMk id="8194" creationId="{BC6D61EA-6048-4BEF-91FB-A3938ABBBFCE}"/>
          </ac:spMkLst>
        </pc:spChg>
      </pc:sldChg>
      <pc:sldChg chg="modSp mod">
        <pc:chgData name="First Presbyterian Church, Blairstown, NJ" userId="96d466b960cbaa79" providerId="LiveId" clId="{B8BEC719-E021-4828-A982-46387237B0F2}" dt="2024-04-05T13:18:39.392" v="562" actId="20577"/>
        <pc:sldMkLst>
          <pc:docMk/>
          <pc:sldMk cId="0" sldId="320"/>
        </pc:sldMkLst>
        <pc:spChg chg="mod">
          <ac:chgData name="First Presbyterian Church, Blairstown, NJ" userId="96d466b960cbaa79" providerId="LiveId" clId="{B8BEC719-E021-4828-A982-46387237B0F2}" dt="2024-04-05T13:18:39.392" v="562" actId="20577"/>
          <ac:spMkLst>
            <pc:docMk/>
            <pc:sldMk cId="0" sldId="320"/>
            <ac:spMk id="7170" creationId="{8EF1FF12-5DC1-4FF4-9F10-6F883AD9071E}"/>
          </ac:spMkLst>
        </pc:spChg>
      </pc:sldChg>
      <pc:sldChg chg="del">
        <pc:chgData name="First Presbyterian Church, Blairstown, NJ" userId="96d466b960cbaa79" providerId="LiveId" clId="{B8BEC719-E021-4828-A982-46387237B0F2}" dt="2024-04-04T15:25:42.910" v="553" actId="47"/>
        <pc:sldMkLst>
          <pc:docMk/>
          <pc:sldMk cId="0" sldId="531"/>
        </pc:sldMkLst>
      </pc:sldChg>
      <pc:sldChg chg="modSp mod">
        <pc:chgData name="First Presbyterian Church, Blairstown, NJ" userId="96d466b960cbaa79" providerId="LiveId" clId="{B8BEC719-E021-4828-A982-46387237B0F2}" dt="2024-04-04T14:59:41.033" v="324" actId="113"/>
        <pc:sldMkLst>
          <pc:docMk/>
          <pc:sldMk cId="0" sldId="716"/>
        </pc:sldMkLst>
        <pc:spChg chg="mod">
          <ac:chgData name="First Presbyterian Church, Blairstown, NJ" userId="96d466b960cbaa79" providerId="LiveId" clId="{B8BEC719-E021-4828-A982-46387237B0F2}" dt="2024-04-04T14:59:41.033" v="324" actId="113"/>
          <ac:spMkLst>
            <pc:docMk/>
            <pc:sldMk cId="0" sldId="716"/>
            <ac:spMk id="11266" creationId="{618D379B-1776-4E20-869C-FAA25FE77D6D}"/>
          </ac:spMkLst>
        </pc:spChg>
      </pc:sldChg>
      <pc:sldChg chg="modSp mod">
        <pc:chgData name="First Presbyterian Church, Blairstown, NJ" userId="96d466b960cbaa79" providerId="LiveId" clId="{B8BEC719-E021-4828-A982-46387237B0F2}" dt="2024-04-05T13:33:18.682" v="584" actId="14100"/>
        <pc:sldMkLst>
          <pc:docMk/>
          <pc:sldMk cId="0" sldId="721"/>
        </pc:sldMkLst>
        <pc:spChg chg="mod">
          <ac:chgData name="First Presbyterian Church, Blairstown, NJ" userId="96d466b960cbaa79" providerId="LiveId" clId="{B8BEC719-E021-4828-A982-46387237B0F2}" dt="2024-04-05T13:33:18.682" v="584" actId="14100"/>
          <ac:spMkLst>
            <pc:docMk/>
            <pc:sldMk cId="0" sldId="721"/>
            <ac:spMk id="82948" creationId="{4CF610CB-4F8E-432E-8410-39C18A313456}"/>
          </ac:spMkLst>
        </pc:spChg>
      </pc:sldChg>
      <pc:sldChg chg="modSp add del mod">
        <pc:chgData name="First Presbyterian Church, Blairstown, NJ" userId="96d466b960cbaa79" providerId="LiveId" clId="{B8BEC719-E021-4828-A982-46387237B0F2}" dt="2024-04-04T15:19:53.630" v="530" actId="20577"/>
        <pc:sldMkLst>
          <pc:docMk/>
          <pc:sldMk cId="0" sldId="766"/>
        </pc:sldMkLst>
        <pc:spChg chg="mod">
          <ac:chgData name="First Presbyterian Church, Blairstown, NJ" userId="96d466b960cbaa79" providerId="LiveId" clId="{B8BEC719-E021-4828-A982-46387237B0F2}" dt="2024-04-04T15:19:53.630" v="530" actId="20577"/>
          <ac:spMkLst>
            <pc:docMk/>
            <pc:sldMk cId="0" sldId="766"/>
            <ac:spMk id="35842" creationId="{F338187F-6D5D-246A-0226-CE6EE9725A3F}"/>
          </ac:spMkLst>
        </pc:spChg>
      </pc:sldChg>
      <pc:sldChg chg="modSp add del mod">
        <pc:chgData name="First Presbyterian Church, Blairstown, NJ" userId="96d466b960cbaa79" providerId="LiveId" clId="{B8BEC719-E021-4828-A982-46387237B0F2}" dt="2024-04-04T15:20:07.986" v="536" actId="1036"/>
        <pc:sldMkLst>
          <pc:docMk/>
          <pc:sldMk cId="0" sldId="767"/>
        </pc:sldMkLst>
        <pc:spChg chg="mod">
          <ac:chgData name="First Presbyterian Church, Blairstown, NJ" userId="96d466b960cbaa79" providerId="LiveId" clId="{B8BEC719-E021-4828-A982-46387237B0F2}" dt="2024-04-04T15:20:07.986" v="536" actId="1036"/>
          <ac:spMkLst>
            <pc:docMk/>
            <pc:sldMk cId="0" sldId="767"/>
            <ac:spMk id="36866" creationId="{87C2CCFC-5BCC-09E4-4336-55D7ECDF5E84}"/>
          </ac:spMkLst>
        </pc:spChg>
      </pc:sldChg>
      <pc:sldChg chg="addSp delSp modSp mod">
        <pc:chgData name="First Presbyterian Church, Blairstown, NJ" userId="96d466b960cbaa79" providerId="LiveId" clId="{B8BEC719-E021-4828-A982-46387237B0F2}" dt="2024-04-04T14:38:20.671" v="62" actId="207"/>
        <pc:sldMkLst>
          <pc:docMk/>
          <pc:sldMk cId="0" sldId="777"/>
        </pc:sldMkLst>
        <pc:spChg chg="mod">
          <ac:chgData name="First Presbyterian Church, Blairstown, NJ" userId="96d466b960cbaa79" providerId="LiveId" clId="{B8BEC719-E021-4828-A982-46387237B0F2}" dt="2024-04-04T14:38:20.671" v="62" actId="207"/>
          <ac:spMkLst>
            <pc:docMk/>
            <pc:sldMk cId="0" sldId="777"/>
            <ac:spMk id="2" creationId="{F35B2FEC-53B6-5BC9-E91D-656E93A2A76F}"/>
          </ac:spMkLst>
        </pc:spChg>
        <pc:spChg chg="mod">
          <ac:chgData name="First Presbyterian Church, Blairstown, NJ" userId="96d466b960cbaa79" providerId="LiveId" clId="{B8BEC719-E021-4828-A982-46387237B0F2}" dt="2024-04-04T14:38:20.671" v="62" actId="207"/>
          <ac:spMkLst>
            <pc:docMk/>
            <pc:sldMk cId="0" sldId="777"/>
            <ac:spMk id="3" creationId="{93D531A8-D815-B254-754D-1F76EC61B7C3}"/>
          </ac:spMkLst>
        </pc:spChg>
        <pc:spChg chg="mod">
          <ac:chgData name="First Presbyterian Church, Blairstown, NJ" userId="96d466b960cbaa79" providerId="LiveId" clId="{B8BEC719-E021-4828-A982-46387237B0F2}" dt="2024-04-04T14:38:20.671" v="62" actId="207"/>
          <ac:spMkLst>
            <pc:docMk/>
            <pc:sldMk cId="0" sldId="777"/>
            <ac:spMk id="5124" creationId="{02E2BF9B-5F9A-4FF4-983C-E7485C50FDBA}"/>
          </ac:spMkLst>
        </pc:spChg>
        <pc:grpChg chg="add mod ord">
          <ac:chgData name="First Presbyterian Church, Blairstown, NJ" userId="96d466b960cbaa79" providerId="LiveId" clId="{B8BEC719-E021-4828-A982-46387237B0F2}" dt="2024-04-04T14:37:49.488" v="59" actId="170"/>
          <ac:grpSpMkLst>
            <pc:docMk/>
            <pc:sldMk cId="0" sldId="777"/>
            <ac:grpSpMk id="8" creationId="{4FE31091-5372-C018-E36F-33545889EA4A}"/>
          </ac:grpSpMkLst>
        </pc:grpChg>
        <pc:picChg chg="add mod modCrop">
          <ac:chgData name="First Presbyterian Church, Blairstown, NJ" userId="96d466b960cbaa79" providerId="LiveId" clId="{B8BEC719-E021-4828-A982-46387237B0F2}" dt="2024-04-04T14:36:52.928" v="48" actId="1076"/>
          <ac:picMkLst>
            <pc:docMk/>
            <pc:sldMk cId="0" sldId="777"/>
            <ac:picMk id="5" creationId="{6564D486-54C4-92C2-D768-08DC64ACF983}"/>
          </ac:picMkLst>
        </pc:picChg>
        <pc:picChg chg="add mod ord modCrop">
          <ac:chgData name="First Presbyterian Church, Blairstown, NJ" userId="96d466b960cbaa79" providerId="LiveId" clId="{B8BEC719-E021-4828-A982-46387237B0F2}" dt="2024-04-04T14:37:00.099" v="49" actId="1076"/>
          <ac:picMkLst>
            <pc:docMk/>
            <pc:sldMk cId="0" sldId="777"/>
            <ac:picMk id="7" creationId="{DB8F2F31-1263-7743-EB2A-2C9666A9C97A}"/>
          </ac:picMkLst>
        </pc:picChg>
        <pc:picChg chg="del mod">
          <ac:chgData name="First Presbyterian Church, Blairstown, NJ" userId="96d466b960cbaa79" providerId="LiveId" clId="{B8BEC719-E021-4828-A982-46387237B0F2}" dt="2024-04-04T14:25:13.118" v="2" actId="478"/>
          <ac:picMkLst>
            <pc:docMk/>
            <pc:sldMk cId="0" sldId="777"/>
            <ac:picMk id="7170" creationId="{FD44F327-2A15-454B-A27E-69C97CB71A78}"/>
          </ac:picMkLst>
        </pc:picChg>
      </pc:sldChg>
      <pc:sldChg chg="modSp mod">
        <pc:chgData name="First Presbyterian Church, Blairstown, NJ" userId="96d466b960cbaa79" providerId="LiveId" clId="{B8BEC719-E021-4828-A982-46387237B0F2}" dt="2024-04-04T15:15:18.380" v="501" actId="2710"/>
        <pc:sldMkLst>
          <pc:docMk/>
          <pc:sldMk cId="0" sldId="804"/>
        </pc:sldMkLst>
        <pc:spChg chg="mod">
          <ac:chgData name="First Presbyterian Church, Blairstown, NJ" userId="96d466b960cbaa79" providerId="LiveId" clId="{B8BEC719-E021-4828-A982-46387237B0F2}" dt="2024-04-04T15:15:18.380" v="501" actId="2710"/>
          <ac:spMkLst>
            <pc:docMk/>
            <pc:sldMk cId="0" sldId="804"/>
            <ac:spMk id="25602" creationId="{2D821541-CF73-4BF4-8C45-1701997279AA}"/>
          </ac:spMkLst>
        </pc:spChg>
      </pc:sldChg>
      <pc:sldChg chg="modSp mod">
        <pc:chgData name="First Presbyterian Church, Blairstown, NJ" userId="96d466b960cbaa79" providerId="LiveId" clId="{B8BEC719-E021-4828-A982-46387237B0F2}" dt="2024-04-04T14:54:27.299" v="289" actId="20577"/>
        <pc:sldMkLst>
          <pc:docMk/>
          <pc:sldMk cId="0" sldId="874"/>
        </pc:sldMkLst>
        <pc:spChg chg="mod">
          <ac:chgData name="First Presbyterian Church, Blairstown, NJ" userId="96d466b960cbaa79" providerId="LiveId" clId="{B8BEC719-E021-4828-A982-46387237B0F2}" dt="2024-04-04T14:54:27.299" v="289" actId="20577"/>
          <ac:spMkLst>
            <pc:docMk/>
            <pc:sldMk cId="0" sldId="874"/>
            <ac:spMk id="66563" creationId="{062664F7-ADEA-4839-0D92-F44B66176060}"/>
          </ac:spMkLst>
        </pc:spChg>
      </pc:sldChg>
      <pc:sldChg chg="addSp delSp modSp mod">
        <pc:chgData name="First Presbyterian Church, Blairstown, NJ" userId="96d466b960cbaa79" providerId="LiveId" clId="{B8BEC719-E021-4828-A982-46387237B0F2}" dt="2024-04-04T14:54:00.869" v="283" actId="14100"/>
        <pc:sldMkLst>
          <pc:docMk/>
          <pc:sldMk cId="2120049896" sldId="900"/>
        </pc:sldMkLst>
        <pc:spChg chg="add mod">
          <ac:chgData name="First Presbyterian Church, Blairstown, NJ" userId="96d466b960cbaa79" providerId="LiveId" clId="{B8BEC719-E021-4828-A982-46387237B0F2}" dt="2024-04-04T14:54:00.869" v="283" actId="14100"/>
          <ac:spMkLst>
            <pc:docMk/>
            <pc:sldMk cId="2120049896" sldId="900"/>
            <ac:spMk id="3" creationId="{BB386132-D616-B1A3-E3FA-4466D27A8C67}"/>
          </ac:spMkLst>
        </pc:spChg>
        <pc:spChg chg="del mod">
          <ac:chgData name="First Presbyterian Church, Blairstown, NJ" userId="96d466b960cbaa79" providerId="LiveId" clId="{B8BEC719-E021-4828-A982-46387237B0F2}" dt="2024-04-04T14:53:49.859" v="280" actId="478"/>
          <ac:spMkLst>
            <pc:docMk/>
            <pc:sldMk cId="2120049896" sldId="900"/>
            <ac:spMk id="66563" creationId="{062664F7-ADEA-4839-0D92-F44B66176060}"/>
          </ac:spMkLst>
        </pc:spChg>
      </pc:sldChg>
      <pc:sldChg chg="modSp mod">
        <pc:chgData name="First Presbyterian Church, Blairstown, NJ" userId="96d466b960cbaa79" providerId="LiveId" clId="{B8BEC719-E021-4828-A982-46387237B0F2}" dt="2024-04-04T15:05:01.013" v="354" actId="6549"/>
        <pc:sldMkLst>
          <pc:docMk/>
          <pc:sldMk cId="1174558784" sldId="905"/>
        </pc:sldMkLst>
        <pc:spChg chg="mod">
          <ac:chgData name="First Presbyterian Church, Blairstown, NJ" userId="96d466b960cbaa79" providerId="LiveId" clId="{B8BEC719-E021-4828-A982-46387237B0F2}" dt="2024-04-04T15:05:01.013" v="354" actId="6549"/>
          <ac:spMkLst>
            <pc:docMk/>
            <pc:sldMk cId="1174558784" sldId="905"/>
            <ac:spMk id="17410" creationId="{4532FAAA-3A0F-4CF3-BD4A-7E5B879733B0}"/>
          </ac:spMkLst>
        </pc:spChg>
      </pc:sldChg>
      <pc:sldChg chg="modSp mod">
        <pc:chgData name="First Presbyterian Church, Blairstown, NJ" userId="96d466b960cbaa79" providerId="LiveId" clId="{B8BEC719-E021-4828-A982-46387237B0F2}" dt="2024-04-04T15:14:12.670" v="481" actId="20577"/>
        <pc:sldMkLst>
          <pc:docMk/>
          <pc:sldMk cId="1788216668" sldId="918"/>
        </pc:sldMkLst>
        <pc:spChg chg="mod">
          <ac:chgData name="First Presbyterian Church, Blairstown, NJ" userId="96d466b960cbaa79" providerId="LiveId" clId="{B8BEC719-E021-4828-A982-46387237B0F2}" dt="2024-04-04T15:14:12.670" v="481" actId="20577"/>
          <ac:spMkLst>
            <pc:docMk/>
            <pc:sldMk cId="1788216668" sldId="918"/>
            <ac:spMk id="25602" creationId="{200459F0-0372-4226-BBB2-8B90B6B2504C}"/>
          </ac:spMkLst>
        </pc:spChg>
      </pc:sldChg>
      <pc:sldChg chg="modSp mod">
        <pc:chgData name="First Presbyterian Church, Blairstown, NJ" userId="96d466b960cbaa79" providerId="LiveId" clId="{B8BEC719-E021-4828-A982-46387237B0F2}" dt="2024-04-04T15:05:24.745" v="366" actId="121"/>
        <pc:sldMkLst>
          <pc:docMk/>
          <pc:sldMk cId="533685851" sldId="920"/>
        </pc:sldMkLst>
        <pc:spChg chg="mod">
          <ac:chgData name="First Presbyterian Church, Blairstown, NJ" userId="96d466b960cbaa79" providerId="LiveId" clId="{B8BEC719-E021-4828-A982-46387237B0F2}" dt="2024-04-04T15:05:24.745" v="366" actId="121"/>
          <ac:spMkLst>
            <pc:docMk/>
            <pc:sldMk cId="533685851" sldId="920"/>
            <ac:spMk id="17410" creationId="{4532FAAA-3A0F-4CF3-BD4A-7E5B879733B0}"/>
          </ac:spMkLst>
        </pc:spChg>
      </pc:sldChg>
      <pc:sldChg chg="modSp mod">
        <pc:chgData name="First Presbyterian Church, Blairstown, NJ" userId="96d466b960cbaa79" providerId="LiveId" clId="{B8BEC719-E021-4828-A982-46387237B0F2}" dt="2024-04-04T15:07:00.619" v="390" actId="20577"/>
        <pc:sldMkLst>
          <pc:docMk/>
          <pc:sldMk cId="2704173309" sldId="921"/>
        </pc:sldMkLst>
        <pc:spChg chg="mod">
          <ac:chgData name="First Presbyterian Church, Blairstown, NJ" userId="96d466b960cbaa79" providerId="LiveId" clId="{B8BEC719-E021-4828-A982-46387237B0F2}" dt="2024-04-04T15:07:00.619" v="390" actId="20577"/>
          <ac:spMkLst>
            <pc:docMk/>
            <pc:sldMk cId="2704173309" sldId="921"/>
            <ac:spMk id="17410" creationId="{4532FAAA-3A0F-4CF3-BD4A-7E5B879733B0}"/>
          </ac:spMkLst>
        </pc:spChg>
      </pc:sldChg>
      <pc:sldChg chg="modSp mod">
        <pc:chgData name="First Presbyterian Church, Blairstown, NJ" userId="96d466b960cbaa79" providerId="LiveId" clId="{B8BEC719-E021-4828-A982-46387237B0F2}" dt="2024-04-05T14:10:30.903" v="610" actId="21"/>
        <pc:sldMkLst>
          <pc:docMk/>
          <pc:sldMk cId="0" sldId="925"/>
        </pc:sldMkLst>
        <pc:spChg chg="mod">
          <ac:chgData name="First Presbyterian Church, Blairstown, NJ" userId="96d466b960cbaa79" providerId="LiveId" clId="{B8BEC719-E021-4828-A982-46387237B0F2}" dt="2024-04-05T14:10:30.903" v="610" actId="21"/>
          <ac:spMkLst>
            <pc:docMk/>
            <pc:sldMk cId="0" sldId="925"/>
            <ac:spMk id="14338" creationId="{E04D0EAF-1FA6-B6FF-EDAC-308F48DD72D2}"/>
          </ac:spMkLst>
        </pc:spChg>
      </pc:sldChg>
      <pc:sldChg chg="modSp mod">
        <pc:chgData name="First Presbyterian Church, Blairstown, NJ" userId="96d466b960cbaa79" providerId="LiveId" clId="{B8BEC719-E021-4828-A982-46387237B0F2}" dt="2024-04-05T14:10:54.033" v="625" actId="113"/>
        <pc:sldMkLst>
          <pc:docMk/>
          <pc:sldMk cId="0" sldId="926"/>
        </pc:sldMkLst>
        <pc:spChg chg="mod">
          <ac:chgData name="First Presbyterian Church, Blairstown, NJ" userId="96d466b960cbaa79" providerId="LiveId" clId="{B8BEC719-E021-4828-A982-46387237B0F2}" dt="2024-04-05T14:10:54.033" v="625" actId="113"/>
          <ac:spMkLst>
            <pc:docMk/>
            <pc:sldMk cId="0" sldId="926"/>
            <ac:spMk id="14338" creationId="{6C0AB2E5-FEFC-EB51-E332-6199741099DC}"/>
          </ac:spMkLst>
        </pc:spChg>
      </pc:sldChg>
      <pc:sldChg chg="modSp mod">
        <pc:chgData name="First Presbyterian Church, Blairstown, NJ" userId="96d466b960cbaa79" providerId="LiveId" clId="{B8BEC719-E021-4828-A982-46387237B0F2}" dt="2024-04-04T15:07:14.610" v="393" actId="20577"/>
        <pc:sldMkLst>
          <pc:docMk/>
          <pc:sldMk cId="1203527857" sldId="939"/>
        </pc:sldMkLst>
        <pc:spChg chg="mod">
          <ac:chgData name="First Presbyterian Church, Blairstown, NJ" userId="96d466b960cbaa79" providerId="LiveId" clId="{B8BEC719-E021-4828-A982-46387237B0F2}" dt="2024-04-04T15:07:14.610" v="393" actId="20577"/>
          <ac:spMkLst>
            <pc:docMk/>
            <pc:sldMk cId="1203527857" sldId="939"/>
            <ac:spMk id="17410" creationId="{4532FAAA-3A0F-4CF3-BD4A-7E5B879733B0}"/>
          </ac:spMkLst>
        </pc:spChg>
      </pc:sldChg>
      <pc:sldChg chg="modSp mod">
        <pc:chgData name="First Presbyterian Church, Blairstown, NJ" userId="96d466b960cbaa79" providerId="LiveId" clId="{B8BEC719-E021-4828-A982-46387237B0F2}" dt="2024-04-05T15:47:47.308" v="646" actId="2710"/>
        <pc:sldMkLst>
          <pc:docMk/>
          <pc:sldMk cId="2984762322" sldId="942"/>
        </pc:sldMkLst>
        <pc:spChg chg="mod">
          <ac:chgData name="First Presbyterian Church, Blairstown, NJ" userId="96d466b960cbaa79" providerId="LiveId" clId="{B8BEC719-E021-4828-A982-46387237B0F2}" dt="2024-04-05T15:47:47.308" v="646" actId="2710"/>
          <ac:spMkLst>
            <pc:docMk/>
            <pc:sldMk cId="2984762322" sldId="942"/>
            <ac:spMk id="20482" creationId="{C80FA143-5C2D-9F78-FA4B-0A8D485387E3}"/>
          </ac:spMkLst>
        </pc:spChg>
      </pc:sldChg>
      <pc:sldChg chg="modSp mod">
        <pc:chgData name="First Presbyterian Church, Blairstown, NJ" userId="96d466b960cbaa79" providerId="LiveId" clId="{B8BEC719-E021-4828-A982-46387237B0F2}" dt="2024-04-04T14:58:47.509" v="318" actId="114"/>
        <pc:sldMkLst>
          <pc:docMk/>
          <pc:sldMk cId="0" sldId="946"/>
        </pc:sldMkLst>
        <pc:spChg chg="mod">
          <ac:chgData name="First Presbyterian Church, Blairstown, NJ" userId="96d466b960cbaa79" providerId="LiveId" clId="{B8BEC719-E021-4828-A982-46387237B0F2}" dt="2024-04-04T14:58:47.509" v="318" actId="114"/>
          <ac:spMkLst>
            <pc:docMk/>
            <pc:sldMk cId="0" sldId="946"/>
            <ac:spMk id="8194" creationId="{F31512E2-F393-4D44-A63D-55F78F8B5DAA}"/>
          </ac:spMkLst>
        </pc:spChg>
      </pc:sldChg>
      <pc:sldChg chg="modSp mod">
        <pc:chgData name="First Presbyterian Church, Blairstown, NJ" userId="96d466b960cbaa79" providerId="LiveId" clId="{B8BEC719-E021-4828-A982-46387237B0F2}" dt="2024-04-04T14:38:42.559" v="64" actId="6549"/>
        <pc:sldMkLst>
          <pc:docMk/>
          <pc:sldMk cId="2803040606" sldId="955"/>
        </pc:sldMkLst>
        <pc:spChg chg="mod">
          <ac:chgData name="First Presbyterian Church, Blairstown, NJ" userId="96d466b960cbaa79" providerId="LiveId" clId="{B8BEC719-E021-4828-A982-46387237B0F2}" dt="2024-04-04T14:38:42.559" v="64" actId="6549"/>
          <ac:spMkLst>
            <pc:docMk/>
            <pc:sldMk cId="2803040606" sldId="955"/>
            <ac:spMk id="3" creationId="{E78AD04C-07FD-C61B-D46F-357A39F801CC}"/>
          </ac:spMkLst>
        </pc:spChg>
      </pc:sldChg>
      <pc:sldChg chg="modSp add del mod">
        <pc:chgData name="First Presbyterian Church, Blairstown, NJ" userId="96d466b960cbaa79" providerId="LiveId" clId="{B8BEC719-E021-4828-A982-46387237B0F2}" dt="2024-04-04T15:19:32.811" v="522" actId="403"/>
        <pc:sldMkLst>
          <pc:docMk/>
          <pc:sldMk cId="291126500" sldId="957"/>
        </pc:sldMkLst>
        <pc:spChg chg="mod">
          <ac:chgData name="First Presbyterian Church, Blairstown, NJ" userId="96d466b960cbaa79" providerId="LiveId" clId="{B8BEC719-E021-4828-A982-46387237B0F2}" dt="2024-04-04T15:19:32.811" v="522" actId="403"/>
          <ac:spMkLst>
            <pc:docMk/>
            <pc:sldMk cId="291126500" sldId="957"/>
            <ac:spMk id="35842" creationId="{F338187F-6D5D-246A-0226-CE6EE9725A3F}"/>
          </ac:spMkLst>
        </pc:spChg>
      </pc:sldChg>
      <pc:sldChg chg="add">
        <pc:chgData name="First Presbyterian Church, Blairstown, NJ" userId="96d466b960cbaa79" providerId="LiveId" clId="{B8BEC719-E021-4828-A982-46387237B0F2}" dt="2024-04-04T15:19:20.600" v="521"/>
        <pc:sldMkLst>
          <pc:docMk/>
          <pc:sldMk cId="330401618" sldId="958"/>
        </pc:sldMkLst>
      </pc:sldChg>
      <pc:sldChg chg="modSp add del mod">
        <pc:chgData name="First Presbyterian Church, Blairstown, NJ" userId="96d466b960cbaa79" providerId="LiveId" clId="{B8BEC719-E021-4828-A982-46387237B0F2}" dt="2024-04-04T15:19:17.260" v="520" actId="2696"/>
        <pc:sldMkLst>
          <pc:docMk/>
          <pc:sldMk cId="3574357365" sldId="958"/>
        </pc:sldMkLst>
        <pc:spChg chg="mod">
          <ac:chgData name="First Presbyterian Church, Blairstown, NJ" userId="96d466b960cbaa79" providerId="LiveId" clId="{B8BEC719-E021-4828-A982-46387237B0F2}" dt="2024-04-04T15:19:12.520" v="519" actId="121"/>
          <ac:spMkLst>
            <pc:docMk/>
            <pc:sldMk cId="3574357365" sldId="958"/>
            <ac:spMk id="35842" creationId="{F338187F-6D5D-246A-0226-CE6EE9725A3F}"/>
          </ac:spMkLst>
        </pc:spChg>
      </pc:sldChg>
      <pc:sldChg chg="modSp add mod">
        <pc:chgData name="First Presbyterian Church, Blairstown, NJ" userId="96d466b960cbaa79" providerId="LiveId" clId="{B8BEC719-E021-4828-A982-46387237B0F2}" dt="2024-04-04T15:20:22.972" v="538" actId="403"/>
        <pc:sldMkLst>
          <pc:docMk/>
          <pc:sldMk cId="1228354682" sldId="959"/>
        </pc:sldMkLst>
        <pc:spChg chg="mod">
          <ac:chgData name="First Presbyterian Church, Blairstown, NJ" userId="96d466b960cbaa79" providerId="LiveId" clId="{B8BEC719-E021-4828-A982-46387237B0F2}" dt="2024-04-04T15:20:22.972" v="538" actId="403"/>
          <ac:spMkLst>
            <pc:docMk/>
            <pc:sldMk cId="1228354682" sldId="959"/>
            <ac:spMk id="35842" creationId="{F338187F-6D5D-246A-0226-CE6EE9725A3F}"/>
          </ac:spMkLst>
        </pc:spChg>
      </pc:sldChg>
      <pc:sldChg chg="add del">
        <pc:chgData name="First Presbyterian Church, Blairstown, NJ" userId="96d466b960cbaa79" providerId="LiveId" clId="{B8BEC719-E021-4828-A982-46387237B0F2}" dt="2024-04-04T15:19:17.260" v="520" actId="2696"/>
        <pc:sldMkLst>
          <pc:docMk/>
          <pc:sldMk cId="4281675594" sldId="959"/>
        </pc:sldMkLst>
      </pc:sldChg>
      <pc:sldChg chg="modSp add mod">
        <pc:chgData name="First Presbyterian Church, Blairstown, NJ" userId="96d466b960cbaa79" providerId="LiveId" clId="{B8BEC719-E021-4828-A982-46387237B0F2}" dt="2024-04-04T15:20:28.190" v="539" actId="403"/>
        <pc:sldMkLst>
          <pc:docMk/>
          <pc:sldMk cId="3134696982" sldId="960"/>
        </pc:sldMkLst>
        <pc:spChg chg="mod">
          <ac:chgData name="First Presbyterian Church, Blairstown, NJ" userId="96d466b960cbaa79" providerId="LiveId" clId="{B8BEC719-E021-4828-A982-46387237B0F2}" dt="2024-04-04T15:20:28.190" v="539" actId="403"/>
          <ac:spMkLst>
            <pc:docMk/>
            <pc:sldMk cId="3134696982" sldId="960"/>
            <ac:spMk id="36866" creationId="{87C2CCFC-5BCC-09E4-4336-55D7ECDF5E84}"/>
          </ac:spMkLst>
        </pc:spChg>
      </pc:sldChg>
      <pc:sldChg chg="modSp add mod">
        <pc:chgData name="First Presbyterian Church, Blairstown, NJ" userId="96d466b960cbaa79" providerId="LiveId" clId="{B8BEC719-E021-4828-A982-46387237B0F2}" dt="2024-04-04T15:20:14.190" v="537" actId="403"/>
        <pc:sldMkLst>
          <pc:docMk/>
          <pc:sldMk cId="3532314460" sldId="961"/>
        </pc:sldMkLst>
        <pc:spChg chg="mod">
          <ac:chgData name="First Presbyterian Church, Blairstown, NJ" userId="96d466b960cbaa79" providerId="LiveId" clId="{B8BEC719-E021-4828-A982-46387237B0F2}" dt="2024-04-04T15:20:14.190" v="537" actId="403"/>
          <ac:spMkLst>
            <pc:docMk/>
            <pc:sldMk cId="3532314460" sldId="961"/>
            <ac:spMk id="35842" creationId="{F338187F-6D5D-246A-0226-CE6EE9725A3F}"/>
          </ac:spMkLst>
        </pc:spChg>
      </pc:sldChg>
      <pc:sldChg chg="add">
        <pc:chgData name="First Presbyterian Church, Blairstown, NJ" userId="96d466b960cbaa79" providerId="LiveId" clId="{B8BEC719-E021-4828-A982-46387237B0F2}" dt="2024-04-04T15:17:02.040" v="503"/>
        <pc:sldMkLst>
          <pc:docMk/>
          <pc:sldMk cId="1184743741" sldId="962"/>
        </pc:sldMkLst>
      </pc:sldChg>
      <pc:sldChg chg="modSp mod">
        <pc:chgData name="First Presbyterian Church, Blairstown, NJ" userId="96d466b960cbaa79" providerId="LiveId" clId="{B8BEC719-E021-4828-A982-46387237B0F2}" dt="2024-04-04T15:13:29.196" v="475"/>
        <pc:sldMkLst>
          <pc:docMk/>
          <pc:sldMk cId="2862197235" sldId="965"/>
        </pc:sldMkLst>
        <pc:spChg chg="mod">
          <ac:chgData name="First Presbyterian Church, Blairstown, NJ" userId="96d466b960cbaa79" providerId="LiveId" clId="{B8BEC719-E021-4828-A982-46387237B0F2}" dt="2024-04-04T15:13:29.196" v="475"/>
          <ac:spMkLst>
            <pc:docMk/>
            <pc:sldMk cId="2862197235" sldId="965"/>
            <ac:spMk id="26627" creationId="{4F99F17B-AFE4-4506-A13F-D60606D05B6C}"/>
          </ac:spMkLst>
        </pc:spChg>
      </pc:sldChg>
      <pc:sldChg chg="modSp mod">
        <pc:chgData name="First Presbyterian Church, Blairstown, NJ" userId="96d466b960cbaa79" providerId="LiveId" clId="{B8BEC719-E021-4828-A982-46387237B0F2}" dt="2024-04-04T15:10:23.079" v="426"/>
        <pc:sldMkLst>
          <pc:docMk/>
          <pc:sldMk cId="1888417231" sldId="972"/>
        </pc:sldMkLst>
        <pc:spChg chg="mod">
          <ac:chgData name="First Presbyterian Church, Blairstown, NJ" userId="96d466b960cbaa79" providerId="LiveId" clId="{B8BEC719-E021-4828-A982-46387237B0F2}" dt="2024-04-04T15:10:23.079" v="426"/>
          <ac:spMkLst>
            <pc:docMk/>
            <pc:sldMk cId="1888417231" sldId="972"/>
            <ac:spMk id="20482" creationId="{C80FA143-5C2D-9F78-FA4B-0A8D485387E3}"/>
          </ac:spMkLst>
        </pc:spChg>
      </pc:sldChg>
      <pc:sldChg chg="modSp mod">
        <pc:chgData name="First Presbyterian Church, Blairstown, NJ" userId="96d466b960cbaa79" providerId="LiveId" clId="{B8BEC719-E021-4828-A982-46387237B0F2}" dt="2024-04-05T13:33:08.472" v="580" actId="20577"/>
        <pc:sldMkLst>
          <pc:docMk/>
          <pc:sldMk cId="1303980150" sldId="998"/>
        </pc:sldMkLst>
        <pc:spChg chg="mod">
          <ac:chgData name="First Presbyterian Church, Blairstown, NJ" userId="96d466b960cbaa79" providerId="LiveId" clId="{B8BEC719-E021-4828-A982-46387237B0F2}" dt="2024-04-05T13:33:08.472" v="580" actId="20577"/>
          <ac:spMkLst>
            <pc:docMk/>
            <pc:sldMk cId="1303980150" sldId="998"/>
            <ac:spMk id="82948" creationId="{4CF610CB-4F8E-432E-8410-39C18A313456}"/>
          </ac:spMkLst>
        </pc:spChg>
      </pc:sldChg>
      <pc:sldChg chg="modSp mod">
        <pc:chgData name="First Presbyterian Church, Blairstown, NJ" userId="96d466b960cbaa79" providerId="LiveId" clId="{B8BEC719-E021-4828-A982-46387237B0F2}" dt="2024-04-04T15:09:03.354" v="411" actId="14100"/>
        <pc:sldMkLst>
          <pc:docMk/>
          <pc:sldMk cId="2813560768" sldId="1000"/>
        </pc:sldMkLst>
        <pc:spChg chg="mod">
          <ac:chgData name="First Presbyterian Church, Blairstown, NJ" userId="96d466b960cbaa79" providerId="LiveId" clId="{B8BEC719-E021-4828-A982-46387237B0F2}" dt="2024-04-04T15:09:03.354" v="411" actId="14100"/>
          <ac:spMkLst>
            <pc:docMk/>
            <pc:sldMk cId="2813560768" sldId="1000"/>
            <ac:spMk id="17410" creationId="{4532FAAA-3A0F-4CF3-BD4A-7E5B879733B0}"/>
          </ac:spMkLst>
        </pc:spChg>
      </pc:sldChg>
      <pc:sldChg chg="modSp mod">
        <pc:chgData name="First Presbyterian Church, Blairstown, NJ" userId="96d466b960cbaa79" providerId="LiveId" clId="{B8BEC719-E021-4828-A982-46387237B0F2}" dt="2024-04-04T15:09:16.330" v="412" actId="14100"/>
        <pc:sldMkLst>
          <pc:docMk/>
          <pc:sldMk cId="653592768" sldId="1001"/>
        </pc:sldMkLst>
        <pc:spChg chg="mod">
          <ac:chgData name="First Presbyterian Church, Blairstown, NJ" userId="96d466b960cbaa79" providerId="LiveId" clId="{B8BEC719-E021-4828-A982-46387237B0F2}" dt="2024-04-04T15:09:16.330" v="412" actId="14100"/>
          <ac:spMkLst>
            <pc:docMk/>
            <pc:sldMk cId="653592768" sldId="1001"/>
            <ac:spMk id="17410" creationId="{4532FAAA-3A0F-4CF3-BD4A-7E5B879733B0}"/>
          </ac:spMkLst>
        </pc:spChg>
      </pc:sldChg>
      <pc:sldChg chg="modSp mod">
        <pc:chgData name="First Presbyterian Church, Blairstown, NJ" userId="96d466b960cbaa79" providerId="LiveId" clId="{B8BEC719-E021-4828-A982-46387237B0F2}" dt="2024-04-04T15:13:54.783" v="476"/>
        <pc:sldMkLst>
          <pc:docMk/>
          <pc:sldMk cId="0" sldId="1006"/>
        </pc:sldMkLst>
        <pc:spChg chg="mod">
          <ac:chgData name="First Presbyterian Church, Blairstown, NJ" userId="96d466b960cbaa79" providerId="LiveId" clId="{B8BEC719-E021-4828-A982-46387237B0F2}" dt="2024-04-04T15:13:54.783" v="476"/>
          <ac:spMkLst>
            <pc:docMk/>
            <pc:sldMk cId="0" sldId="1006"/>
            <ac:spMk id="29699" creationId="{60AC2D4B-2FA8-46F6-A454-47FC3CF6D924}"/>
          </ac:spMkLst>
        </pc:spChg>
      </pc:sldChg>
      <pc:sldChg chg="modSp mod">
        <pc:chgData name="First Presbyterian Church, Blairstown, NJ" userId="96d466b960cbaa79" providerId="LiveId" clId="{B8BEC719-E021-4828-A982-46387237B0F2}" dt="2024-04-04T15:05:44.161" v="369" actId="20577"/>
        <pc:sldMkLst>
          <pc:docMk/>
          <pc:sldMk cId="2294021351" sldId="1010"/>
        </pc:sldMkLst>
        <pc:spChg chg="mod">
          <ac:chgData name="First Presbyterian Church, Blairstown, NJ" userId="96d466b960cbaa79" providerId="LiveId" clId="{B8BEC719-E021-4828-A982-46387237B0F2}" dt="2024-04-04T15:05:44.161" v="369" actId="20577"/>
          <ac:spMkLst>
            <pc:docMk/>
            <pc:sldMk cId="2294021351" sldId="1010"/>
            <ac:spMk id="17410" creationId="{A5760EB8-40B0-6BA3-3196-E6114D3891CA}"/>
          </ac:spMkLst>
        </pc:spChg>
      </pc:sldChg>
      <pc:sldChg chg="modSp mod">
        <pc:chgData name="First Presbyterian Church, Blairstown, NJ" userId="96d466b960cbaa79" providerId="LiveId" clId="{B8BEC719-E021-4828-A982-46387237B0F2}" dt="2024-04-04T15:05:50.689" v="376" actId="20577"/>
        <pc:sldMkLst>
          <pc:docMk/>
          <pc:sldMk cId="3322762033" sldId="1011"/>
        </pc:sldMkLst>
        <pc:spChg chg="mod">
          <ac:chgData name="First Presbyterian Church, Blairstown, NJ" userId="96d466b960cbaa79" providerId="LiveId" clId="{B8BEC719-E021-4828-A982-46387237B0F2}" dt="2024-04-04T15:05:50.689" v="376" actId="20577"/>
          <ac:spMkLst>
            <pc:docMk/>
            <pc:sldMk cId="3322762033" sldId="1011"/>
            <ac:spMk id="17410" creationId="{6E03345B-50C9-496D-8BEB-456D2BCA2079}"/>
          </ac:spMkLst>
        </pc:spChg>
      </pc:sldChg>
      <pc:sldChg chg="del">
        <pc:chgData name="First Presbyterian Church, Blairstown, NJ" userId="96d466b960cbaa79" providerId="LiveId" clId="{B8BEC719-E021-4828-A982-46387237B0F2}" dt="2024-04-04T15:06:01.034" v="377" actId="47"/>
        <pc:sldMkLst>
          <pc:docMk/>
          <pc:sldMk cId="3108753872" sldId="1012"/>
        </pc:sldMkLst>
      </pc:sldChg>
      <pc:sldChg chg="addSp modSp new mod">
        <pc:chgData name="First Presbyterian Church, Blairstown, NJ" userId="96d466b960cbaa79" providerId="LiveId" clId="{B8BEC719-E021-4828-A982-46387237B0F2}" dt="2024-04-04T14:39:36.219" v="81" actId="20577"/>
        <pc:sldMkLst>
          <pc:docMk/>
          <pc:sldMk cId="2806919957" sldId="1013"/>
        </pc:sldMkLst>
        <pc:spChg chg="add mod">
          <ac:chgData name="First Presbyterian Church, Blairstown, NJ" userId="96d466b960cbaa79" providerId="LiveId" clId="{B8BEC719-E021-4828-A982-46387237B0F2}" dt="2024-04-04T14:39:36.219" v="81" actId="20577"/>
          <ac:spMkLst>
            <pc:docMk/>
            <pc:sldMk cId="2806919957" sldId="1013"/>
            <ac:spMk id="4" creationId="{7F29883C-08C5-5B84-5493-CA7BCBF17007}"/>
          </ac:spMkLst>
        </pc:spChg>
      </pc:sldChg>
      <pc:sldChg chg="modSp add mod">
        <pc:chgData name="First Presbyterian Church, Blairstown, NJ" userId="96d466b960cbaa79" providerId="LiveId" clId="{B8BEC719-E021-4828-A982-46387237B0F2}" dt="2024-04-04T14:41:42.289" v="124" actId="1076"/>
        <pc:sldMkLst>
          <pc:docMk/>
          <pc:sldMk cId="3514832704" sldId="1014"/>
        </pc:sldMkLst>
        <pc:spChg chg="mod">
          <ac:chgData name="First Presbyterian Church, Blairstown, NJ" userId="96d466b960cbaa79" providerId="LiveId" clId="{B8BEC719-E021-4828-A982-46387237B0F2}" dt="2024-04-04T14:41:42.289" v="124" actId="1076"/>
          <ac:spMkLst>
            <pc:docMk/>
            <pc:sldMk cId="3514832704" sldId="1014"/>
            <ac:spMk id="7170" creationId="{8EF1FF12-5DC1-4FF4-9F10-6F883AD9071E}"/>
          </ac:spMkLst>
        </pc:spChg>
      </pc:sldChg>
      <pc:sldChg chg="addSp delSp modSp add mod">
        <pc:chgData name="First Presbyterian Church, Blairstown, NJ" userId="96d466b960cbaa79" providerId="LiveId" clId="{B8BEC719-E021-4828-A982-46387237B0F2}" dt="2024-04-04T14:52:54.616" v="262" actId="404"/>
        <pc:sldMkLst>
          <pc:docMk/>
          <pc:sldMk cId="1554263776" sldId="1015"/>
        </pc:sldMkLst>
        <pc:spChg chg="add mod">
          <ac:chgData name="First Presbyterian Church, Blairstown, NJ" userId="96d466b960cbaa79" providerId="LiveId" clId="{B8BEC719-E021-4828-A982-46387237B0F2}" dt="2024-04-04T14:52:54.616" v="262" actId="404"/>
          <ac:spMkLst>
            <pc:docMk/>
            <pc:sldMk cId="1554263776" sldId="1015"/>
            <ac:spMk id="3" creationId="{8BCAD33B-A95E-C3F0-B6DD-ABCE823B4147}"/>
          </ac:spMkLst>
        </pc:spChg>
        <pc:spChg chg="del mod">
          <ac:chgData name="First Presbyterian Church, Blairstown, NJ" userId="96d466b960cbaa79" providerId="LiveId" clId="{B8BEC719-E021-4828-A982-46387237B0F2}" dt="2024-04-04T14:52:15.849" v="240" actId="478"/>
          <ac:spMkLst>
            <pc:docMk/>
            <pc:sldMk cId="1554263776" sldId="1015"/>
            <ac:spMk id="66563" creationId="{062664F7-ADEA-4839-0D92-F44B66176060}"/>
          </ac:spMkLst>
        </pc:spChg>
      </pc:sldChg>
      <pc:sldChg chg="addSp delSp modSp add mod setBg delDesignElem">
        <pc:chgData name="First Presbyterian Church, Blairstown, NJ" userId="96d466b960cbaa79" providerId="LiveId" clId="{B8BEC719-E021-4828-A982-46387237B0F2}" dt="2024-04-04T15:24:31.440" v="543" actId="26606"/>
        <pc:sldMkLst>
          <pc:docMk/>
          <pc:sldMk cId="0" sldId="1016"/>
        </pc:sldMkLst>
        <pc:spChg chg="mod">
          <ac:chgData name="First Presbyterian Church, Blairstown, NJ" userId="96d466b960cbaa79" providerId="LiveId" clId="{B8BEC719-E021-4828-A982-46387237B0F2}" dt="2024-04-04T15:24:31.440" v="543" actId="26606"/>
          <ac:spMkLst>
            <pc:docMk/>
            <pc:sldMk cId="0" sldId="1016"/>
            <ac:spMk id="38914" creationId="{1DDA04CF-82F4-B929-4A69-DE74947EF39C}"/>
          </ac:spMkLst>
        </pc:spChg>
        <pc:spChg chg="add">
          <ac:chgData name="First Presbyterian Church, Blairstown, NJ" userId="96d466b960cbaa79" providerId="LiveId" clId="{B8BEC719-E021-4828-A982-46387237B0F2}" dt="2024-04-04T15:24:31.440" v="543" actId="26606"/>
          <ac:spMkLst>
            <pc:docMk/>
            <pc:sldMk cId="0" sldId="1016"/>
            <ac:spMk id="38916" creationId="{255D0BF7-94F4-4437-A2B2-87BAFF86D541}"/>
          </ac:spMkLst>
        </pc:spChg>
        <pc:spChg chg="add">
          <ac:chgData name="First Presbyterian Church, Blairstown, NJ" userId="96d466b960cbaa79" providerId="LiveId" clId="{B8BEC719-E021-4828-A982-46387237B0F2}" dt="2024-04-04T15:24:31.440" v="543" actId="26606"/>
          <ac:spMkLst>
            <pc:docMk/>
            <pc:sldMk cId="0" sldId="1016"/>
            <ac:spMk id="38917" creationId="{DE118816-C01D-462E-B0B0-777C21EF604F}"/>
          </ac:spMkLst>
        </pc:spChg>
        <pc:spChg chg="add">
          <ac:chgData name="First Presbyterian Church, Blairstown, NJ" userId="96d466b960cbaa79" providerId="LiveId" clId="{B8BEC719-E021-4828-A982-46387237B0F2}" dt="2024-04-04T15:24:31.440" v="543" actId="26606"/>
          <ac:spMkLst>
            <pc:docMk/>
            <pc:sldMk cId="0" sldId="1016"/>
            <ac:spMk id="38919" creationId="{2124007E-BA57-41B2-8C6B-5E99927F2247}"/>
          </ac:spMkLst>
        </pc:spChg>
        <pc:spChg chg="del">
          <ac:chgData name="First Presbyterian Church, Blairstown, NJ" userId="96d466b960cbaa79" providerId="LiveId" clId="{B8BEC719-E021-4828-A982-46387237B0F2}" dt="2024-04-04T15:24:22.303" v="542"/>
          <ac:spMkLst>
            <pc:docMk/>
            <pc:sldMk cId="0" sldId="1016"/>
            <ac:spMk id="38921" creationId="{AC224410-FF86-4FBB-A05E-61232D4B1368}"/>
          </ac:spMkLst>
        </pc:spChg>
        <pc:spChg chg="del">
          <ac:chgData name="First Presbyterian Church, Blairstown, NJ" userId="96d466b960cbaa79" providerId="LiveId" clId="{B8BEC719-E021-4828-A982-46387237B0F2}" dt="2024-04-04T15:24:22.303" v="542"/>
          <ac:spMkLst>
            <pc:docMk/>
            <pc:sldMk cId="0" sldId="1016"/>
            <ac:spMk id="38923" creationId="{F3BDD110-869E-4A8C-9250-C7AE5C840842}"/>
          </ac:spMkLst>
        </pc:spChg>
      </pc:sldChg>
      <pc:sldChg chg="add">
        <pc:chgData name="First Presbyterian Church, Blairstown, NJ" userId="96d466b960cbaa79" providerId="LiveId" clId="{B8BEC719-E021-4828-A982-46387237B0F2}" dt="2024-04-04T15:24:22.303" v="542"/>
        <pc:sldMkLst>
          <pc:docMk/>
          <pc:sldMk cId="1459551726" sldId="1030"/>
        </pc:sldMkLst>
      </pc:sldChg>
      <pc:sldChg chg="addSp delSp modSp add mod setBg delDesignElem">
        <pc:chgData name="First Presbyterian Church, Blairstown, NJ" userId="96d466b960cbaa79" providerId="LiveId" clId="{B8BEC719-E021-4828-A982-46387237B0F2}" dt="2024-04-04T15:25:32.762" v="552" actId="403"/>
        <pc:sldMkLst>
          <pc:docMk/>
          <pc:sldMk cId="148420068" sldId="1031"/>
        </pc:sldMkLst>
        <pc:spChg chg="mod">
          <ac:chgData name="First Presbyterian Church, Blairstown, NJ" userId="96d466b960cbaa79" providerId="LiveId" clId="{B8BEC719-E021-4828-A982-46387237B0F2}" dt="2024-04-04T15:25:32.762" v="552" actId="403"/>
          <ac:spMkLst>
            <pc:docMk/>
            <pc:sldMk cId="148420068" sldId="1031"/>
            <ac:spMk id="7" creationId="{6B644979-DC75-1607-2100-577B412B0468}"/>
          </ac:spMkLst>
        </pc:spChg>
        <pc:spChg chg="mod">
          <ac:chgData name="First Presbyterian Church, Blairstown, NJ" userId="96d466b960cbaa79" providerId="LiveId" clId="{B8BEC719-E021-4828-A982-46387237B0F2}" dt="2024-04-04T15:25:27.050" v="549" actId="404"/>
          <ac:spMkLst>
            <pc:docMk/>
            <pc:sldMk cId="148420068" sldId="1031"/>
            <ac:spMk id="38914" creationId="{1DDA04CF-82F4-B929-4A69-DE74947EF39C}"/>
          </ac:spMkLst>
        </pc:spChg>
        <pc:spChg chg="add">
          <ac:chgData name="First Presbyterian Church, Blairstown, NJ" userId="96d466b960cbaa79" providerId="LiveId" clId="{B8BEC719-E021-4828-A982-46387237B0F2}" dt="2024-04-04T15:25:23.620" v="547" actId="26606"/>
          <ac:spMkLst>
            <pc:docMk/>
            <pc:sldMk cId="148420068" sldId="1031"/>
            <ac:spMk id="38916" creationId="{41F121EE-DAD9-4DD8-A8A7-C53437383A42}"/>
          </ac:spMkLst>
        </pc:spChg>
        <pc:spChg chg="del">
          <ac:chgData name="First Presbyterian Church, Blairstown, NJ" userId="96d466b960cbaa79" providerId="LiveId" clId="{B8BEC719-E021-4828-A982-46387237B0F2}" dt="2024-04-04T15:24:22.303" v="542"/>
          <ac:spMkLst>
            <pc:docMk/>
            <pc:sldMk cId="148420068" sldId="1031"/>
            <ac:spMk id="38919" creationId="{41F121EE-DAD9-4DD8-A8A7-C53437383A42}"/>
          </ac:spMkLst>
        </pc:spChg>
        <pc:picChg chg="mod">
          <ac:chgData name="First Presbyterian Church, Blairstown, NJ" userId="96d466b960cbaa79" providerId="LiveId" clId="{B8BEC719-E021-4828-A982-46387237B0F2}" dt="2024-04-04T15:25:23.620" v="547" actId="26606"/>
          <ac:picMkLst>
            <pc:docMk/>
            <pc:sldMk cId="148420068" sldId="1031"/>
            <ac:picMk id="4" creationId="{38A3961C-A704-55AB-9839-AA12552AD155}"/>
          </ac:picMkLst>
        </pc:picChg>
        <pc:picChg chg="del">
          <ac:chgData name="First Presbyterian Church, Blairstown, NJ" userId="96d466b960cbaa79" providerId="LiveId" clId="{B8BEC719-E021-4828-A982-46387237B0F2}" dt="2024-04-04T15:24:41.260" v="544" actId="478"/>
          <ac:picMkLst>
            <pc:docMk/>
            <pc:sldMk cId="148420068" sldId="1031"/>
            <ac:picMk id="6" creationId="{AAF99B58-113C-31A9-9990-9643CD02636C}"/>
          </ac:picMkLst>
        </pc:picChg>
      </pc:sldChg>
      <pc:sldChg chg="modSp add mod">
        <pc:chgData name="First Presbyterian Church, Blairstown, NJ" userId="96d466b960cbaa79" providerId="LiveId" clId="{B8BEC719-E021-4828-A982-46387237B0F2}" dt="2024-04-05T14:11:31.083" v="632" actId="6549"/>
        <pc:sldMkLst>
          <pc:docMk/>
          <pc:sldMk cId="4166965796" sldId="1032"/>
        </pc:sldMkLst>
        <pc:spChg chg="mod">
          <ac:chgData name="First Presbyterian Church, Blairstown, NJ" userId="96d466b960cbaa79" providerId="LiveId" clId="{B8BEC719-E021-4828-A982-46387237B0F2}" dt="2024-04-05T14:11:31.083" v="632" actId="6549"/>
          <ac:spMkLst>
            <pc:docMk/>
            <pc:sldMk cId="4166965796" sldId="1032"/>
            <ac:spMk id="14338" creationId="{6C0AB2E5-FEFC-EB51-E332-6199741099DC}"/>
          </ac:spMkLst>
        </pc:spChg>
      </pc:sldChg>
      <pc:sldChg chg="modSp add mod">
        <pc:chgData name="First Presbyterian Church, Blairstown, NJ" userId="96d466b960cbaa79" providerId="LiveId" clId="{B8BEC719-E021-4828-A982-46387237B0F2}" dt="2024-04-05T14:12:08.524" v="634" actId="6549"/>
        <pc:sldMkLst>
          <pc:docMk/>
          <pc:sldMk cId="1348630766" sldId="1033"/>
        </pc:sldMkLst>
        <pc:spChg chg="mod">
          <ac:chgData name="First Presbyterian Church, Blairstown, NJ" userId="96d466b960cbaa79" providerId="LiveId" clId="{B8BEC719-E021-4828-A982-46387237B0F2}" dt="2024-04-05T14:12:08.524" v="634" actId="6549"/>
          <ac:spMkLst>
            <pc:docMk/>
            <pc:sldMk cId="1348630766" sldId="1033"/>
            <ac:spMk id="14338" creationId="{6C0AB2E5-FEFC-EB51-E332-6199741099DC}"/>
          </ac:spMkLst>
        </pc:spChg>
      </pc:sldChg>
      <pc:sldChg chg="addSp delSp modSp new mod setBg">
        <pc:chgData name="First Presbyterian Church, Blairstown, NJ" userId="96d466b960cbaa79" providerId="LiveId" clId="{B8BEC719-E021-4828-A982-46387237B0F2}" dt="2024-04-05T15:48:18.524" v="652" actId="26606"/>
        <pc:sldMkLst>
          <pc:docMk/>
          <pc:sldMk cId="1022821520" sldId="1034"/>
        </pc:sldMkLst>
        <pc:spChg chg="del mod ord">
          <ac:chgData name="First Presbyterian Church, Blairstown, NJ" userId="96d466b960cbaa79" providerId="LiveId" clId="{B8BEC719-E021-4828-A982-46387237B0F2}" dt="2024-04-05T15:48:11.940" v="651" actId="478"/>
          <ac:spMkLst>
            <pc:docMk/>
            <pc:sldMk cId="1022821520" sldId="1034"/>
            <ac:spMk id="2" creationId="{B655FDC6-3892-C99A-9716-F4A1BDBDE215}"/>
          </ac:spMkLst>
        </pc:spChg>
        <pc:spChg chg="add del">
          <ac:chgData name="First Presbyterian Church, Blairstown, NJ" userId="96d466b960cbaa79" providerId="LiveId" clId="{B8BEC719-E021-4828-A982-46387237B0F2}" dt="2024-04-05T15:48:18.524" v="652" actId="26606"/>
          <ac:spMkLst>
            <pc:docMk/>
            <pc:sldMk cId="1022821520" sldId="1034"/>
            <ac:spMk id="9" creationId="{5C56FD3A-4F39-4752-AC00-DB25CCA4ED73}"/>
          </ac:spMkLst>
        </pc:spChg>
        <pc:spChg chg="add del">
          <ac:chgData name="First Presbyterian Church, Blairstown, NJ" userId="96d466b960cbaa79" providerId="LiveId" clId="{B8BEC719-E021-4828-A982-46387237B0F2}" dt="2024-04-05T15:48:18.524" v="652" actId="26606"/>
          <ac:spMkLst>
            <pc:docMk/>
            <pc:sldMk cId="1022821520" sldId="1034"/>
            <ac:spMk id="11" creationId="{772527DF-A25C-46B4-A5D9-BBE2E310ACAF}"/>
          </ac:spMkLst>
        </pc:spChg>
        <pc:spChg chg="add">
          <ac:chgData name="First Presbyterian Church, Blairstown, NJ" userId="96d466b960cbaa79" providerId="LiveId" clId="{B8BEC719-E021-4828-A982-46387237B0F2}" dt="2024-04-05T15:48:18.524" v="652" actId="26606"/>
          <ac:spMkLst>
            <pc:docMk/>
            <pc:sldMk cId="1022821520" sldId="1034"/>
            <ac:spMk id="16" creationId="{3385F975-4404-4237-86DB-4C018161DDD3}"/>
          </ac:spMkLst>
        </pc:spChg>
        <pc:spChg chg="add">
          <ac:chgData name="First Presbyterian Church, Blairstown, NJ" userId="96d466b960cbaa79" providerId="LiveId" clId="{B8BEC719-E021-4828-A982-46387237B0F2}" dt="2024-04-05T15:48:18.524" v="652" actId="26606"/>
          <ac:spMkLst>
            <pc:docMk/>
            <pc:sldMk cId="1022821520" sldId="1034"/>
            <ac:spMk id="18" creationId="{DCAE6285-6D7E-42D2-8A66-CDA633FB9EE8}"/>
          </ac:spMkLst>
        </pc:spChg>
        <pc:picChg chg="add mod">
          <ac:chgData name="First Presbyterian Church, Blairstown, NJ" userId="96d466b960cbaa79" providerId="LiveId" clId="{B8BEC719-E021-4828-A982-46387237B0F2}" dt="2024-04-05T15:48:08.878" v="650" actId="26606"/>
          <ac:picMkLst>
            <pc:docMk/>
            <pc:sldMk cId="1022821520" sldId="1034"/>
            <ac:picMk id="4" creationId="{B0545795-59D5-5519-1B1D-5E89B9E4409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04/05/2024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280654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04/05/2024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flower&#10;&#10;Description automatically generated">
            <a:extLst>
              <a:ext uri="{FF2B5EF4-FFF2-40B4-BE49-F238E27FC236}">
                <a16:creationId xmlns:a16="http://schemas.microsoft.com/office/drawing/2014/main" id="{DB8F2F31-1263-7743-EB2A-2C9666A9C97A}"/>
              </a:ext>
            </a:extLst>
          </p:cNvPr>
          <p:cNvPicPr>
            <a:picLocks noChangeAspect="1"/>
          </p:cNvPicPr>
          <p:nvPr/>
        </p:nvPicPr>
        <p:blipFill rotWithShape="1">
          <a:blip r:embed="rId2">
            <a:extLst>
              <a:ext uri="{28A0092B-C50C-407E-A947-70E740481C1C}">
                <a14:useLocalDpi xmlns:a14="http://schemas.microsoft.com/office/drawing/2010/main" val="0"/>
              </a:ext>
            </a:extLst>
          </a:blip>
          <a:srcRect l="11875" r="12500"/>
          <a:stretch/>
        </p:blipFill>
        <p:spPr>
          <a:xfrm>
            <a:off x="-38100" y="0"/>
            <a:ext cx="9220200" cy="6858000"/>
          </a:xfrm>
          <a:prstGeom prst="rect">
            <a:avLst/>
          </a:prstGeom>
        </p:spPr>
      </p:pic>
      <p:pic>
        <p:nvPicPr>
          <p:cNvPr id="5" name="Picture 4" descr="A pink flower with yellow text&#10;&#10;Description automatically generated">
            <a:extLst>
              <a:ext uri="{FF2B5EF4-FFF2-40B4-BE49-F238E27FC236}">
                <a16:creationId xmlns:a16="http://schemas.microsoft.com/office/drawing/2014/main" id="{6564D486-54C4-92C2-D768-08DC64ACF983}"/>
              </a:ext>
            </a:extLst>
          </p:cNvPr>
          <p:cNvPicPr>
            <a:picLocks noChangeAspect="1"/>
          </p:cNvPicPr>
          <p:nvPr/>
        </p:nvPicPr>
        <p:blipFill rotWithShape="1">
          <a:blip r:embed="rId3">
            <a:extLst>
              <a:ext uri="{28A0092B-C50C-407E-A947-70E740481C1C}">
                <a14:useLocalDpi xmlns:a14="http://schemas.microsoft.com/office/drawing/2010/main" val="0"/>
              </a:ext>
            </a:extLst>
          </a:blip>
          <a:srcRect l="169"/>
          <a:stretch/>
        </p:blipFill>
        <p:spPr>
          <a:xfrm>
            <a:off x="304800" y="1011108"/>
            <a:ext cx="8618751" cy="4856292"/>
          </a:xfrm>
          <a:prstGeom prst="rect">
            <a:avLst/>
          </a:prstGeom>
        </p:spPr>
      </p:pic>
      <p:grpSp>
        <p:nvGrpSpPr>
          <p:cNvPr id="8" name="Group 7">
            <a:extLst>
              <a:ext uri="{FF2B5EF4-FFF2-40B4-BE49-F238E27FC236}">
                <a16:creationId xmlns:a16="http://schemas.microsoft.com/office/drawing/2014/main" id="{4FE31091-5372-C018-E36F-33545889EA4A}"/>
              </a:ext>
            </a:extLst>
          </p:cNvPr>
          <p:cNvGrpSpPr/>
          <p:nvPr/>
        </p:nvGrpSpPr>
        <p:grpSpPr>
          <a:xfrm>
            <a:off x="651775" y="4997953"/>
            <a:ext cx="7924800" cy="941581"/>
            <a:chOff x="457200" y="5744905"/>
            <a:chExt cx="7924800" cy="913070"/>
          </a:xfrm>
        </p:grpSpPr>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accent1">
                      <a:lumMod val="50000"/>
                    </a:schemeClr>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107315"/>
            <a:ext cx="8305800" cy="3685240"/>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 of cowardice and constraint. Grant us grace to live as a people, empowered by the mystery and the miracle of Jesus’ resurrection. In Christ’s name we pray, Amen.</a:t>
            </a:r>
          </a:p>
        </p:txBody>
      </p:sp>
    </p:spTree>
    <p:extLst>
      <p:ext uri="{BB962C8B-B14F-4D97-AF65-F5344CB8AC3E}">
        <p14:creationId xmlns:p14="http://schemas.microsoft.com/office/powerpoint/2010/main" val="130398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Hear the good news . . . be alive to all that is good and kind.</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the name of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LOVE: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(No. 647  GTG)	</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Christ the Son. And now,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weak say, “We are strong”;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the poor say, “We are rich because of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 the Lord has done for us!”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3600" b="1"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a:t>
            </a:r>
          </a:p>
          <a:p>
            <a:pPr marL="0" marR="0" indent="0" algn="ctr">
              <a:spcBef>
                <a:spcPts val="0"/>
              </a:spcBef>
              <a:spcAft>
                <a:spcPts val="0"/>
              </a:spcAft>
              <a:buNone/>
            </a:pPr>
            <a:r>
              <a:rPr lang="en-US" sz="3600" b="1" i="1" kern="1400" dirty="0">
                <a:solidFill>
                  <a:schemeClr val="tx1"/>
                </a:solidFill>
                <a:effectLst/>
                <a:latin typeface="+mj-lt"/>
                <a:ea typeface="Times New Roman" panose="02020603050405020304" pitchFamily="18" charset="0"/>
                <a:cs typeface="Times New Roman" panose="02020603050405020304" pitchFamily="18" charset="0"/>
              </a:rPr>
              <a:t>for Sunday School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76200"/>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18D379B-1776-4E20-869C-FAA25FE77D6D}"/>
              </a:ext>
            </a:extLst>
          </p:cNvPr>
          <p:cNvSpPr txBox="1">
            <a:spLocks noChangeArrowheads="1"/>
          </p:cNvSpPr>
          <p:nvPr/>
        </p:nvSpPr>
        <p:spPr bwMode="auto">
          <a:xfrm>
            <a:off x="228600" y="0"/>
            <a:ext cx="8839200"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2400" b="0" i="1" dirty="0">
              <a:effectLst>
                <a:outerShdw blurRad="38100" dist="38100" dir="2700000" algn="tl">
                  <a:srgbClr val="000000">
                    <a:alpha val="43137"/>
                  </a:srgbClr>
                </a:outerShdw>
              </a:effectLst>
              <a:latin typeface="Arial Narrow" panose="020B0606020202030204" pitchFamily="34" charset="0"/>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ct val="150000"/>
              </a:lnSpc>
              <a:spcBef>
                <a:spcPct val="0"/>
              </a:spcBef>
              <a:buClrTx/>
              <a:buSzTx/>
              <a:buFont typeface="Wingdings" pitchFamily="2" charset="2"/>
              <a:buNone/>
              <a:defRPr/>
            </a:pPr>
            <a:r>
              <a:rPr lang="en-US" altLang="en-US" sz="3200" b="1" i="1" dirty="0"/>
              <a:t>Praise God, from whom all blessings flow;  Praise God all creatures here below; </a:t>
            </a:r>
          </a:p>
          <a:p>
            <a:pPr algn="ctr" eaLnBrk="1" hangingPunct="1">
              <a:lnSpc>
                <a:spcPct val="150000"/>
              </a:lnSpc>
              <a:spcBef>
                <a:spcPct val="0"/>
              </a:spcBef>
              <a:buClrTx/>
              <a:buSzTx/>
              <a:buFont typeface="Wingdings" pitchFamily="2" charset="2"/>
              <a:buNone/>
              <a:defRPr/>
            </a:pPr>
            <a:r>
              <a:rPr lang="en-US" altLang="en-US" sz="3200" b="1" i="1" dirty="0"/>
              <a:t>Praise God above, ye heavenly host; </a:t>
            </a:r>
          </a:p>
          <a:p>
            <a:pPr algn="ctr" eaLnBrk="1" hangingPunct="1">
              <a:lnSpc>
                <a:spcPct val="150000"/>
              </a:lnSpc>
              <a:spcBef>
                <a:spcPct val="0"/>
              </a:spcBef>
              <a:buClrTx/>
              <a:buSzTx/>
              <a:buFont typeface="Wingdings" pitchFamily="2" charset="2"/>
              <a:buNone/>
              <a:defRPr/>
            </a:pPr>
            <a:r>
              <a:rPr lang="en-US" altLang="en-US" sz="3200" b="1" i="1" dirty="0"/>
              <a:t>Praise Father, Son, and Holy Ghost. Amen.</a:t>
            </a:r>
          </a:p>
          <a:p>
            <a:pPr eaLnBrk="1" hangingPunct="1">
              <a:spcBef>
                <a:spcPct val="0"/>
              </a:spcBef>
              <a:buClrTx/>
              <a:buSzTx/>
              <a:buFontTx/>
              <a:buNone/>
              <a:defRPr/>
            </a:pPr>
            <a:endParaRPr lang="en-US" altLang="en-US" sz="2000" dirty="0"/>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marL="1206500" indent="-1206500" eaLnBrk="1" hangingPunct="1">
              <a:spcBef>
                <a:spcPct val="0"/>
              </a:spcBef>
              <a:buClrTx/>
              <a:buSzTx/>
              <a:buFontTx/>
              <a:buNone/>
              <a:defRPr/>
            </a:pPr>
            <a:endParaRPr lang="en-US" altLang="en-US" sz="2500" dirty="0">
              <a:effectLst>
                <a:outerShdw blurRad="38100" dist="38100" dir="2700000" algn="tl">
                  <a:srgbClr val="000000">
                    <a:alpha val="43137"/>
                  </a:srgbClr>
                </a:outerShdw>
              </a:effectLst>
            </a:endParaRPr>
          </a:p>
          <a:p>
            <a:pPr eaLnBrk="1" hangingPunct="1">
              <a:spcBef>
                <a:spcPct val="0"/>
              </a:spcBef>
              <a:buClrTx/>
              <a:buSzTx/>
              <a:buNone/>
              <a:tabLst>
                <a:tab pos="8686800" algn="r"/>
              </a:tabLst>
              <a:defRPr/>
            </a:pPr>
            <a:r>
              <a:rPr lang="en-US" altLang="en-US" sz="2400" b="0" dirty="0">
                <a:effectLst>
                  <a:outerShdw blurRad="38100" dist="38100" dir="2700000" algn="tl">
                    <a:srgbClr val="000000">
                      <a:alpha val="43137"/>
                    </a:srgbClr>
                  </a:outerShdw>
                </a:effectLst>
              </a:rPr>
              <a:t>* PRAYER OF DEDICATION</a:t>
            </a:r>
          </a:p>
          <a:p>
            <a:pPr eaLnBrk="1" hangingPunct="1">
              <a:spcBef>
                <a:spcPct val="0"/>
              </a:spcBef>
              <a:buClrTx/>
              <a:buSzTx/>
              <a:buFontTx/>
              <a:buNone/>
              <a:tabLst>
                <a:tab pos="8686800" algn="r"/>
              </a:tabLst>
              <a:defRPr/>
            </a:pPr>
            <a:endParaRPr lang="en-US" altLang="en-US" sz="2400" b="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67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NEW TESTAMENT READING: Acts 2: 42–47, 4: 32–35</a:t>
            </a:r>
          </a:p>
          <a:p>
            <a:pPr>
              <a:buNone/>
              <a:defRPr/>
            </a:pPr>
            <a:r>
              <a:rPr lang="en-US" sz="2400" b="0" dirty="0">
                <a:effectLst>
                  <a:outerShdw blurRad="38100" dist="38100" dir="2700000" algn="tl">
                    <a:srgbClr val="000000">
                      <a:alpha val="43137"/>
                    </a:srgbClr>
                  </a:outerShdw>
                </a:effectLst>
                <a:cs typeface="Arial" pitchFamily="34" charset="0"/>
              </a:rPr>
              <a:t>Believers become bold in faith and generous in spirit.</a:t>
            </a:r>
          </a:p>
          <a:p>
            <a:pPr algn="ctr">
              <a:buNone/>
              <a:defRPr/>
            </a:pPr>
            <a:r>
              <a:rPr lang="en-US" sz="2400" b="0" u="sng" dirty="0">
                <a:effectLst>
                  <a:outerShdw blurRad="38100" dist="38100" dir="2700000" algn="tl">
                    <a:srgbClr val="000000">
                      <a:alpha val="43137"/>
                    </a:srgbClr>
                  </a:outerShdw>
                </a:effectLst>
                <a:cs typeface="Arial" pitchFamily="34" charset="0"/>
              </a:rPr>
              <a:t>Acts 2: 42–47</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devoted themselves to the apostles’ teaching and fellowship, to the breaking of bread and the prayers.</a:t>
            </a:r>
          </a:p>
          <a:p>
            <a:pPr indent="17145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Life among the Believers</a:t>
            </a:r>
          </a:p>
          <a:p>
            <a:pPr indent="17145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Awe came upon everyone because many wonders and signs were being done through the apostles.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All who believed were together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had all things in common;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would sell their possessions and goods and distribute the proceeds to all, as any had need.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Day by day, as they spent much time together in the temple, they broke bread at home and ate their food with glad and generous hearts,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praising God and having the goodwill of all the people. And day by day the Lord added to their number those who were being saved.</a:t>
            </a:r>
          </a:p>
          <a:p>
            <a:pPr algn="r">
              <a:lnSpc>
                <a:spcPct val="150000"/>
              </a:lnSpc>
              <a:buNone/>
            </a:pP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368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AB69-44F0-8F4A-9264-8A276B846725}"/>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5760EB8-40B0-6BA3-3196-E6114D3891CA}"/>
              </a:ext>
            </a:extLst>
          </p:cNvPr>
          <p:cNvSpPr txBox="1">
            <a:spLocks noChangeArrowheads="1"/>
          </p:cNvSpPr>
          <p:nvPr/>
        </p:nvSpPr>
        <p:spPr bwMode="auto">
          <a:xfrm>
            <a:off x="304800" y="76200"/>
            <a:ext cx="8534400" cy="654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ctr">
              <a:lnSpc>
                <a:spcPct val="150000"/>
              </a:lnSpc>
              <a:buNone/>
            </a:pPr>
            <a:r>
              <a:rPr lang="en-US" sz="2400" b="0" u="sng" dirty="0">
                <a:effectLst>
                  <a:outerShdw blurRad="38100" dist="38100" dir="2700000" algn="tl">
                    <a:srgbClr val="000000">
                      <a:alpha val="43137"/>
                    </a:srgbClr>
                  </a:outerShdw>
                </a:effectLst>
                <a:cs typeface="Arial" pitchFamily="34" charset="0"/>
              </a:rPr>
              <a:t>Acts 4: 32–35 </a:t>
            </a:r>
          </a:p>
          <a:p>
            <a:pPr indent="228600" algn="l">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Believers Share Their Possessions</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the whole group of those who believed were of one heart and soul, and no one claimed private ownership of any possessions, but everything they owned was held in common.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With great power the apostles gave their testimony to the resurrection of the Lord Jesus, and great grace was upon them all.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 was not a needy person among them, for as many as owned lands . . .</a:t>
            </a:r>
          </a:p>
        </p:txBody>
      </p:sp>
    </p:spTree>
    <p:extLst>
      <p:ext uri="{BB962C8B-B14F-4D97-AF65-F5344CB8AC3E}">
        <p14:creationId xmlns:p14="http://schemas.microsoft.com/office/powerpoint/2010/main" val="2294021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6C970-995F-C1C2-15D4-6D1920118C45}"/>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6E03345B-50C9-496D-8BEB-456D2BCA2079}"/>
              </a:ext>
            </a:extLst>
          </p:cNvPr>
          <p:cNvSpPr txBox="1">
            <a:spLocks noChangeArrowheads="1"/>
          </p:cNvSpPr>
          <p:nvPr/>
        </p:nvSpPr>
        <p:spPr bwMode="auto">
          <a:xfrm>
            <a:off x="304800" y="76200"/>
            <a:ext cx="8534400" cy="19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or houses sold them and brought the proceeds of what was sold.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laid it at the apostles’ feet, and it was distributed to each as any had need.</a:t>
            </a:r>
          </a:p>
        </p:txBody>
      </p:sp>
    </p:spTree>
    <p:extLst>
      <p:ext uri="{BB962C8B-B14F-4D97-AF65-F5344CB8AC3E}">
        <p14:creationId xmlns:p14="http://schemas.microsoft.com/office/powerpoint/2010/main" val="332276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CHORAL INTROIT:   	Chancel Choir</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458200" cy="610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20: 19–31 </a:t>
            </a:r>
          </a:p>
          <a:p>
            <a:pPr marR="0" indent="34290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Jesus came through the locked doors.</a:t>
            </a:r>
          </a:p>
          <a:p>
            <a:pPr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Appears to the Disciples</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it was evening on that day, the first day of the week, and the doors were locked where the disciples were, for fear of the Jews, Jesus came and stood among them and said, “Peace be with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After he said this, he showed them his hands and his side. Then the disciples rejoiced when they saw the Lord.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said to them again,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0"/>
            <a:ext cx="8077200" cy="66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“Peace be with you. As the Father has sent me, so I send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he had said this, he breathed on them and said to them, “Receive the Holy Spirit.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If you forgive the sins of any, they are forgiven them; if you retain the sins of any, they are retained.”</a:t>
            </a:r>
          </a:p>
          <a:p>
            <a:pPr indent="22860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and Thomas</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Thomas (who was called the Twin), one of the twelve, was not with them when Jesus came.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So the other disciples told him, </a:t>
            </a:r>
            <a:r>
              <a:rPr lang="en-US" sz="2800" b="0"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20352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have seen the Lord.” But he said to them, “Unless I see the mark of the nails in his hands and put my finger in the mark of the nails and my hand in his side, I will not believe.”</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 week later his disciples were again in the house, and Thomas was with them. Although the doors were shut, Jesus came and stood among them and said, “Peace be with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said to Thomas, “Put your finger here and see my hands. Reach out your hand and put it in my side. . . .</a:t>
            </a:r>
          </a:p>
        </p:txBody>
      </p:sp>
    </p:spTree>
    <p:extLst>
      <p:ext uri="{BB962C8B-B14F-4D97-AF65-F5344CB8AC3E}">
        <p14:creationId xmlns:p14="http://schemas.microsoft.com/office/powerpoint/2010/main" val="281356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152400" y="0"/>
            <a:ext cx="8915400" cy="66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Do not doubt but believe.”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Thomas answered him, “My Lord and my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said to him, “Have you believed because you have seen me? Blessed are those who have not seen and yet have come to believe.”</a:t>
            </a:r>
          </a:p>
          <a:p>
            <a:pPr indent="228600" algn="just">
              <a:lnSpc>
                <a:spcPct val="150000"/>
              </a:lnSpc>
              <a:buNone/>
            </a:pPr>
            <a:r>
              <a:rPr lang="en-US" sz="2800" b="1"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Purpose of This Book</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Jesus did many other signs in the presence of his disciples that are not written in this book.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31 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these are written so that you may continue to believe that Jesus is the Messiah, the Son of God, and that through believing you may have life in his name.</a:t>
            </a:r>
          </a:p>
        </p:txBody>
      </p:sp>
    </p:spTree>
    <p:extLst>
      <p:ext uri="{BB962C8B-B14F-4D97-AF65-F5344CB8AC3E}">
        <p14:creationId xmlns:p14="http://schemas.microsoft.com/office/powerpoint/2010/main" val="65359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0" y="1752600"/>
            <a:ext cx="9144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2400" b="0" dirty="0"/>
              <a:t>MUSICAL MEDITATION - Craig Evans</a:t>
            </a:r>
          </a:p>
          <a:p>
            <a:pPr algn="ctr" eaLnBrk="1" hangingPunct="1">
              <a:lnSpc>
                <a:spcPct val="150000"/>
              </a:lnSpc>
              <a:spcBef>
                <a:spcPct val="0"/>
              </a:spcBef>
              <a:buClrTx/>
              <a:buSzTx/>
              <a:buFontTx/>
              <a:buNone/>
            </a:pPr>
            <a:endParaRPr lang="en-US" altLang="en-US" sz="2400" b="0" dirty="0"/>
          </a:p>
          <a:p>
            <a:pPr algn="ctr" eaLnBrk="1" hangingPunct="1">
              <a:spcBef>
                <a:spcPct val="0"/>
              </a:spcBef>
              <a:buClrTx/>
              <a:buSzTx/>
              <a:buFontTx/>
              <a:buNone/>
            </a:pPr>
            <a:r>
              <a:rPr lang="en-US" altLang="en-US" sz="3600" b="0" i="1" dirty="0">
                <a:latin typeface="+mj-lt"/>
              </a:rPr>
              <a:t>“April Come She Will”  </a:t>
            </a:r>
          </a:p>
          <a:p>
            <a:pPr algn="ctr" eaLnBrk="1" hangingPunct="1">
              <a:spcBef>
                <a:spcPct val="0"/>
              </a:spcBef>
              <a:buClrTx/>
              <a:buSzTx/>
              <a:buFontTx/>
              <a:buNone/>
            </a:pPr>
            <a:endParaRPr lang="en-US" altLang="en-US" sz="2800" b="0" i="1" dirty="0">
              <a:latin typeface="+mj-lt"/>
            </a:endParaRPr>
          </a:p>
          <a:p>
            <a:pPr algn="ctr" eaLnBrk="1" hangingPunct="1">
              <a:spcBef>
                <a:spcPct val="0"/>
              </a:spcBef>
              <a:buClrTx/>
              <a:buSzTx/>
              <a:buFontTx/>
              <a:buNone/>
            </a:pPr>
            <a:r>
              <a:rPr lang="en-US" altLang="en-US" sz="2800" b="0" i="1" dirty="0">
                <a:latin typeface="+mj-lt"/>
              </a:rPr>
              <a:t>by Simon &amp; Garfunkel</a:t>
            </a:r>
            <a:endParaRPr lang="en-US" altLang="en-US" sz="2300" b="0" dirty="0">
              <a:latin typeface="+mj-l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9" name="Freeform 5">
            <a:extLst>
              <a:ext uri="{FF2B5EF4-FFF2-40B4-BE49-F238E27FC236}">
                <a16:creationId xmlns:a16="http://schemas.microsoft.com/office/drawing/2014/main" id="{0F26ABD3-9F56-43F4-AAE5-B8ADF4B69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03738" y="1762886"/>
            <a:ext cx="574268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1864517" y="1485900"/>
            <a:ext cx="5414966" cy="34671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Tx/>
              <a:buSzTx/>
              <a:buNone/>
              <a:tabLst>
                <a:tab pos="7543800" algn="r"/>
              </a:tabLst>
            </a:pPr>
            <a:r>
              <a:rPr lang="en-US" altLang="en-US" sz="28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MEDITATION:  </a:t>
            </a:r>
          </a:p>
          <a:p>
            <a:pPr algn="ctr" eaLnBrk="1" hangingPunct="1">
              <a:lnSpc>
                <a:spcPct val="90000"/>
              </a:lnSpc>
              <a:spcBef>
                <a:spcPct val="0"/>
              </a:spcBef>
              <a:spcAft>
                <a:spcPts val="600"/>
              </a:spcAft>
              <a:buClrTx/>
              <a:buSzTx/>
              <a:buNone/>
              <a:tabLst>
                <a:tab pos="7543800" algn="r"/>
              </a:tabLst>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with Paster David Harvey</a:t>
            </a:r>
          </a:p>
          <a:p>
            <a:pPr algn="ctr" eaLnBrk="1" hangingPunct="1">
              <a:lnSpc>
                <a:spcPct val="90000"/>
              </a:lnSpc>
              <a:spcBef>
                <a:spcPct val="0"/>
              </a:spcBef>
              <a:spcAft>
                <a:spcPts val="600"/>
              </a:spcAft>
              <a:buClrTx/>
              <a:buSzTx/>
              <a:buNone/>
              <a:tabLst>
                <a:tab pos="7543800" algn="r"/>
              </a:tabLst>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90000"/>
              </a:lnSpc>
              <a:spcBef>
                <a:spcPct val="0"/>
              </a:spcBef>
              <a:spcAft>
                <a:spcPts val="600"/>
              </a:spcAft>
              <a:buClrTx/>
              <a:buSzTx/>
              <a:buNone/>
              <a:tabLst>
                <a:tab pos="7543800" algn="r"/>
              </a:tabLst>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lnSpc>
                <a:spcPct val="150000"/>
              </a:lnSpc>
              <a:spcBef>
                <a:spcPct val="0"/>
              </a:spcBef>
              <a:spcAft>
                <a:spcPts val="600"/>
              </a:spcAft>
              <a:buClrTx/>
              <a:buSzTx/>
              <a:buNone/>
              <a:tabLst>
                <a:tab pos="7543800" algn="r"/>
              </a:tabLst>
            </a:pPr>
            <a:r>
              <a:rPr lang="en-US" altLang="en-US" sz="36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“Life Beyond </a:t>
            </a:r>
            <a:br>
              <a:rPr lang="en-US" altLang="en-US" sz="36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br>
            <a:r>
              <a:rPr lang="en-US" altLang="en-US" sz="36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Locked Doors”</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33400" y="-13804"/>
            <a:ext cx="8153400" cy="5576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lnSpc>
                <a:spcPct val="150000"/>
              </a:lnSpc>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The Contemporary Apostles’ Creed</a:t>
            </a:r>
          </a:p>
          <a:p>
            <a:pPr eaLnBrk="1" hangingPunct="1">
              <a:lnSpc>
                <a:spcPct val="150000"/>
              </a:lnSpc>
              <a:spcBef>
                <a:spcPct val="0"/>
              </a:spcBef>
              <a:buClrTx/>
              <a:buSzTx/>
              <a:buNone/>
              <a:defRPr/>
            </a:pPr>
            <a:endParaRPr lang="en-US" altLang="en-US" sz="1100" b="0" i="1" dirty="0">
              <a:effectLst>
                <a:outerShdw blurRad="38100" dist="38100" dir="2700000" algn="tl">
                  <a:srgbClr val="000000">
                    <a:alpha val="43137"/>
                  </a:srgbClr>
                </a:outerShdw>
              </a:effectLst>
            </a:endParaRPr>
          </a:p>
          <a:p>
            <a:pPr marR="0" indent="228600" algn="just">
              <a:lnSpc>
                <a:spcPct val="150000"/>
              </a:lnSpc>
              <a:spcBef>
                <a:spcPts val="0"/>
              </a:spcBef>
              <a:spcAft>
                <a:spcPts val="0"/>
              </a:spcAft>
              <a:buNone/>
              <a:tabLst>
                <a:tab pos="5486400" algn="r"/>
              </a:tabLst>
            </a:pPr>
            <a:r>
              <a:rPr lang="en-US" sz="30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in God who places joy in our souls, dancing in our toes, and songs in our hearts. I believe God wanted gladness to flow like a river, so in divine love God created a bountiful earth with plenty for all to share. . .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457200" y="152400"/>
            <a:ext cx="8458200" cy="624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0"/>
              </a:spcAft>
              <a:buNone/>
              <a:tabLst>
                <a:tab pos="5486400" algn="r"/>
              </a:tabLst>
            </a:pPr>
            <a:r>
              <a:rPr lang="en-US" sz="30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in Jesus, who partied with outcasts and sinners, and touched the broken so they could leap and dance. We believe Jesus opened the doors and set an extra place so we could feast. </a:t>
            </a:r>
          </a:p>
          <a:p>
            <a:pPr marR="0" indent="228600" algn="just">
              <a:lnSpc>
                <a:spcPct val="150000"/>
              </a:lnSpc>
              <a:spcBef>
                <a:spcPts val="0"/>
              </a:spcBef>
              <a:spcAft>
                <a:spcPts val="0"/>
              </a:spcAft>
              <a:buNone/>
              <a:tabLst>
                <a:tab pos="5486400" algn="r"/>
              </a:tabLst>
            </a:pPr>
            <a:r>
              <a:rPr lang="en-US" sz="30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in the Holy Spirit, who prompts us to smile, who sends us invitations to come and dine, who nudges us to openness and tenderness. . . .</a:t>
            </a:r>
            <a:endParaRPr lang="en-US" sz="3000" b="0" i="1" kern="1400" dirty="0">
              <a:effectLst>
                <a:outerShdw blurRad="38100" dist="38100" dir="2700000" algn="tl">
                  <a:srgbClr val="000000">
                    <a:alpha val="43137"/>
                  </a:srgbClr>
                </a:outerShdw>
              </a:effectLst>
              <a:latin typeface="+mj-lt"/>
              <a:ea typeface="Times New Roman" panose="02020603050405020304" pitchFamily="18" charset="0"/>
            </a:endParaRPr>
          </a:p>
        </p:txBody>
      </p:sp>
    </p:spTree>
    <p:extLst>
      <p:ext uri="{BB962C8B-B14F-4D97-AF65-F5344CB8AC3E}">
        <p14:creationId xmlns:p14="http://schemas.microsoft.com/office/powerpoint/2010/main" val="86781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457200" y="457200"/>
            <a:ext cx="7924800" cy="553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0"/>
              </a:spcAft>
              <a:buNone/>
              <a:tabLst>
                <a:tab pos="5486400" algn="r"/>
              </a:tabLst>
            </a:pPr>
            <a:r>
              <a:rPr lang="en-US" sz="30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believe the Spirit is present every time we gather to break bread and stirs within us the desire to live joyfully and walk hopefully. </a:t>
            </a:r>
          </a:p>
          <a:p>
            <a:pPr marR="0" indent="228600" algn="just">
              <a:lnSpc>
                <a:spcPct val="150000"/>
              </a:lnSpc>
              <a:spcBef>
                <a:spcPts val="0"/>
              </a:spcBef>
              <a:spcAft>
                <a:spcPts val="0"/>
              </a:spcAft>
              <a:buNone/>
              <a:tabLst>
                <a:tab pos="5486400" algn="r"/>
              </a:tabLst>
            </a:pPr>
            <a:r>
              <a:rPr lang="en-US" sz="30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Forever, I will live in the embrace of God’s mysterious and miraculous love and be a witness to Christ’s resurrection joy. Amen.</a:t>
            </a:r>
          </a:p>
        </p:txBody>
      </p:sp>
    </p:spTree>
    <p:extLst>
      <p:ext uri="{BB962C8B-B14F-4D97-AF65-F5344CB8AC3E}">
        <p14:creationId xmlns:p14="http://schemas.microsoft.com/office/powerpoint/2010/main" val="1169931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8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000" b="0" i="1" dirty="0">
                <a:effectLst>
                  <a:outerShdw blurRad="38100" dist="38100" dir="2700000" algn="tl">
                    <a:srgbClr val="000000">
                      <a:alpha val="43137"/>
                    </a:srgbClr>
                  </a:outerShdw>
                </a:effectLst>
              </a:rPr>
              <a:t>When Thomas Heard from Jesus 		(Tune 442)</a:t>
            </a:r>
          </a:p>
          <a:p>
            <a:pPr algn="r" eaLnBrk="1" hangingPunct="1">
              <a:spcBef>
                <a:spcPct val="0"/>
              </a:spcBef>
              <a:buClrTx/>
              <a:buSzTx/>
              <a:buFontTx/>
              <a:buNone/>
              <a:defRPr/>
            </a:pPr>
            <a:r>
              <a:rPr lang="en-US" altLang="en-US" sz="1800" b="0" i="1" dirty="0">
                <a:effectLst>
                  <a:outerShdw blurRad="38100" dist="38100" dir="2700000" algn="tl">
                    <a:srgbClr val="000000">
                      <a:alpha val="43137"/>
                    </a:srgbClr>
                  </a:outerShdw>
                </a:effectLst>
              </a:rPr>
              <a:t>vv. 1, 2, 4, 5           © 2012 by Carolyn Winfrey Gillette</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When Thomas heard from Jesus,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"Now come and follow me,"</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He surely went with gladness,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for there was much to see.</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He witnessed Jesus' teaching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and saw his healing touch;</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He found a faith to guide him,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a friend he loved so much.</a:t>
            </a:r>
          </a:p>
          <a:p>
            <a:pPr algn="r" eaLnBrk="1" hangingPunct="1">
              <a:spcBef>
                <a:spcPct val="0"/>
              </a:spcBef>
              <a:buClrTx/>
              <a:buSzTx/>
              <a:buFontTx/>
              <a:buNone/>
              <a:defRPr/>
            </a:pPr>
            <a:r>
              <a:rPr lang="en-US" altLang="en-US" sz="2800" b="0" i="1" dirty="0">
                <a:effectLst>
                  <a:outerShdw blurRad="38100" dist="38100" dir="2700000" algn="tl">
                    <a:srgbClr val="000000">
                      <a:alpha val="43137"/>
                    </a:srgbClr>
                  </a:outerShdw>
                </a:effectLst>
              </a:rPr>
              <a:t>Cont’d.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7DEE46-B918-8A0F-89D5-84A6B53F6BF0}"/>
              </a:ext>
            </a:extLst>
          </p:cNvPr>
          <p:cNvSpPr>
            <a:spLocks noGrp="1"/>
          </p:cNvSpPr>
          <p:nvPr>
            <p:ph type="sldNum" sz="quarter" idx="12"/>
          </p:nvPr>
        </p:nvSpPr>
        <p:spPr/>
        <p:txBody>
          <a:bodyPr/>
          <a:lstStyle/>
          <a:p>
            <a:fld id="{9646BA9F-1FA8-403C-81F1-144344226328}" type="slidenum">
              <a:rPr lang="en-US" altLang="en-US" smtClean="0"/>
              <a:pPr/>
              <a:t>3</a:t>
            </a:fld>
            <a:endParaRPr lang="en-US" altLang="en-US"/>
          </a:p>
        </p:txBody>
      </p:sp>
      <p:sp>
        <p:nvSpPr>
          <p:cNvPr id="4" name="TextBox 3">
            <a:extLst>
              <a:ext uri="{FF2B5EF4-FFF2-40B4-BE49-F238E27FC236}">
                <a16:creationId xmlns:a16="http://schemas.microsoft.com/office/drawing/2014/main" id="{7F29883C-08C5-5B84-5493-CA7BCBF17007}"/>
              </a:ext>
            </a:extLst>
          </p:cNvPr>
          <p:cNvSpPr txBox="1"/>
          <p:nvPr/>
        </p:nvSpPr>
        <p:spPr>
          <a:xfrm>
            <a:off x="533400" y="838200"/>
            <a:ext cx="8153400" cy="4556697"/>
          </a:xfrm>
          <a:prstGeom prst="rect">
            <a:avLst/>
          </a:prstGeom>
          <a:noFill/>
        </p:spPr>
        <p:txBody>
          <a:bodyPr wrap="square">
            <a:spAutoFit/>
          </a:bodyPr>
          <a:lstStyle/>
          <a:p>
            <a:pPr marL="0" marR="0" indent="-114300">
              <a:lnSpc>
                <a:spcPct val="200000"/>
              </a:lnSpc>
              <a:spcBef>
                <a:spcPts val="0"/>
              </a:spcBef>
              <a:spcAft>
                <a:spcPts val="0"/>
              </a:spcAft>
              <a:tabLst>
                <a:tab pos="5486400" algn="r"/>
              </a:tabLst>
            </a:pPr>
            <a:r>
              <a:rPr lang="en-US" sz="2800" kern="1400" dirty="0">
                <a:effectLst/>
                <a:latin typeface="Tahoma" panose="020B0604030504040204" pitchFamily="34" charset="0"/>
                <a:ea typeface="Tahoma" panose="020B0604030504040204" pitchFamily="34" charset="0"/>
                <a:cs typeface="Tahoma" panose="020B0604030504040204" pitchFamily="34" charset="0"/>
              </a:rPr>
              <a:t>* SONG OF PRAISE:</a:t>
            </a:r>
            <a:r>
              <a:rPr lang="en-US" sz="2800" i="1" kern="1400" dirty="0">
                <a:effectLst/>
                <a:latin typeface="Tahoma" panose="020B0604030504040204" pitchFamily="34" charset="0"/>
                <a:ea typeface="Tahoma" panose="020B0604030504040204" pitchFamily="34" charset="0"/>
                <a:cs typeface="Tahoma" panose="020B0604030504040204" pitchFamily="34" charset="0"/>
              </a:rPr>
              <a:t>  No. 333    Seek Ye First	v. 1</a:t>
            </a:r>
            <a:endParaRPr lang="en-US" sz="28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Bef>
                <a:spcPts val="0"/>
              </a:spcBef>
              <a:spcAft>
                <a:spcPts val="0"/>
              </a:spcAft>
              <a:tabLst>
                <a:tab pos="5486400" algn="r"/>
              </a:tabLst>
            </a:pPr>
            <a:r>
              <a:rPr lang="en-US" sz="3200" b="1" i="1" kern="1400" dirty="0">
                <a:effectLst/>
                <a:latin typeface="Tahoma" panose="020B0604030504040204" pitchFamily="34" charset="0"/>
                <a:ea typeface="Times New Roman" panose="02020603050405020304" pitchFamily="18" charset="0"/>
              </a:rPr>
              <a:t>Seek Ye First the kingdom of God, </a:t>
            </a:r>
          </a:p>
          <a:p>
            <a:pPr marL="0" marR="0" algn="ctr">
              <a:lnSpc>
                <a:spcPct val="150000"/>
              </a:lnSpc>
              <a:spcBef>
                <a:spcPts val="0"/>
              </a:spcBef>
              <a:spcAft>
                <a:spcPts val="0"/>
              </a:spcAft>
              <a:tabLst>
                <a:tab pos="5486400" algn="r"/>
              </a:tabLst>
            </a:pPr>
            <a:r>
              <a:rPr lang="en-US" sz="3200" b="1" i="1" kern="1400" dirty="0">
                <a:effectLst/>
                <a:latin typeface="Tahoma" panose="020B0604030504040204" pitchFamily="34" charset="0"/>
                <a:ea typeface="Times New Roman" panose="02020603050405020304" pitchFamily="18" charset="0"/>
              </a:rPr>
              <a:t>and His righteousness,  </a:t>
            </a:r>
            <a:endParaRPr lang="en-US" sz="3200" kern="14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tabLst>
                <a:tab pos="5486400" algn="r"/>
              </a:tabLst>
            </a:pPr>
            <a:r>
              <a:rPr lang="en-US" sz="3200" b="1" i="1" kern="1400" dirty="0">
                <a:effectLst/>
                <a:latin typeface="Tahoma" panose="020B0604030504040204" pitchFamily="34" charset="0"/>
                <a:ea typeface="Times New Roman" panose="02020603050405020304" pitchFamily="18" charset="0"/>
              </a:rPr>
              <a:t>And all these things </a:t>
            </a:r>
          </a:p>
          <a:p>
            <a:pPr marL="0" marR="0" algn="ctr">
              <a:lnSpc>
                <a:spcPct val="150000"/>
              </a:lnSpc>
              <a:spcBef>
                <a:spcPts val="0"/>
              </a:spcBef>
              <a:spcAft>
                <a:spcPts val="0"/>
              </a:spcAft>
              <a:tabLst>
                <a:tab pos="5486400" algn="r"/>
              </a:tabLst>
            </a:pPr>
            <a:r>
              <a:rPr lang="en-US" sz="3200" b="1" i="1" kern="1400" dirty="0">
                <a:effectLst/>
                <a:latin typeface="Tahoma" panose="020B0604030504040204" pitchFamily="34" charset="0"/>
                <a:ea typeface="Times New Roman" panose="02020603050405020304" pitchFamily="18" charset="0"/>
              </a:rPr>
              <a:t>shall be added unto you. </a:t>
            </a:r>
          </a:p>
          <a:p>
            <a:pPr marL="0" marR="0" algn="ctr">
              <a:lnSpc>
                <a:spcPct val="150000"/>
              </a:lnSpc>
              <a:spcBef>
                <a:spcPts val="0"/>
              </a:spcBef>
              <a:spcAft>
                <a:spcPts val="0"/>
              </a:spcAft>
              <a:tabLst>
                <a:tab pos="5486400" algn="r"/>
              </a:tabLst>
            </a:pPr>
            <a:r>
              <a:rPr lang="en-US" sz="3200" b="1" i="1" kern="1400" dirty="0" err="1">
                <a:effectLst/>
                <a:latin typeface="Tahoma" panose="020B0604030504040204" pitchFamily="34" charset="0"/>
                <a:ea typeface="Times New Roman" panose="02020603050405020304" pitchFamily="18" charset="0"/>
              </a:rPr>
              <a:t>Allelu</a:t>
            </a:r>
            <a:r>
              <a:rPr lang="en-US" sz="3200" b="1" i="1" kern="1400" dirty="0">
                <a:effectLst/>
                <a:latin typeface="Tahoma" panose="020B0604030504040204" pitchFamily="34" charset="0"/>
                <a:ea typeface="Times New Roman" panose="02020603050405020304" pitchFamily="18" charset="0"/>
              </a:rPr>
              <a:t>, alleluia! </a:t>
            </a:r>
            <a:endParaRPr lang="en-US" sz="3200" kern="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6919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23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When Jesus spoke of heaven,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bold Thomas dared to say,</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"We don't know where you're going!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How can we know the way?"</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He wanted understanding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of what he could not see.</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Then Jesus reassured him,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"The way is here — through me.“</a:t>
            </a:r>
          </a:p>
          <a:p>
            <a:pPr algn="r" eaLnBrk="1" hangingPunct="1">
              <a:lnSpc>
                <a:spcPct val="150000"/>
              </a:lnSpc>
              <a:spcBef>
                <a:spcPct val="0"/>
              </a:spcBef>
              <a:buClrTx/>
              <a:buSzTx/>
              <a:buFontTx/>
              <a:buNone/>
              <a:defRPr/>
            </a:pPr>
            <a:r>
              <a:rPr lang="en-US" altLang="en-US" sz="3000" i="1" dirty="0">
                <a:effectLst>
                  <a:outerShdw blurRad="38100" dist="38100" dir="2700000" algn="tl">
                    <a:srgbClr val="000000">
                      <a:alpha val="43137"/>
                    </a:srgbClr>
                  </a:outerShdw>
                </a:effectLst>
              </a:rPr>
              <a:t>Cont’d.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623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What joy on Easter evening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when many saw the Lord!</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Yet Thomas was not with them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and would not trust their word.</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When Christ appeared before him,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his doubts were quickly gone;</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He gladly knew that evening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the joy of Easter dawn.</a:t>
            </a:r>
          </a:p>
          <a:p>
            <a:pPr algn="r" eaLnBrk="1" hangingPunct="1">
              <a:lnSpc>
                <a:spcPct val="150000"/>
              </a:lnSpc>
              <a:spcBef>
                <a:spcPct val="0"/>
              </a:spcBef>
              <a:buClrTx/>
              <a:buSzTx/>
              <a:buFontTx/>
              <a:buNone/>
              <a:defRPr/>
            </a:pPr>
            <a:r>
              <a:rPr lang="en-US" altLang="en-US" sz="300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4166965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6C0AB2E5-FEFC-EB51-E332-6199741099DC}"/>
              </a:ext>
            </a:extLst>
          </p:cNvPr>
          <p:cNvSpPr txBox="1">
            <a:spLocks noChangeArrowheads="1"/>
          </p:cNvSpPr>
          <p:nvPr/>
        </p:nvSpPr>
        <p:spPr bwMode="auto">
          <a:xfrm>
            <a:off x="-76200" y="0"/>
            <a:ext cx="9220200" cy="553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That man of faith saw Jesus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at breakfast by the sea;</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At Pentecost he witnessed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so others would believe.</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O Lord, may we — like Thomas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 keep growing day by day;</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Increase our faith and guide us, </a:t>
            </a: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for Lord, you are the Way.</a:t>
            </a:r>
          </a:p>
        </p:txBody>
      </p:sp>
    </p:spTree>
    <p:extLst>
      <p:ext uri="{BB962C8B-B14F-4D97-AF65-F5344CB8AC3E}">
        <p14:creationId xmlns:p14="http://schemas.microsoft.com/office/powerpoint/2010/main" val="134863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385F975-4404-4237-86DB-4C018161D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D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AE6285-6D7E-42D2-8A66-CDA633FB9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rgbClr val="F28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 up of flowers with text&#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3">
            <a:extLst>
              <a:ext uri="{28A0092B-C50C-407E-A947-70E740481C1C}">
                <a14:useLocalDpi xmlns:a14="http://schemas.microsoft.com/office/drawing/2010/main" val="0"/>
              </a:ext>
            </a:extLst>
          </a:blip>
          <a:srcRect t="4733"/>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499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sz="2800"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life-giving and life-empowering words of our Savior Jesus Christ:</a:t>
            </a:r>
          </a:p>
        </p:txBody>
      </p:sp>
    </p:spTree>
    <p:extLst>
      <p:ext uri="{BB962C8B-B14F-4D97-AF65-F5344CB8AC3E}">
        <p14:creationId xmlns:p14="http://schemas.microsoft.com/office/powerpoint/2010/main" val="2862197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CEF03C42-897A-4B2E-BFCE-A5A7AFAC93D8}"/>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 This is indeed the will of my Father, that all who see the Son and believe in him may have eternal life, and I will raise them up on the last day.	                      </a:t>
            </a:r>
            <a:r>
              <a:rPr lang="en-US" altLang="en-US" sz="2200" b="0" dirty="0"/>
              <a:t>John 6: 40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b="0" i="1" dirty="0"/>
              <a:t>“Behold, I stand at the door and knock; if those who hear my voice open the door, I will come in to them and eat with them, and they with me. 		   </a:t>
            </a:r>
            <a:r>
              <a:rPr lang="en-US" altLang="en-US" sz="2200" b="0" dirty="0"/>
              <a:t>Revelation 3: 20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1257300" indent="-1257300" eaLnBrk="1" hangingPunct="1">
              <a:lnSpc>
                <a:spcPct val="200000"/>
              </a:lnSpc>
              <a:spcBef>
                <a:spcPct val="0"/>
              </a:spcBef>
              <a:buClrTx/>
              <a:buSzTx/>
              <a:buFontTx/>
              <a:buNone/>
            </a:pPr>
            <a:r>
              <a:rPr lang="en-US" altLang="en-US" sz="2400" b="0" dirty="0"/>
              <a:t>Pastor:	The Lord be with you.</a:t>
            </a:r>
          </a:p>
          <a:p>
            <a:pPr marL="1885950" indent="-1885950" eaLnBrk="1" hangingPunct="1">
              <a:lnSpc>
                <a:spcPct val="200000"/>
              </a:lnSpc>
              <a:spcBef>
                <a:spcPct val="0"/>
              </a:spcBef>
              <a:buClrTx/>
              <a:buSzTx/>
              <a:buFontTx/>
              <a:buNone/>
            </a:pPr>
            <a:r>
              <a:rPr lang="en-US" altLang="en-US" b="1" dirty="0"/>
              <a:t>People: 	And with your spirit.</a:t>
            </a:r>
          </a:p>
          <a:p>
            <a:pPr marL="1257300" indent="-1257300" eaLnBrk="1" hangingPunct="1">
              <a:lnSpc>
                <a:spcPct val="200000"/>
              </a:lnSpc>
              <a:spcBef>
                <a:spcPct val="0"/>
              </a:spcBef>
              <a:buClrTx/>
              <a:buSzTx/>
              <a:buFontTx/>
              <a:buNone/>
            </a:pPr>
            <a:r>
              <a:rPr lang="en-US" altLang="en-US" sz="2400" b="0" dirty="0"/>
              <a:t>Pastor:	Lift up your hearts.</a:t>
            </a:r>
          </a:p>
          <a:p>
            <a:pPr marL="1828800" indent="-1828800" eaLnBrk="1" hangingPunct="1">
              <a:lnSpc>
                <a:spcPct val="200000"/>
              </a:lnSpc>
              <a:spcBef>
                <a:spcPct val="0"/>
              </a:spcBef>
              <a:buClrTx/>
              <a:buSzTx/>
              <a:buFontTx/>
              <a:buNone/>
            </a:pPr>
            <a:r>
              <a:rPr lang="en-US" altLang="en-US" b="1" dirty="0"/>
              <a:t>People: 	We lift them to the Lord.</a:t>
            </a:r>
          </a:p>
          <a:p>
            <a:pPr marL="1257300" indent="-1257300" eaLnBrk="1" hangingPunct="1">
              <a:lnSpc>
                <a:spcPct val="200000"/>
              </a:lnSpc>
              <a:spcBef>
                <a:spcPct val="0"/>
              </a:spcBef>
              <a:buClrTx/>
              <a:buSzTx/>
              <a:buFontTx/>
              <a:buNone/>
            </a:pPr>
            <a:r>
              <a:rPr lang="en-US" altLang="en-US" sz="2400" b="0" dirty="0"/>
              <a:t>Pastor:	Let us give thanks to the Lord our God.</a:t>
            </a:r>
          </a:p>
          <a:p>
            <a:pPr marL="1885950" indent="-1885950" eaLnBrk="1" hangingPunct="1">
              <a:spcBef>
                <a:spcPts val="2400"/>
              </a:spcBef>
              <a:buClrTx/>
              <a:buSzTx/>
              <a:buFontTx/>
              <a:buNone/>
            </a:pPr>
            <a:r>
              <a:rPr lang="en-US" altLang="en-US" b="1" dirty="0"/>
              <a:t>People:	It is right to give God our thanks and praise.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60AC2D4B-2FA8-46F6-A454-47FC3CF6D924}"/>
              </a:ext>
            </a:extLst>
          </p:cNvPr>
          <p:cNvSpPr>
            <a:spLocks noChangeArrowheads="1"/>
          </p:cNvSpPr>
          <p:nvPr/>
        </p:nvSpPr>
        <p:spPr bwMode="auto">
          <a:xfrm>
            <a:off x="76200" y="-76200"/>
            <a:ext cx="8915400" cy="682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Pastor: 	Holy Lord . . . as we pray together: </a:t>
            </a:r>
          </a:p>
          <a:p>
            <a:pPr marL="857250" indent="-857250" algn="just" eaLnBrk="1" hangingPunct="1">
              <a:lnSpc>
                <a:spcPct val="150000"/>
              </a:lnSpc>
              <a:spcBef>
                <a:spcPct val="0"/>
              </a:spcBef>
              <a:buClrTx/>
              <a:buSzTx/>
              <a:buFontTx/>
              <a:buNone/>
              <a:defRPr/>
            </a:pPr>
            <a:r>
              <a:rPr lang="en-US" altLang="en-US" sz="2800" b="1" dirty="0">
                <a:effectLst>
                  <a:outerShdw blurRad="38100" dist="38100" dir="2700000" algn="tl">
                    <a:srgbClr val="000000">
                      <a:alpha val="43137"/>
                    </a:srgbClr>
                  </a:outerShdw>
                </a:effectLst>
              </a:rPr>
              <a:t>All:	</a:t>
            </a:r>
            <a:r>
              <a:rPr lang="en-US" altLang="en-US" b="1" dirty="0">
                <a:effectLst>
                  <a:outerShdw blurRad="38100" dist="38100" dir="2700000" algn="tl">
                    <a:srgbClr val="000000">
                      <a:alpha val="43137"/>
                    </a:srgbClr>
                  </a:outerShdw>
                </a:effectLst>
              </a:rPr>
              <a:t>O God, who calls us from death to life: Fill us with the grace of Jesus’ humility, the miracle of his hospitality, and the mystery of his generosity that we may live as a beacon of your light and conduits of his love, as we pray together in his name: . .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04800" y="457200"/>
            <a:ext cx="85344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457199" y="0"/>
            <a:ext cx="8153401"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Joyful music is the sound we make this day.</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Chains of doubt and fear no longer give sway.</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Thankful is the mood of the songs we sing.</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Hopeful is the prayer of the faith we proclaim.</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Jesus said, ‘Where two or more gather</a:t>
            </a:r>
            <a:r>
              <a:rPr lang="en-US" sz="2400" dirty="0">
                <a:effectLst>
                  <a:outerShdw blurRad="38100" dist="38100" dir="2700000" algn="tl">
                    <a:srgbClr val="000000">
                      <a:alpha val="43137"/>
                    </a:srgbClr>
                  </a:outerShdw>
                </a:effectLst>
              </a:rPr>
              <a:t> </a:t>
            </a:r>
            <a:r>
              <a:rPr lang="en-US" sz="2400" b="0" dirty="0">
                <a:effectLst>
                  <a:outerShdw blurRad="38100" dist="38100" dir="2700000" algn="tl">
                    <a:srgbClr val="000000">
                      <a:alpha val="43137"/>
                    </a:srgbClr>
                  </a:outerShdw>
                </a:effectLst>
              </a:rPr>
              <a:t>in my name.”</a:t>
            </a:r>
          </a:p>
          <a:p>
            <a:pPr marL="914400" indent="-685800">
              <a:spcBef>
                <a:spcPts val="0"/>
              </a:spcBef>
              <a:spcAft>
                <a:spcPts val="1200"/>
              </a:spcAft>
              <a:buFont typeface="Wingdings" pitchFamily="2" charset="2"/>
              <a:buNone/>
              <a:tabLst/>
              <a:defRPr/>
            </a:pPr>
            <a:r>
              <a:rPr lang="en-US" sz="2400" b="1" dirty="0">
                <a:effectLst>
                  <a:outerShdw blurRad="38100" dist="38100" dir="2700000" algn="tl">
                    <a:srgbClr val="000000">
                      <a:alpha val="43137"/>
                    </a:srgbClr>
                  </a:outerShdw>
                </a:effectLst>
              </a:rPr>
              <a:t>P</a:t>
            </a:r>
            <a:r>
              <a:rPr lang="en-US" b="1" dirty="0">
                <a:effectLst>
                  <a:outerShdw blurRad="38100" dist="38100" dir="2700000" algn="tl">
                    <a:srgbClr val="000000">
                      <a:alpha val="43137"/>
                    </a:srgbClr>
                  </a:outerShdw>
                </a:effectLst>
              </a:rPr>
              <a:t>:	I am there among them, and I feel their pain.</a:t>
            </a:r>
          </a:p>
          <a:p>
            <a:pPr marL="742950" indent="-514350" algn="r">
              <a:spcBef>
                <a:spcPts val="0"/>
              </a:spcBef>
              <a:spcAft>
                <a:spcPts val="1200"/>
              </a:spcAft>
              <a:buFont typeface="Wingdings" pitchFamily="2" charset="2"/>
              <a:buNone/>
              <a:tabLst/>
              <a:defRPr/>
            </a:pPr>
            <a:r>
              <a:rPr lang="en-US" sz="2400" b="0" i="1" dirty="0">
                <a:effectLst>
                  <a:outerShdw blurRad="38100" dist="38100" dir="2700000" algn="tl">
                    <a:srgbClr val="000000">
                      <a:alpha val="43137"/>
                    </a:srgbClr>
                  </a:outerShdw>
                </a:effectLst>
              </a:rPr>
              <a:t>Cont’d.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1600200" y="1504950"/>
            <a:ext cx="7696200" cy="5772150"/>
          </a:xfrm>
          <a:prstGeom prst="rect">
            <a:avLst/>
          </a:prstGeom>
          <a:effectLst>
            <a:softEdge rad="635000"/>
          </a:effectLst>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381000" y="202510"/>
            <a:ext cx="7010400" cy="479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a:spcBef>
                <a:spcPct val="0"/>
              </a:spcBef>
              <a:spcAft>
                <a:spcPts val="300"/>
              </a:spcAft>
              <a:buClrTx/>
              <a:buSzTx/>
              <a:buFontTx/>
              <a:buNone/>
              <a:defRPr/>
            </a:pPr>
            <a:r>
              <a:rPr lang="en-US" altLang="en-US" sz="2400" b="0" dirty="0">
                <a:effectLst>
                  <a:outerShdw blurRad="50800" dist="38100" dir="2700000" algn="tl" rotWithShape="0">
                    <a:prstClr val="black">
                      <a:alpha val="40000"/>
                    </a:prstClr>
                  </a:outerShdw>
                </a:effectLst>
              </a:rPr>
              <a:t>SHARING THE BREAD:	</a:t>
            </a:r>
          </a:p>
          <a:p>
            <a:pPr>
              <a:spcBef>
                <a:spcPct val="0"/>
              </a:spcBef>
              <a:spcAft>
                <a:spcPts val="300"/>
              </a:spcAft>
              <a:buClrTx/>
              <a:buSzTx/>
              <a:buFontTx/>
              <a:buNone/>
              <a:defRPr/>
            </a:pPr>
            <a:r>
              <a:rPr lang="en-US" altLang="en-US" sz="2400" b="0" dirty="0">
                <a:effectLst>
                  <a:outerShdw blurRad="50800" dist="38100" dir="2700000" algn="tl" rotWithShape="0">
                    <a:prstClr val="black">
                      <a:alpha val="40000"/>
                    </a:prstClr>
                  </a:outerShdw>
                </a:effectLst>
              </a:rPr>
              <a:t>Jesus said, </a:t>
            </a:r>
            <a:r>
              <a:rPr lang="en-US" altLang="en-US" sz="2400" b="0" i="1" dirty="0">
                <a:effectLst>
                  <a:outerShdw blurRad="50800" dist="38100" dir="2700000" algn="tl" rotWithShape="0">
                    <a:prstClr val="black">
                      <a:alpha val="40000"/>
                    </a:prstClr>
                  </a:outerShdw>
                </a:effectLst>
              </a:rPr>
              <a:t>“I am the bread of life. Whoever comes to me will never be hungry...” </a:t>
            </a:r>
            <a:r>
              <a:rPr lang="en-US" altLang="en-US" sz="2400" b="0" dirty="0">
                <a:effectLst>
                  <a:outerShdw blurRad="50800" dist="38100" dir="2700000" algn="tl" rotWithShape="0">
                    <a:prstClr val="black">
                      <a:alpha val="40000"/>
                    </a:prstClr>
                  </a:outerShdw>
                </a:effectLst>
              </a:rPr>
              <a:t>(Jn. 6:35a) </a:t>
            </a:r>
          </a:p>
          <a:p>
            <a:pPr>
              <a:spcBef>
                <a:spcPct val="0"/>
              </a:spcBef>
              <a:spcAft>
                <a:spcPts val="300"/>
              </a:spcAft>
              <a:buClrTx/>
              <a:buSzTx/>
              <a:buFontTx/>
              <a:buNone/>
              <a:defRPr/>
            </a:pPr>
            <a:r>
              <a:rPr lang="en-US" altLang="en-US" sz="2400" b="0" dirty="0">
                <a:effectLst>
                  <a:outerShdw blurRad="50800" dist="38100" dir="2700000" algn="tl" rotWithShape="0">
                    <a:prstClr val="black">
                      <a:alpha val="40000"/>
                    </a:prstClr>
                  </a:outerShdw>
                </a:effectLst>
              </a:rPr>
              <a:t>Let us eat this bread in remembrance of Christ and may the spirit that is in him be in us also.</a:t>
            </a:r>
          </a:p>
          <a:p>
            <a:pPr marL="3257550" indent="-3257550">
              <a:spcBef>
                <a:spcPct val="0"/>
              </a:spcBef>
              <a:spcAft>
                <a:spcPts val="300"/>
              </a:spcAft>
              <a:buClrTx/>
              <a:buSzTx/>
              <a:buFontTx/>
              <a:buNone/>
              <a:defRPr/>
            </a:pPr>
            <a:endParaRPr lang="en-US" altLang="en-US" sz="2400" b="0" dirty="0">
              <a:effectLst>
                <a:outerShdw blurRad="50800" dist="38100" dir="2700000" algn="tl" rotWithShape="0">
                  <a:prstClr val="black">
                    <a:alpha val="40000"/>
                  </a:prstClr>
                </a:outerShdw>
              </a:effectLst>
            </a:endParaRPr>
          </a:p>
          <a:p>
            <a:pPr marL="3257550" indent="-3257550">
              <a:spcBef>
                <a:spcPct val="0"/>
              </a:spcBef>
              <a:spcAft>
                <a:spcPts val="300"/>
              </a:spcAft>
              <a:buClrTx/>
              <a:buSzTx/>
              <a:buFontTx/>
              <a:buNone/>
              <a:defRPr/>
            </a:pPr>
            <a:r>
              <a:rPr lang="en-US" altLang="en-US" sz="2400" b="0" dirty="0">
                <a:effectLst>
                  <a:outerShdw blurRad="50800" dist="38100" dir="2700000" algn="tl" rotWithShape="0">
                    <a:prstClr val="black">
                      <a:alpha val="40000"/>
                    </a:prstClr>
                  </a:outerShdw>
                </a:effectLst>
              </a:rPr>
              <a:t>DRINKING THE CUP:</a:t>
            </a:r>
          </a:p>
          <a:p>
            <a:pPr>
              <a:spcBef>
                <a:spcPct val="0"/>
              </a:spcBef>
              <a:spcAft>
                <a:spcPts val="300"/>
              </a:spcAft>
              <a:buClrTx/>
              <a:buSzTx/>
              <a:buFontTx/>
              <a:buNone/>
              <a:defRPr/>
            </a:pPr>
            <a:r>
              <a:rPr lang="en-US" altLang="en-US" sz="2400" b="0" dirty="0">
                <a:effectLst>
                  <a:outerShdw blurRad="50800" dist="38100" dir="2700000" algn="tl" rotWithShape="0">
                    <a:prstClr val="black">
                      <a:alpha val="40000"/>
                    </a:prstClr>
                  </a:outerShdw>
                </a:effectLst>
              </a:rPr>
              <a:t>Jesus said, </a:t>
            </a:r>
            <a:r>
              <a:rPr lang="en-US" altLang="en-US" sz="2400" b="0" i="1" dirty="0">
                <a:effectLst>
                  <a:outerShdw blurRad="50800" dist="38100" dir="2700000" algn="tl" rotWithShape="0">
                    <a:prstClr val="black">
                      <a:alpha val="40000"/>
                    </a:prstClr>
                  </a:outerShdw>
                </a:effectLst>
              </a:rPr>
              <a:t>“I am the vine, you are the branches, apart from him, we can do nothing.” </a:t>
            </a:r>
          </a:p>
          <a:p>
            <a:pPr>
              <a:spcBef>
                <a:spcPct val="0"/>
              </a:spcBef>
              <a:spcAft>
                <a:spcPts val="300"/>
              </a:spcAft>
              <a:buClrTx/>
              <a:buSzTx/>
              <a:buFontTx/>
              <a:buNone/>
              <a:defRPr/>
            </a:pPr>
            <a:r>
              <a:rPr lang="en-US" altLang="en-US" sz="2400" b="0" dirty="0">
                <a:effectLst>
                  <a:outerShdw blurRad="50800" dist="38100" dir="2700000" algn="tl" rotWithShape="0">
                    <a:prstClr val="black">
                      <a:alpha val="40000"/>
                    </a:prstClr>
                  </a:outerShdw>
                </a:effectLst>
              </a:rPr>
              <a:t>Drink this cup in remembrance of Christ and may the spirit in which he died be our Spirit. </a:t>
            </a:r>
          </a:p>
          <a:p>
            <a:pPr>
              <a:spcBef>
                <a:spcPct val="0"/>
              </a:spcBef>
              <a:spcAft>
                <a:spcPts val="300"/>
              </a:spcAft>
              <a:buClrTx/>
              <a:buSzTx/>
              <a:buFontTx/>
              <a:buNone/>
              <a:defRPr/>
            </a:pPr>
            <a:endParaRPr lang="en-US" altLang="en-US" sz="2400" b="0" i="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88216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304800" y="12303"/>
            <a:ext cx="8686800" cy="693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Font typeface="Wingdings" pitchFamily="2" charset="2"/>
              <a:buNone/>
              <a:defRPr/>
            </a:pPr>
            <a:r>
              <a:rPr lang="en-US" altLang="en-US" sz="2400" b="0" dirty="0">
                <a:effectLst>
                  <a:outerShdw blurRad="38100" dist="38100" dir="2700000" algn="tl">
                    <a:srgbClr val="000000">
                      <a:alpha val="43137"/>
                    </a:srgbClr>
                  </a:outerShdw>
                </a:effectLst>
              </a:rPr>
              <a:t>COMMUNION BLESSING:</a:t>
            </a:r>
          </a:p>
          <a:p>
            <a:pPr marL="571500" indent="-571500">
              <a:buFont typeface="Wingdings" pitchFamily="2" charset="2"/>
              <a:buNone/>
              <a:defRPr/>
            </a:pPr>
            <a:r>
              <a:rPr lang="en-US" altLang="en-US" sz="2400" b="0" dirty="0">
                <a:effectLst>
                  <a:outerShdw blurRad="38100" dist="38100" dir="2700000" algn="tl">
                    <a:srgbClr val="000000">
                      <a:alpha val="43137"/>
                    </a:srgbClr>
                  </a:outerShdw>
                </a:effectLst>
              </a:rPr>
              <a:t>Let us give thanks to the Lord our God.</a:t>
            </a:r>
          </a:p>
          <a:p>
            <a:pPr marL="171450" algn="just">
              <a:lnSpc>
                <a:spcPct val="145000"/>
              </a:lnSpc>
              <a:buFont typeface="Wingdings" pitchFamily="2" charset="2"/>
              <a:buNone/>
              <a:defRPr/>
            </a:pPr>
            <a:r>
              <a:rPr lang="en-US" altLang="en-US" sz="3000" b="1" dirty="0">
                <a:effectLst>
                  <a:outerShdw blurRad="38100" dist="38100" dir="2700000" algn="tl">
                    <a:srgbClr val="000000">
                      <a:alpha val="43137"/>
                    </a:srgbClr>
                  </a:outerShdw>
                </a:effectLst>
              </a:rPr>
              <a:t>For the joyful reign and rule of Christ’s kingdom within our lives, we praise you, O God. We thank you for Jesus’ saving death on the cross and your power which raised him from the dead. We rejoice that because He lives and lives in us, nothing past, present nor things to come shall separate us from your great love, revealed in Jesus our Lord.  Amen.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76200"/>
            <a:ext cx="9144000"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spcBef>
                <a:spcPct val="0"/>
              </a:spcBef>
              <a:buClrTx/>
              <a:buSzTx/>
              <a:buFontTx/>
              <a:buNone/>
            </a:pPr>
            <a:r>
              <a:rPr lang="en-US" altLang="en-US" sz="2800" dirty="0"/>
              <a:t>  </a:t>
            </a:r>
            <a:r>
              <a:rPr lang="en-US" altLang="en-US" sz="2800" b="1" dirty="0"/>
              <a:t>DEPARTING IN GOD’S NAME</a:t>
            </a:r>
          </a:p>
          <a:p>
            <a:pPr>
              <a:spcBef>
                <a:spcPct val="0"/>
              </a:spcBef>
              <a:buClrTx/>
              <a:buSzTx/>
              <a:buFontTx/>
              <a:buNone/>
            </a:pPr>
            <a:r>
              <a:rPr lang="en-US" altLang="en-US" sz="1000" dirty="0"/>
              <a:t> </a:t>
            </a:r>
          </a:p>
          <a:p>
            <a:pPr eaLnBrk="1" hangingPunct="1">
              <a:spcBef>
                <a:spcPct val="0"/>
              </a:spcBef>
              <a:buClrTx/>
              <a:buSzTx/>
              <a:buFontTx/>
              <a:buNone/>
            </a:pPr>
            <a:r>
              <a:rPr lang="en-US" altLang="en-US" sz="2200" b="0" dirty="0"/>
              <a:t>* HYMN:  </a:t>
            </a:r>
            <a:r>
              <a:rPr lang="en-US" altLang="en-US" sz="2200" b="0" i="1" dirty="0"/>
              <a:t>No. 302    I Danced in the Morning 	vv. 1, 3–5</a:t>
            </a:r>
            <a:endParaRPr lang="en-US" altLang="en-US" sz="2200" b="0" dirty="0"/>
          </a:p>
          <a:p>
            <a:pPr eaLnBrk="1" hangingPunct="1">
              <a:spcBef>
                <a:spcPct val="0"/>
              </a:spcBef>
              <a:buClrTx/>
              <a:buSzTx/>
              <a:buFontTx/>
              <a:buNone/>
            </a:pPr>
            <a:r>
              <a:rPr lang="en-US" altLang="en-US" sz="1000" i="1" dirty="0"/>
              <a:t> </a:t>
            </a:r>
            <a:r>
              <a:rPr lang="en-US" altLang="en-US" sz="1000" dirty="0"/>
              <a:t> </a:t>
            </a:r>
          </a:p>
          <a:p>
            <a:pPr algn="ctr" eaLnBrk="1" hangingPunct="1">
              <a:lnSpc>
                <a:spcPct val="150000"/>
              </a:lnSpc>
              <a:spcBef>
                <a:spcPct val="0"/>
              </a:spcBef>
              <a:buClrTx/>
              <a:buSzTx/>
              <a:buFontTx/>
              <a:buNone/>
            </a:pPr>
            <a:r>
              <a:rPr lang="en-US" altLang="en-US" b="1" i="1" dirty="0"/>
              <a:t>I danced in the morning </a:t>
            </a:r>
          </a:p>
          <a:p>
            <a:pPr algn="ctr" eaLnBrk="1" hangingPunct="1">
              <a:lnSpc>
                <a:spcPct val="150000"/>
              </a:lnSpc>
              <a:spcBef>
                <a:spcPct val="0"/>
              </a:spcBef>
              <a:buClrTx/>
              <a:buSzTx/>
              <a:buFontTx/>
              <a:buNone/>
            </a:pPr>
            <a:r>
              <a:rPr lang="en-US" altLang="en-US" b="1" i="1" dirty="0"/>
              <a:t>when the world was begun, </a:t>
            </a:r>
          </a:p>
          <a:p>
            <a:pPr algn="ctr" eaLnBrk="1" hangingPunct="1">
              <a:lnSpc>
                <a:spcPct val="150000"/>
              </a:lnSpc>
              <a:spcBef>
                <a:spcPct val="0"/>
              </a:spcBef>
              <a:buClrTx/>
              <a:buSzTx/>
              <a:buFontTx/>
              <a:buNone/>
            </a:pPr>
            <a:r>
              <a:rPr lang="en-US" altLang="en-US" b="1" i="1" dirty="0"/>
              <a:t>And I danced in the moon </a:t>
            </a:r>
          </a:p>
          <a:p>
            <a:pPr algn="ctr" eaLnBrk="1" hangingPunct="1">
              <a:lnSpc>
                <a:spcPct val="150000"/>
              </a:lnSpc>
              <a:spcBef>
                <a:spcPct val="0"/>
              </a:spcBef>
              <a:buClrTx/>
              <a:buSzTx/>
              <a:buFontTx/>
              <a:buNone/>
            </a:pPr>
            <a:r>
              <a:rPr lang="en-US" altLang="en-US" b="1" i="1" dirty="0"/>
              <a:t>and the stars and the sun, </a:t>
            </a:r>
          </a:p>
          <a:p>
            <a:pPr algn="ctr" eaLnBrk="1" hangingPunct="1">
              <a:lnSpc>
                <a:spcPct val="150000"/>
              </a:lnSpc>
              <a:spcBef>
                <a:spcPct val="0"/>
              </a:spcBef>
              <a:buClrTx/>
              <a:buSzTx/>
              <a:buFontTx/>
              <a:buNone/>
            </a:pPr>
            <a:r>
              <a:rPr lang="en-US" altLang="en-US" b="1" i="1" dirty="0"/>
              <a:t>And I came down from heaven </a:t>
            </a:r>
          </a:p>
          <a:p>
            <a:pPr algn="ctr" eaLnBrk="1" hangingPunct="1">
              <a:lnSpc>
                <a:spcPct val="150000"/>
              </a:lnSpc>
              <a:spcBef>
                <a:spcPct val="0"/>
              </a:spcBef>
              <a:buClrTx/>
              <a:buSzTx/>
              <a:buFontTx/>
              <a:buNone/>
            </a:pPr>
            <a:r>
              <a:rPr lang="en-US" altLang="en-US" b="1" i="1" dirty="0"/>
              <a:t>and I danced on the earth; </a:t>
            </a:r>
          </a:p>
          <a:p>
            <a:pPr algn="ctr" eaLnBrk="1" hangingPunct="1">
              <a:lnSpc>
                <a:spcPct val="150000"/>
              </a:lnSpc>
              <a:spcBef>
                <a:spcPct val="0"/>
              </a:spcBef>
              <a:buClrTx/>
              <a:buSzTx/>
              <a:buFontTx/>
              <a:buNone/>
            </a:pPr>
            <a:r>
              <a:rPr lang="en-US" altLang="en-US" b="1" i="1" dirty="0"/>
              <a:t>At Bethlehem I had My birth.</a:t>
            </a:r>
          </a:p>
          <a:p>
            <a:pPr algn="r" eaLnBrk="1" hangingPunct="1">
              <a:spcBef>
                <a:spcPct val="0"/>
              </a:spcBef>
              <a:buClrTx/>
              <a:buSzTx/>
              <a:buFontTx/>
              <a:buNone/>
            </a:pPr>
            <a:r>
              <a:rPr lang="en-US" altLang="en-US" sz="2000" b="0" i="1" dirty="0"/>
              <a:t>Cont’d.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0" y="685800"/>
            <a:ext cx="9144000" cy="390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in the dance said He. </a:t>
            </a:r>
          </a:p>
          <a:p>
            <a:pPr eaLnBrk="1" hangingPunct="1">
              <a:spcBef>
                <a:spcPct val="0"/>
              </a:spcBef>
              <a:buClrTx/>
              <a:buSzTx/>
              <a:buFontTx/>
              <a:buNone/>
            </a:pPr>
            <a:endParaRPr lang="en-US" altLang="en-US" sz="3000"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pPr>
            <a:r>
              <a:rPr lang="en-US" altLang="en-US" sz="20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291126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381000" y="331027"/>
            <a:ext cx="8763000" cy="500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danced on the Sabbath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 cured the lame;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 holy people said it was a shame.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They whipped and they stripped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they hung Me high,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left Me there on a cross to die.</a:t>
            </a:r>
          </a:p>
          <a:p>
            <a:pPr algn="r" eaLnBrk="1" hangingPunct="1">
              <a:lnSpc>
                <a:spcPct val="150000"/>
              </a:lnSpc>
              <a:spcBef>
                <a:spcPct val="0"/>
              </a:spcBef>
              <a:buClrTx/>
              <a:buSzTx/>
              <a:buNone/>
            </a:pPr>
            <a:r>
              <a:rPr lang="en-US" altLang="en-US" sz="2400" b="0" i="1" dirty="0">
                <a:effectLst>
                  <a:outerShdw blurRad="38100" dist="38100" dir="2700000" algn="tl">
                    <a:srgbClr val="000000">
                      <a:alpha val="43137"/>
                    </a:srgbClr>
                  </a:outerShdw>
                </a:effectLst>
              </a:rPr>
              <a:t>Cont’d.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390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in the dance said He. </a:t>
            </a:r>
          </a:p>
          <a:p>
            <a:pPr eaLnBrk="1" hangingPunct="1">
              <a:spcBef>
                <a:spcPct val="0"/>
              </a:spcBef>
              <a:buClrTx/>
              <a:buSzTx/>
              <a:buFontTx/>
              <a:buNone/>
            </a:pPr>
            <a:endParaRPr lang="en-US" altLang="en-US" sz="3000"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pPr>
            <a:r>
              <a:rPr lang="en-US" altLang="en-US" sz="20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3532314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76200" y="457200"/>
            <a:ext cx="9144000" cy="492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I danced on a Friday when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 sky turned black;</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It's hard to dance with the devil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on your back; They buried my body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they thought I'd gone,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But I am the dance and I still go on. </a:t>
            </a:r>
          </a:p>
          <a:p>
            <a:pPr algn="r" eaLnBrk="1" hangingPunct="1">
              <a:lnSpc>
                <a:spcPct val="150000"/>
              </a:lnSpc>
              <a:spcBef>
                <a:spcPct val="0"/>
              </a:spcBef>
              <a:buClrTx/>
              <a:buSzTx/>
              <a:buFontTx/>
              <a:buNone/>
            </a:pPr>
            <a:r>
              <a:rPr lang="en-US" altLang="en-US" sz="20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330401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390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wherever you may be,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And I’ll lead you all in the dance said He. </a:t>
            </a:r>
          </a:p>
          <a:p>
            <a:pPr eaLnBrk="1" hangingPunct="1">
              <a:spcBef>
                <a:spcPct val="0"/>
              </a:spcBef>
              <a:buClrTx/>
              <a:buSzTx/>
              <a:buFontTx/>
              <a:buNone/>
            </a:pPr>
            <a:endParaRPr lang="en-US" altLang="en-US" sz="3000"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pPr>
            <a:r>
              <a:rPr lang="en-US" altLang="en-US" sz="2000" b="0" i="1" dirty="0">
                <a:effectLst>
                  <a:outerShdw blurRad="38100" dist="38100" dir="2700000" algn="tl">
                    <a:srgbClr val="000000">
                      <a:alpha val="43137"/>
                    </a:srgbClr>
                  </a:outerShdw>
                </a:effectLst>
              </a:rPr>
              <a:t>Cont’d.</a:t>
            </a:r>
          </a:p>
        </p:txBody>
      </p:sp>
    </p:spTree>
    <p:extLst>
      <p:ext uri="{BB962C8B-B14F-4D97-AF65-F5344CB8AC3E}">
        <p14:creationId xmlns:p14="http://schemas.microsoft.com/office/powerpoint/2010/main" val="1228354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533400" y="838200"/>
            <a:ext cx="868680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May Christ’s peace and presence enrich you all.</a:t>
            </a:r>
          </a:p>
          <a:p>
            <a:pPr marL="914400" indent="-685800">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And also to you.</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With joyful praise in our lives, let us worship God!</a:t>
            </a:r>
          </a:p>
        </p:txBody>
      </p:sp>
    </p:spTree>
    <p:extLst>
      <p:ext uri="{BB962C8B-B14F-4D97-AF65-F5344CB8AC3E}">
        <p14:creationId xmlns:p14="http://schemas.microsoft.com/office/powerpoint/2010/main" val="3514832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a:extLst>
              <a:ext uri="{FF2B5EF4-FFF2-40B4-BE49-F238E27FC236}">
                <a16:creationId xmlns:a16="http://schemas.microsoft.com/office/drawing/2014/main" id="{87C2CCFC-5BCC-09E4-4336-55D7ECDF5E84}"/>
              </a:ext>
            </a:extLst>
          </p:cNvPr>
          <p:cNvSpPr txBox="1">
            <a:spLocks noChangeArrowheads="1"/>
          </p:cNvSpPr>
          <p:nvPr/>
        </p:nvSpPr>
        <p:spPr bwMode="auto">
          <a:xfrm>
            <a:off x="190500" y="990600"/>
            <a:ext cx="8763000" cy="364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They cut me down and I leap up high</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life that will never, never die;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I’ll live in you if you’ll live in Me:</a:t>
            </a:r>
          </a:p>
          <a:p>
            <a:pPr algn="ctr" eaLnBrk="1" hangingPunct="1">
              <a:lnSpc>
                <a:spcPct val="150000"/>
              </a:lnSpc>
              <a:spcBef>
                <a:spcPct val="0"/>
              </a:spcBef>
              <a:buClrTx/>
              <a:buSzTx/>
              <a:buFontTx/>
              <a:buNone/>
            </a:pPr>
            <a:r>
              <a:rPr lang="en-US" altLang="en-US" b="1" i="1" dirty="0">
                <a:effectLst>
                  <a:outerShdw blurRad="38100" dist="38100" dir="2700000" algn="tl">
                    <a:srgbClr val="000000">
                      <a:alpha val="43137"/>
                    </a:srgbClr>
                  </a:outerShdw>
                </a:effectLst>
              </a:rPr>
              <a:t>I am the Lord of the Dance said He.</a:t>
            </a:r>
          </a:p>
          <a:p>
            <a:pPr algn="r" eaLnBrk="1" hangingPunct="1">
              <a:lnSpc>
                <a:spcPct val="150000"/>
              </a:lnSpc>
              <a:spcBef>
                <a:spcPct val="0"/>
              </a:spcBef>
              <a:buClrTx/>
              <a:buSzTx/>
              <a:buNone/>
            </a:pPr>
            <a:r>
              <a:rPr lang="en-US" altLang="en-US" sz="2400" b="0" i="1" dirty="0">
                <a:effectLst>
                  <a:outerShdw blurRad="38100" dist="38100" dir="2700000" algn="tl">
                    <a:srgbClr val="000000">
                      <a:alpha val="43137"/>
                    </a:srgbClr>
                  </a:outerShdw>
                </a:effectLst>
              </a:rPr>
              <a:t>Cont’d.</a:t>
            </a:r>
            <a:r>
              <a:rPr lang="en-US" altLang="en-US" sz="3000" b="1"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134696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338187F-6D5D-246A-0226-CE6EE9725A3F}"/>
              </a:ext>
            </a:extLst>
          </p:cNvPr>
          <p:cNvSpPr>
            <a:spLocks noChangeArrowheads="1"/>
          </p:cNvSpPr>
          <p:nvPr/>
        </p:nvSpPr>
        <p:spPr bwMode="auto">
          <a:xfrm>
            <a:off x="-9525" y="457200"/>
            <a:ext cx="9144000" cy="276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Dance, then, wherever you may be: </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I am the Lord of the Dance, said He,</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And I’ll lead you all, wherever you may be,</a:t>
            </a:r>
          </a:p>
          <a:p>
            <a:pPr algn="ctr" eaLnBrk="1" hangingPunct="1">
              <a:lnSpc>
                <a:spcPct val="150000"/>
              </a:lnSpc>
              <a:spcBef>
                <a:spcPct val="0"/>
              </a:spcBef>
              <a:buClrTx/>
              <a:buSzTx/>
              <a:buFontTx/>
              <a:buNone/>
            </a:pPr>
            <a:r>
              <a:rPr lang="en-US" altLang="en-US" sz="3000" b="1" i="1" dirty="0">
                <a:effectLst>
                  <a:outerShdw blurRad="38100" dist="38100" dir="2700000" algn="tl">
                    <a:srgbClr val="000000">
                      <a:alpha val="43137"/>
                    </a:srgbClr>
                  </a:outerShdw>
                </a:effectLst>
              </a:rPr>
              <a:t>And I’ll lead you all in the dance said He. </a:t>
            </a:r>
          </a:p>
        </p:txBody>
      </p:sp>
    </p:spTree>
    <p:extLst>
      <p:ext uri="{BB962C8B-B14F-4D97-AF65-F5344CB8AC3E}">
        <p14:creationId xmlns:p14="http://schemas.microsoft.com/office/powerpoint/2010/main" val="1184743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38919" name="Rectangle 38918">
            <a:extLst>
              <a:ext uri="{FF2B5EF4-FFF2-40B4-BE49-F238E27FC236}">
                <a16:creationId xmlns:a16="http://schemas.microsoft.com/office/drawing/2014/main" id="{2124007E-BA57-41B2-8C6B-5E99927F2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599373" y="1197428"/>
            <a:ext cx="4466345" cy="44631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algn="ctr" eaLnBrk="1" hangingPunct="1">
              <a:spcBef>
                <a:spcPct val="0"/>
              </a:spcBef>
              <a:spcAft>
                <a:spcPts val="600"/>
              </a:spcAft>
              <a:buClr>
                <a:schemeClr val="tx2"/>
              </a:buClr>
              <a:buNone/>
            </a:pPr>
            <a:r>
              <a:rPr lang="en-US" altLang="en-US" sz="42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 CHARGE TO THE PEOPLE &amp; BENEDICTION</a:t>
            </a:r>
          </a:p>
          <a:p>
            <a:pPr marL="228600" marR="0" indent="-228600" algn="ctr" eaLnBrk="1" hangingPunct="1">
              <a:spcBef>
                <a:spcPct val="0"/>
              </a:spcBef>
              <a:spcAft>
                <a:spcPts val="600"/>
              </a:spcAft>
              <a:buClr>
                <a:schemeClr val="tx2"/>
              </a:buClr>
              <a:buNone/>
            </a:pPr>
            <a:endParaRPr lang="en-US" altLang="en-US" sz="4200" b="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tabLst>
                <a:tab pos="5129784" algn="r"/>
              </a:tabLst>
              <a:defRPr/>
            </a:pPr>
            <a:endParaRPr lang="en-US" altLang="en-US" sz="4200"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defRPr/>
            </a:pPr>
            <a:endParaRPr lang="en-US" altLang="en-US" sz="4200" b="1" i="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sp>
        <p:nvSpPr>
          <p:cNvPr id="38916" name="Rectangle 38915">
            <a:extLst>
              <a:ext uri="{FF2B5EF4-FFF2-40B4-BE49-F238E27FC236}">
                <a16:creationId xmlns:a16="http://schemas.microsoft.com/office/drawing/2014/main" id="{255D0BF7-94F4-4437-A2B2-87BAFF86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3278" y="0"/>
            <a:ext cx="2411730" cy="6858000"/>
          </a:xfrm>
          <a:prstGeom prst="rect">
            <a:avLst/>
          </a:prstGeom>
          <a:solidFill>
            <a:schemeClr val="bg2">
              <a:lumMod val="90000"/>
              <a:lumOff val="1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7" name="Rectangle 38916">
            <a:extLst>
              <a:ext uri="{FF2B5EF4-FFF2-40B4-BE49-F238E27FC236}">
                <a16:creationId xmlns:a16="http://schemas.microsoft.com/office/drawing/2014/main" id="{DE118816-C01D-462E-B0B0-777C21EF6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0"/>
            <a:ext cx="1078992" cy="6858000"/>
          </a:xfrm>
          <a:prstGeom prst="rect">
            <a:avLst/>
          </a:prstGeom>
          <a:solidFill>
            <a:schemeClr val="accent1">
              <a:alpha val="9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CA4F61-1BED-3613-CCEC-038867A43F45}"/>
              </a:ext>
            </a:extLst>
          </p:cNvPr>
          <p:cNvSpPr txBox="1"/>
          <p:nvPr/>
        </p:nvSpPr>
        <p:spPr>
          <a:xfrm>
            <a:off x="342900" y="76200"/>
            <a:ext cx="8458200" cy="7120026"/>
          </a:xfrm>
          <a:prstGeom prst="rect">
            <a:avLst/>
          </a:prstGeom>
          <a:noFill/>
        </p:spPr>
        <p:txBody>
          <a:bodyPr wrap="square">
            <a:spAutoFit/>
          </a:bodyPr>
          <a:lstStyle/>
          <a:p>
            <a:pPr marL="0" marR="0" indent="-114300">
              <a:spcBef>
                <a:spcPts val="0"/>
              </a:spcBef>
              <a:spcAft>
                <a:spcPts val="0"/>
              </a:spcAft>
              <a:tabLst>
                <a:tab pos="1428750" algn="l"/>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CONGREGATIONAL BENEDICTION:  </a:t>
            </a:r>
            <a:r>
              <a:rPr lang="en-US" sz="2400" i="1" kern="1400" dirty="0">
                <a:effectLst/>
                <a:latin typeface="Tahoma" panose="020B0604030504040204" pitchFamily="34" charset="0"/>
                <a:ea typeface="Tahoma" panose="020B0604030504040204" pitchFamily="34" charset="0"/>
                <a:cs typeface="Tahoma" panose="020B0604030504040204" pitchFamily="34" charset="0"/>
              </a:rPr>
              <a:t>“Song of Peace”  </a:t>
            </a: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0" marR="0" indent="-114300" algn="r">
              <a:lnSpc>
                <a:spcPct val="115000"/>
              </a:lnSpc>
              <a:spcBef>
                <a:spcPts val="0"/>
              </a:spcBef>
              <a:spcAft>
                <a:spcPts val="0"/>
              </a:spcAft>
              <a:tabLst>
                <a:tab pos="1428750" algn="l"/>
                <a:tab pos="5486400" algn="r"/>
              </a:tabLst>
            </a:pPr>
            <a:r>
              <a:rPr lang="en-US" sz="2400" i="1" kern="1400" dirty="0">
                <a:effectLst/>
                <a:latin typeface="Tahoma" panose="020B0604030504040204" pitchFamily="34" charset="0"/>
                <a:ea typeface="Tahoma" panose="020B0604030504040204" pitchFamily="34" charset="0"/>
                <a:cs typeface="Tahoma" panose="020B0604030504040204" pitchFamily="34" charset="0"/>
              </a:rPr>
              <a:t>(sung to the tune of “Edelweiss”)</a:t>
            </a:r>
          </a:p>
          <a:p>
            <a:pPr marL="0" marR="0" indent="-114300" algn="r">
              <a:spcBef>
                <a:spcPts val="0"/>
              </a:spcBef>
              <a:spcAft>
                <a:spcPts val="0"/>
              </a:spcAft>
              <a:tabLst>
                <a:tab pos="1428750" algn="l"/>
                <a:tab pos="5486400" algn="r"/>
              </a:tabLst>
            </a:pPr>
            <a:endParaRPr lang="en-US" sz="105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Bef>
                <a:spcPts val="0"/>
              </a:spcBef>
              <a:spcAft>
                <a:spcPts val="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lnSpc>
                <a:spcPct val="150000"/>
              </a:lnSpc>
              <a:spcBef>
                <a:spcPts val="0"/>
              </a:spcBef>
              <a:spcAft>
                <a:spcPts val="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Bef>
                <a:spcPts val="0"/>
              </a:spcBef>
              <a:spcAft>
                <a:spcPts val="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Grant you peace, perfect peace, courage in every endeavor.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Bef>
                <a:spcPts val="0"/>
              </a:spcBef>
              <a:spcAft>
                <a:spcPts val="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Lift up your eyes and see God’s face, and God’s grace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spcBef>
                <a:spcPts val="0"/>
              </a:spcBef>
              <a:spcAft>
                <a:spcPts val="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May the Lord, mighty God, </a:t>
            </a:r>
          </a:p>
          <a:p>
            <a:pPr marL="0" marR="0" algn="ctr">
              <a:lnSpc>
                <a:spcPct val="150000"/>
              </a:lnSpc>
              <a:spcBef>
                <a:spcPts val="0"/>
              </a:spcBef>
              <a:spcAft>
                <a:spcPts val="0"/>
              </a:spcAft>
              <a:tabLst>
                <a:tab pos="1428750" algn="l"/>
                <a:tab pos="5486400" algn="r"/>
              </a:tabLst>
            </a:pPr>
            <a:r>
              <a:rPr lang="en-US" sz="3200" b="1" i="1" kern="1400" dirty="0">
                <a:effectLst/>
                <a:latin typeface="Tahoma" panose="020B0604030504040204" pitchFamily="34" charset="0"/>
                <a:ea typeface="Tahoma" panose="020B0604030504040204" pitchFamily="34" charset="0"/>
                <a:cs typeface="Tahoma" panose="020B0604030504040204" pitchFamily="34" charset="0"/>
              </a:rPr>
              <a:t>bless and keep you forever.</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9551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070962" y="965196"/>
            <a:ext cx="2352947" cy="263314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algn="ctr" eaLnBrk="1" hangingPunct="1">
              <a:spcBef>
                <a:spcPct val="0"/>
              </a:spcBef>
              <a:spcAft>
                <a:spcPts val="600"/>
              </a:spcAft>
              <a:buClr>
                <a:schemeClr val="tx2"/>
              </a:buClr>
              <a:buNone/>
            </a:pPr>
            <a:endParaRPr lang="en-US" altLang="en-US" sz="35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marR="0" indent="-228600" algn="ctr" eaLnBrk="1" hangingPunct="1">
              <a:spcBef>
                <a:spcPct val="0"/>
              </a:spcBef>
              <a:spcAft>
                <a:spcPts val="600"/>
              </a:spcAft>
              <a:buClr>
                <a:schemeClr val="tx2"/>
              </a:buClr>
              <a:buNone/>
            </a:pPr>
            <a:r>
              <a:rPr lang="en-US" altLang="en-US" sz="28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rPr>
              <a:t>POSTLUDE</a:t>
            </a:r>
            <a:endParaRPr lang="en-US" sz="28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tabLst>
                <a:tab pos="5129784" algn="r"/>
              </a:tabLst>
              <a:defRPr/>
            </a:pPr>
            <a:endParaRPr lang="en-US" altLang="en-US" sz="3500"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a:p>
            <a:pPr marL="228600" indent="-228600" algn="ctr" eaLnBrk="1" hangingPunct="1">
              <a:spcBef>
                <a:spcPct val="0"/>
              </a:spcBef>
              <a:spcAft>
                <a:spcPts val="600"/>
              </a:spcAft>
              <a:buClr>
                <a:schemeClr val="tx2"/>
              </a:buClr>
              <a:buNone/>
              <a:defRPr/>
            </a:pPr>
            <a:endParaRPr lang="en-US" altLang="en-US" sz="35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070962" y="3598339"/>
            <a:ext cx="2352947" cy="1675335"/>
          </a:xfrm>
          <a:prstGeom prst="rect">
            <a:avLst/>
          </a:prstGeom>
        </p:spPr>
        <p:txBody>
          <a:bodyPr vert="horz" lIns="91440" tIns="45720" rIns="91440" bIns="45720" rtlCol="0" anchor="t">
            <a:normAutofit/>
          </a:bodyPr>
          <a:lstStyle/>
          <a:p>
            <a:pPr algn="ctr">
              <a:spcBef>
                <a:spcPct val="20000"/>
              </a:spcBef>
              <a:spcAft>
                <a:spcPts val="600"/>
              </a:spcAft>
              <a:buClr>
                <a:schemeClr val="tx2"/>
              </a:buClr>
              <a:buSzPct val="70000"/>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sp>
        <p:nvSpPr>
          <p:cNvPr id="38916" name="Rectangle 38915">
            <a:extLst>
              <a:ext uri="{FF2B5EF4-FFF2-40B4-BE49-F238E27FC236}">
                <a16:creationId xmlns:a16="http://schemas.microsoft.com/office/drawing/2014/main" id="{41F121EE-DAD9-4DD8-A8A7-C53437383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485740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3">
            <a:extLst>
              <a:ext uri="{28A0092B-C50C-407E-A947-70E740481C1C}">
                <a14:useLocalDpi xmlns:a14="http://schemas.microsoft.com/office/drawing/2010/main" val="0"/>
              </a:ext>
            </a:extLst>
          </a:blip>
          <a:srcRect l="12881" r="3866" b="-3"/>
          <a:stretch/>
        </p:blipFill>
        <p:spPr>
          <a:xfrm>
            <a:off x="1035366" y="1476965"/>
            <a:ext cx="4171524" cy="3758103"/>
          </a:xfrm>
          <a:prstGeom prst="rect">
            <a:avLst/>
          </a:prstGeom>
        </p:spPr>
      </p:pic>
    </p:spTree>
    <p:extLst>
      <p:ext uri="{BB962C8B-B14F-4D97-AF65-F5344CB8AC3E}">
        <p14:creationId xmlns:p14="http://schemas.microsoft.com/office/powerpoint/2010/main" val="14842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82550" y="76200"/>
            <a:ext cx="9067800" cy="5715000"/>
          </a:xfrm>
        </p:spPr>
        <p:txBody>
          <a:bodyPr>
            <a:normAutofit fontScale="25000" lnSpcReduction="20000"/>
          </a:bodyPr>
          <a:lstStyle/>
          <a:p>
            <a:pPr marL="0" indent="0">
              <a:lnSpc>
                <a:spcPct val="120000"/>
              </a:lnSpc>
              <a:spcAft>
                <a:spcPts val="0"/>
              </a:spcAft>
              <a:buFont typeface="Wingdings" panose="05000000000000000000" pitchFamily="2" charset="2"/>
              <a:buNone/>
              <a:defRPr/>
            </a:pPr>
            <a:r>
              <a:rPr lang="en-US" sz="8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  </a:t>
            </a:r>
            <a:r>
              <a:rPr lang="en-US" sz="80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150	      Come, Christians, Join to Sing</a:t>
            </a:r>
          </a:p>
          <a:p>
            <a:pPr marL="0" indent="0">
              <a:buFont typeface="Wingdings" panose="05000000000000000000" pitchFamily="2" charset="2"/>
              <a:buNone/>
              <a:defRPr/>
            </a:pPr>
            <a:endParaRPr lang="en-US" sz="15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buFont typeface="Wingdings" panose="05000000000000000000" pitchFamily="2" charset="2"/>
              <a:buNone/>
              <a:defRPr/>
            </a:pPr>
            <a:r>
              <a:rPr lang="en-US" sz="12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Come, Christians, join to sing Alleluia! Amen!       Loud praise to </a:t>
            </a:r>
          </a:p>
          <a:p>
            <a:pPr algn="ctr">
              <a:lnSpc>
                <a:spcPct val="170000"/>
              </a:lnSpc>
              <a:buFont typeface="Wingdings" panose="05000000000000000000" pitchFamily="2" charset="2"/>
              <a:buNone/>
              <a:defRPr/>
            </a:pPr>
            <a:r>
              <a:rPr lang="en-US" sz="12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Christ our King;    Alleluia! Amen! </a:t>
            </a:r>
          </a:p>
          <a:p>
            <a:pPr algn="ctr">
              <a:lnSpc>
                <a:spcPct val="170000"/>
              </a:lnSpc>
              <a:buFont typeface="Wingdings" panose="05000000000000000000" pitchFamily="2" charset="2"/>
              <a:buNone/>
              <a:defRPr/>
            </a:pPr>
            <a:r>
              <a:rPr lang="en-US" sz="12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all, with heart and voice,  </a:t>
            </a:r>
          </a:p>
          <a:p>
            <a:pPr algn="ctr">
              <a:lnSpc>
                <a:spcPct val="170000"/>
              </a:lnSpc>
              <a:buFont typeface="Wingdings" panose="05000000000000000000" pitchFamily="2" charset="2"/>
              <a:buNone/>
              <a:defRPr/>
            </a:pPr>
            <a:r>
              <a:rPr lang="en-US" sz="12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Before His throne rejoice;</a:t>
            </a:r>
          </a:p>
          <a:p>
            <a:pPr algn="ctr">
              <a:lnSpc>
                <a:spcPct val="170000"/>
              </a:lnSpc>
              <a:buFont typeface="Wingdings" panose="05000000000000000000" pitchFamily="2" charset="2"/>
              <a:buNone/>
              <a:defRPr/>
            </a:pPr>
            <a:r>
              <a:rPr lang="en-US" sz="12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Praise is His gracious choice;  </a:t>
            </a:r>
          </a:p>
          <a:p>
            <a:pPr algn="r">
              <a:lnSpc>
                <a:spcPct val="170000"/>
              </a:lnSpc>
              <a:buFont typeface="Wingdings" panose="05000000000000000000" pitchFamily="2" charset="2"/>
              <a:buNone/>
              <a:defRPr/>
            </a:pPr>
            <a:r>
              <a:rPr lang="en-US" sz="12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Amen!               </a:t>
            </a:r>
            <a:r>
              <a:rPr lang="en-US" sz="80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8BCAD33B-A95E-C3F0-B6DD-ABCE823B4147}"/>
              </a:ext>
            </a:extLst>
          </p:cNvPr>
          <p:cNvSpPr txBox="1"/>
          <p:nvPr/>
        </p:nvSpPr>
        <p:spPr>
          <a:xfrm>
            <a:off x="914400" y="228600"/>
            <a:ext cx="7239000" cy="6639895"/>
          </a:xfrm>
          <a:prstGeom prst="rect">
            <a:avLst/>
          </a:prstGeom>
          <a:noFill/>
        </p:spPr>
        <p:txBody>
          <a:bodyPr wrap="square" rtlCol="0">
            <a:spAutoFit/>
          </a:bodyPr>
          <a:lstStyle/>
          <a:p>
            <a:pPr algn="ctr">
              <a:lnSpc>
                <a:spcPct val="150000"/>
              </a:lnSpc>
            </a:pPr>
            <a:r>
              <a:rPr lang="en-US" sz="3200" b="1" i="1" dirty="0">
                <a:latin typeface="Tahoma" panose="020B0604030504040204" pitchFamily="34" charset="0"/>
                <a:ea typeface="Tahoma" panose="020B0604030504040204" pitchFamily="34" charset="0"/>
                <a:cs typeface="Tahoma" panose="020B0604030504040204" pitchFamily="34" charset="0"/>
              </a:rPr>
              <a:t>Come, lift your hearts on high; </a:t>
            </a:r>
          </a:p>
          <a:p>
            <a:pPr algn="ctr">
              <a:lnSpc>
                <a:spcPct val="150000"/>
              </a:lnSpc>
            </a:pPr>
            <a:r>
              <a:rPr lang="en-US" sz="3200" b="1" i="1" dirty="0">
                <a:latin typeface="Tahoma" panose="020B0604030504040204" pitchFamily="34" charset="0"/>
                <a:ea typeface="Tahoma" panose="020B0604030504040204" pitchFamily="34" charset="0"/>
                <a:cs typeface="Tahoma" panose="020B0604030504040204" pitchFamily="34" charset="0"/>
              </a:rPr>
              <a:t>Alleluia! Amen!</a:t>
            </a:r>
          </a:p>
          <a:p>
            <a:pPr algn="ctr">
              <a:lnSpc>
                <a:spcPct val="150000"/>
              </a:lnSpc>
            </a:pPr>
            <a:r>
              <a:rPr lang="en-US" sz="3200" b="1" i="1" dirty="0">
                <a:latin typeface="Tahoma" panose="020B0604030504040204" pitchFamily="34" charset="0"/>
                <a:ea typeface="Tahoma" panose="020B0604030504040204" pitchFamily="34" charset="0"/>
                <a:cs typeface="Tahoma" panose="020B0604030504040204" pitchFamily="34" charset="0"/>
              </a:rPr>
              <a:t>Let praises fill the sky;</a:t>
            </a:r>
          </a:p>
          <a:p>
            <a:pPr algn="ctr">
              <a:lnSpc>
                <a:spcPct val="150000"/>
              </a:lnSpc>
            </a:pPr>
            <a:r>
              <a:rPr lang="en-US" sz="3200" b="1" i="1" dirty="0">
                <a:latin typeface="Tahoma" panose="020B0604030504040204" pitchFamily="34" charset="0"/>
                <a:ea typeface="Tahoma" panose="020B0604030504040204" pitchFamily="34" charset="0"/>
                <a:cs typeface="Tahoma" panose="020B0604030504040204" pitchFamily="34" charset="0"/>
              </a:rPr>
              <a:t> Alleluia! Amen! </a:t>
            </a:r>
          </a:p>
          <a:p>
            <a:pPr algn="ctr">
              <a:lnSpc>
                <a:spcPct val="150000"/>
              </a:lnSpc>
            </a:pPr>
            <a:r>
              <a:rPr lang="en-US" sz="3200" b="1" i="1" dirty="0">
                <a:latin typeface="Tahoma" panose="020B0604030504040204" pitchFamily="34" charset="0"/>
                <a:ea typeface="Tahoma" panose="020B0604030504040204" pitchFamily="34" charset="0"/>
                <a:cs typeface="Tahoma" panose="020B0604030504040204" pitchFamily="34" charset="0"/>
              </a:rPr>
              <a:t>He is our guide and friend;</a:t>
            </a:r>
          </a:p>
          <a:p>
            <a:pPr algn="ctr">
              <a:lnSpc>
                <a:spcPct val="150000"/>
              </a:lnSpc>
            </a:pPr>
            <a:r>
              <a:rPr lang="en-US" sz="3200" b="1" i="1" dirty="0">
                <a:latin typeface="Tahoma" panose="020B0604030504040204" pitchFamily="34" charset="0"/>
                <a:ea typeface="Tahoma" panose="020B0604030504040204" pitchFamily="34" charset="0"/>
                <a:cs typeface="Tahoma" panose="020B0604030504040204" pitchFamily="34" charset="0"/>
              </a:rPr>
              <a:t>To us He’ll condescend;</a:t>
            </a:r>
          </a:p>
          <a:p>
            <a:pPr algn="ctr">
              <a:lnSpc>
                <a:spcPct val="150000"/>
              </a:lnSpc>
            </a:pPr>
            <a:r>
              <a:rPr lang="en-US" sz="3200" b="1" i="1" dirty="0">
                <a:latin typeface="Tahoma" panose="020B0604030504040204" pitchFamily="34" charset="0"/>
                <a:ea typeface="Tahoma" panose="020B0604030504040204" pitchFamily="34" charset="0"/>
                <a:cs typeface="Tahoma" panose="020B0604030504040204" pitchFamily="34" charset="0"/>
              </a:rPr>
              <a:t>His love shall never end; </a:t>
            </a:r>
          </a:p>
          <a:p>
            <a:pPr algn="ctr">
              <a:lnSpc>
                <a:spcPct val="150000"/>
              </a:lnSpc>
            </a:pPr>
            <a:r>
              <a:rPr lang="en-US" sz="3200" b="1" i="1" dirty="0">
                <a:latin typeface="Tahoma" panose="020B0604030504040204" pitchFamily="34" charset="0"/>
                <a:ea typeface="Tahoma" panose="020B0604030504040204" pitchFamily="34" charset="0"/>
                <a:cs typeface="Tahoma" panose="020B0604030504040204" pitchFamily="34" charset="0"/>
              </a:rPr>
              <a:t>Alleluia! Amen!</a:t>
            </a:r>
          </a:p>
          <a:p>
            <a:pPr algn="r">
              <a:lnSpc>
                <a:spcPct val="150000"/>
              </a:lnSpc>
            </a:pPr>
            <a:r>
              <a:rPr lang="en-US" sz="2400" i="1" dirty="0">
                <a:latin typeface="Tahoma" panose="020B0604030504040204" pitchFamily="34" charset="0"/>
                <a:ea typeface="Tahoma" panose="020B0604030504040204" pitchFamily="34" charset="0"/>
                <a:cs typeface="Tahoma" panose="020B0604030504040204" pitchFamily="34" charset="0"/>
              </a:rPr>
              <a:t>Cont’d.</a:t>
            </a:r>
            <a:endParaRPr lang="en-US" sz="32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426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BB386132-D616-B1A3-E3FA-4466D27A8C67}"/>
              </a:ext>
            </a:extLst>
          </p:cNvPr>
          <p:cNvSpPr txBox="1"/>
          <p:nvPr/>
        </p:nvSpPr>
        <p:spPr>
          <a:xfrm>
            <a:off x="609600" y="381000"/>
            <a:ext cx="7924800" cy="5901231"/>
          </a:xfrm>
          <a:prstGeom prst="rect">
            <a:avLst/>
          </a:prstGeom>
          <a:noFill/>
        </p:spPr>
        <p:txBody>
          <a:bodyPr wrap="square" rtlCol="0">
            <a:spAutoFit/>
          </a:bodyPr>
          <a:lstStyle/>
          <a:p>
            <a:pPr algn="ctr">
              <a:lnSpc>
                <a:spcPct val="150000"/>
              </a:lnSpc>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Praise yet our Christ again; </a:t>
            </a:r>
          </a:p>
          <a:p>
            <a:pPr algn="ctr">
              <a:lnSpc>
                <a:spcPct val="150000"/>
              </a:lnSpc>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Amen!</a:t>
            </a:r>
          </a:p>
          <a:p>
            <a:pPr algn="ctr">
              <a:lnSpc>
                <a:spcPct val="150000"/>
              </a:lnSpc>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Life shall not end the strain; </a:t>
            </a:r>
          </a:p>
          <a:p>
            <a:pPr algn="ctr">
              <a:lnSpc>
                <a:spcPct val="150000"/>
              </a:lnSpc>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Amen!</a:t>
            </a:r>
          </a:p>
          <a:p>
            <a:pPr algn="ctr">
              <a:lnSpc>
                <a:spcPct val="150000"/>
              </a:lnSpc>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 heaven’s blissful shore</a:t>
            </a:r>
          </a:p>
          <a:p>
            <a:pPr algn="ctr">
              <a:lnSpc>
                <a:spcPct val="150000"/>
              </a:lnSpc>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His goodness we’ll adore,</a:t>
            </a:r>
          </a:p>
          <a:p>
            <a:pPr algn="ctr">
              <a:lnSpc>
                <a:spcPct val="150000"/>
              </a:lnSpc>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Singing forevermore, </a:t>
            </a:r>
          </a:p>
          <a:p>
            <a:pPr algn="ctr">
              <a:lnSpc>
                <a:spcPct val="150000"/>
              </a:lnSpc>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“Alleluia! Amen!”</a:t>
            </a:r>
          </a:p>
        </p:txBody>
      </p:sp>
    </p:spTree>
    <p:extLst>
      <p:ext uri="{BB962C8B-B14F-4D97-AF65-F5344CB8AC3E}">
        <p14:creationId xmlns:p14="http://schemas.microsoft.com/office/powerpoint/2010/main" val="212004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76200" y="-76200"/>
            <a:ext cx="8763000" cy="6639895"/>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4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unison</a:t>
            </a:r>
            <a:endPar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 God, whose supreme power was most tangibly seen through the resurrection of your Son, forgive us not for our doubts but for being controlled and constrained by them. Free us, we pray from our self-directed tombs of destruction and open us to a way that allows us to accept and be saved by your grace. .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31033</TotalTime>
  <Words>3211</Words>
  <Application>Microsoft Office PowerPoint</Application>
  <PresentationFormat>Letter Paper (8.5x11 in)</PresentationFormat>
  <Paragraphs>321</Paragraphs>
  <Slides>54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Arial Narrow</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1270</cp:revision>
  <cp:lastPrinted>2023-07-07T15:07:13Z</cp:lastPrinted>
  <dcterms:created xsi:type="dcterms:W3CDTF">2009-07-01T23:04:59Z</dcterms:created>
  <dcterms:modified xsi:type="dcterms:W3CDTF">2024-04-05T15:48:18Z</dcterms:modified>
</cp:coreProperties>
</file>