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049" r:id="rId1"/>
  </p:sldMasterIdLst>
  <p:notesMasterIdLst>
    <p:notesMasterId r:id="rId42"/>
  </p:notesMasterIdLst>
  <p:handoutMasterIdLst>
    <p:handoutMasterId r:id="rId43"/>
  </p:handoutMasterIdLst>
  <p:sldIdLst>
    <p:sldId id="777" r:id="rId2"/>
    <p:sldId id="955" r:id="rId3"/>
    <p:sldId id="893" r:id="rId4"/>
    <p:sldId id="1036" r:id="rId5"/>
    <p:sldId id="1027" r:id="rId6"/>
    <p:sldId id="908" r:id="rId7"/>
    <p:sldId id="1028" r:id="rId8"/>
    <p:sldId id="1021" r:id="rId9"/>
    <p:sldId id="1045" r:id="rId10"/>
    <p:sldId id="721" r:id="rId11"/>
    <p:sldId id="1012" r:id="rId12"/>
    <p:sldId id="259" r:id="rId13"/>
    <p:sldId id="946" r:id="rId14"/>
    <p:sldId id="993" r:id="rId15"/>
    <p:sldId id="699" r:id="rId16"/>
    <p:sldId id="792" r:id="rId17"/>
    <p:sldId id="716" r:id="rId18"/>
    <p:sldId id="905" r:id="rId19"/>
    <p:sldId id="920" r:id="rId20"/>
    <p:sldId id="1009" r:id="rId21"/>
    <p:sldId id="1037" r:id="rId22"/>
    <p:sldId id="1038" r:id="rId23"/>
    <p:sldId id="1039" r:id="rId24"/>
    <p:sldId id="1040" r:id="rId25"/>
    <p:sldId id="1041" r:id="rId26"/>
    <p:sldId id="1042" r:id="rId27"/>
    <p:sldId id="921" r:id="rId28"/>
    <p:sldId id="939" r:id="rId29"/>
    <p:sldId id="1010" r:id="rId30"/>
    <p:sldId id="1043" r:id="rId31"/>
    <p:sldId id="942" r:id="rId32"/>
    <p:sldId id="750" r:id="rId33"/>
    <p:sldId id="1019" r:id="rId34"/>
    <p:sldId id="1044" r:id="rId35"/>
    <p:sldId id="797" r:id="rId36"/>
    <p:sldId id="798" r:id="rId37"/>
    <p:sldId id="647" r:id="rId38"/>
    <p:sldId id="1015" r:id="rId39"/>
    <p:sldId id="477" r:id="rId40"/>
    <p:sldId id="1046" r:id="rId41"/>
  </p:sldIdLst>
  <p:sldSz cx="9144000" cy="6858000" type="letter"/>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9C789-CFBF-4848-8BE5-615478FF99A0}" v="39" dt="2024-03-22T17:21:11.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8718" autoAdjust="0"/>
  </p:normalViewPr>
  <p:slideViewPr>
    <p:cSldViewPr>
      <p:cViewPr varScale="1">
        <p:scale>
          <a:sx n="101" d="100"/>
          <a:sy n="101" d="100"/>
        </p:scale>
        <p:origin x="198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271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rst Presbyterian Church, Blairstown, NJ" userId="96d466b960cbaa79" providerId="LiveId" clId="{5DE9C789-CFBF-4848-8BE5-615478FF99A0}"/>
    <pc:docChg chg="undo custSel addSld delSld modSld sldOrd">
      <pc:chgData name="First Presbyterian Church, Blairstown, NJ" userId="96d466b960cbaa79" providerId="LiveId" clId="{5DE9C789-CFBF-4848-8BE5-615478FF99A0}" dt="2024-03-22T17:26:01.026" v="611" actId="20577"/>
      <pc:docMkLst>
        <pc:docMk/>
      </pc:docMkLst>
      <pc:sldChg chg="modSp mod">
        <pc:chgData name="First Presbyterian Church, Blairstown, NJ" userId="96d466b960cbaa79" providerId="LiveId" clId="{5DE9C789-CFBF-4848-8BE5-615478FF99A0}" dt="2024-03-21T15:27:02.945" v="192" actId="123"/>
        <pc:sldMkLst>
          <pc:docMk/>
          <pc:sldMk cId="0" sldId="259"/>
        </pc:sldMkLst>
        <pc:spChg chg="mod">
          <ac:chgData name="First Presbyterian Church, Blairstown, NJ" userId="96d466b960cbaa79" providerId="LiveId" clId="{5DE9C789-CFBF-4848-8BE5-615478FF99A0}" dt="2024-03-21T15:27:02.945" v="192" actId="123"/>
          <ac:spMkLst>
            <pc:docMk/>
            <pc:sldMk cId="0" sldId="259"/>
            <ac:spMk id="8194" creationId="{BC6D61EA-6048-4BEF-91FB-A3938ABBBFCE}"/>
          </ac:spMkLst>
        </pc:spChg>
      </pc:sldChg>
      <pc:sldChg chg="modSp mod">
        <pc:chgData name="First Presbyterian Church, Blairstown, NJ" userId="96d466b960cbaa79" providerId="LiveId" clId="{5DE9C789-CFBF-4848-8BE5-615478FF99A0}" dt="2024-03-21T16:02:27.062" v="546" actId="1037"/>
        <pc:sldMkLst>
          <pc:docMk/>
          <pc:sldMk cId="0" sldId="477"/>
        </pc:sldMkLst>
        <pc:spChg chg="mod">
          <ac:chgData name="First Presbyterian Church, Blairstown, NJ" userId="96d466b960cbaa79" providerId="LiveId" clId="{5DE9C789-CFBF-4848-8BE5-615478FF99A0}" dt="2024-03-21T16:02:27.062" v="546" actId="1037"/>
          <ac:spMkLst>
            <pc:docMk/>
            <pc:sldMk cId="0" sldId="477"/>
            <ac:spMk id="15366" creationId="{8009916E-F9B4-AD66-E523-1BB89503E84A}"/>
          </ac:spMkLst>
        </pc:spChg>
      </pc:sldChg>
      <pc:sldChg chg="del">
        <pc:chgData name="First Presbyterian Church, Blairstown, NJ" userId="96d466b960cbaa79" providerId="LiveId" clId="{5DE9C789-CFBF-4848-8BE5-615478FF99A0}" dt="2024-03-21T16:02:55.380" v="551" actId="47"/>
        <pc:sldMkLst>
          <pc:docMk/>
          <pc:sldMk cId="0" sldId="531"/>
        </pc:sldMkLst>
      </pc:sldChg>
      <pc:sldChg chg="addSp delSp modSp add mod setBg">
        <pc:chgData name="First Presbyterian Church, Blairstown, NJ" userId="96d466b960cbaa79" providerId="LiveId" clId="{5DE9C789-CFBF-4848-8BE5-615478FF99A0}" dt="2024-03-21T15:32:27.998" v="203" actId="21"/>
        <pc:sldMkLst>
          <pc:docMk/>
          <pc:sldMk cId="0" sldId="699"/>
        </pc:sldMkLst>
        <pc:spChg chg="mod ord">
          <ac:chgData name="First Presbyterian Church, Blairstown, NJ" userId="96d466b960cbaa79" providerId="LiveId" clId="{5DE9C789-CFBF-4848-8BE5-615478FF99A0}" dt="2024-03-21T15:32:27.998" v="203" actId="21"/>
          <ac:spMkLst>
            <pc:docMk/>
            <pc:sldMk cId="0" sldId="699"/>
            <ac:spMk id="8194" creationId="{3B414410-E709-BE3F-75EC-E3126F45E3DC}"/>
          </ac:spMkLst>
        </pc:spChg>
        <pc:spChg chg="add">
          <ac:chgData name="First Presbyterian Church, Blairstown, NJ" userId="96d466b960cbaa79" providerId="LiveId" clId="{5DE9C789-CFBF-4848-8BE5-615478FF99A0}" dt="2024-03-21T15:32:07.905" v="200" actId="26606"/>
          <ac:spMkLst>
            <pc:docMk/>
            <pc:sldMk cId="0" sldId="699"/>
            <ac:spMk id="8199" creationId="{F9CF7650-7342-48D6-999E-174C77B5F52E}"/>
          </ac:spMkLst>
        </pc:spChg>
        <pc:spChg chg="add">
          <ac:chgData name="First Presbyterian Church, Blairstown, NJ" userId="96d466b960cbaa79" providerId="LiveId" clId="{5DE9C789-CFBF-4848-8BE5-615478FF99A0}" dt="2024-03-21T15:32:07.905" v="200" actId="26606"/>
          <ac:spMkLst>
            <pc:docMk/>
            <pc:sldMk cId="0" sldId="699"/>
            <ac:spMk id="8201" creationId="{EB2D286E-2458-46AD-B49E-911912F70897}"/>
          </ac:spMkLst>
        </pc:spChg>
        <pc:picChg chg="add mod">
          <ac:chgData name="First Presbyterian Church, Blairstown, NJ" userId="96d466b960cbaa79" providerId="LiveId" clId="{5DE9C789-CFBF-4848-8BE5-615478FF99A0}" dt="2024-03-21T15:32:07.905" v="200" actId="26606"/>
          <ac:picMkLst>
            <pc:docMk/>
            <pc:sldMk cId="0" sldId="699"/>
            <ac:picMk id="3" creationId="{52EAFD8B-37F1-2D8B-60C6-B6DE3CF227E6}"/>
          </ac:picMkLst>
        </pc:picChg>
        <pc:picChg chg="del">
          <ac:chgData name="First Presbyterian Church, Blairstown, NJ" userId="96d466b960cbaa79" providerId="LiveId" clId="{5DE9C789-CFBF-4848-8BE5-615478FF99A0}" dt="2024-03-21T15:31:55.893" v="199" actId="478"/>
          <ac:picMkLst>
            <pc:docMk/>
            <pc:sldMk cId="0" sldId="699"/>
            <ac:picMk id="20483" creationId="{C08ECF62-FBA2-7B23-3747-1640BCC8CDF6}"/>
          </ac:picMkLst>
        </pc:picChg>
      </pc:sldChg>
      <pc:sldChg chg="modSp mod">
        <pc:chgData name="First Presbyterian Church, Blairstown, NJ" userId="96d466b960cbaa79" providerId="LiveId" clId="{5DE9C789-CFBF-4848-8BE5-615478FF99A0}" dt="2024-03-21T15:33:47.552" v="233" actId="20577"/>
        <pc:sldMkLst>
          <pc:docMk/>
          <pc:sldMk cId="0" sldId="716"/>
        </pc:sldMkLst>
        <pc:spChg chg="mod">
          <ac:chgData name="First Presbyterian Church, Blairstown, NJ" userId="96d466b960cbaa79" providerId="LiveId" clId="{5DE9C789-CFBF-4848-8BE5-615478FF99A0}" dt="2024-03-21T15:33:47.552" v="233" actId="20577"/>
          <ac:spMkLst>
            <pc:docMk/>
            <pc:sldMk cId="0" sldId="716"/>
            <ac:spMk id="11266" creationId="{618D379B-1776-4E20-869C-FAA25FE77D6D}"/>
          </ac:spMkLst>
        </pc:spChg>
      </pc:sldChg>
      <pc:sldChg chg="modSp mod">
        <pc:chgData name="First Presbyterian Church, Blairstown, NJ" userId="96d466b960cbaa79" providerId="LiveId" clId="{5DE9C789-CFBF-4848-8BE5-615478FF99A0}" dt="2024-03-22T17:22:41.519" v="608" actId="20577"/>
        <pc:sldMkLst>
          <pc:docMk/>
          <pc:sldMk cId="0" sldId="721"/>
        </pc:sldMkLst>
        <pc:spChg chg="mod">
          <ac:chgData name="First Presbyterian Church, Blairstown, NJ" userId="96d466b960cbaa79" providerId="LiveId" clId="{5DE9C789-CFBF-4848-8BE5-615478FF99A0}" dt="2024-03-22T17:22:41.519" v="608" actId="20577"/>
          <ac:spMkLst>
            <pc:docMk/>
            <pc:sldMk cId="0" sldId="721"/>
            <ac:spMk id="82948" creationId="{4CF610CB-4F8E-432E-8410-39C18A313456}"/>
          </ac:spMkLst>
        </pc:spChg>
      </pc:sldChg>
      <pc:sldChg chg="modSp mod">
        <pc:chgData name="First Presbyterian Church, Blairstown, NJ" userId="96d466b960cbaa79" providerId="LiveId" clId="{5DE9C789-CFBF-4848-8BE5-615478FF99A0}" dt="2024-03-21T15:43:12.150" v="392" actId="6549"/>
        <pc:sldMkLst>
          <pc:docMk/>
          <pc:sldMk cId="0" sldId="750"/>
        </pc:sldMkLst>
        <pc:spChg chg="mod">
          <ac:chgData name="First Presbyterian Church, Blairstown, NJ" userId="96d466b960cbaa79" providerId="LiveId" clId="{5DE9C789-CFBF-4848-8BE5-615478FF99A0}" dt="2024-03-21T15:43:12.150" v="392" actId="6549"/>
          <ac:spMkLst>
            <pc:docMk/>
            <pc:sldMk cId="0" sldId="750"/>
            <ac:spMk id="14338" creationId="{D522C88E-8367-8040-CCB7-512F5506FFFD}"/>
          </ac:spMkLst>
        </pc:spChg>
      </pc:sldChg>
      <pc:sldChg chg="modSp mod">
        <pc:chgData name="First Presbyterian Church, Blairstown, NJ" userId="96d466b960cbaa79" providerId="LiveId" clId="{5DE9C789-CFBF-4848-8BE5-615478FF99A0}" dt="2024-03-21T15:10:27.235" v="4" actId="1035"/>
        <pc:sldMkLst>
          <pc:docMk/>
          <pc:sldMk cId="0" sldId="777"/>
        </pc:sldMkLst>
        <pc:spChg chg="mod">
          <ac:chgData name="First Presbyterian Church, Blairstown, NJ" userId="96d466b960cbaa79" providerId="LiveId" clId="{5DE9C789-CFBF-4848-8BE5-615478FF99A0}" dt="2024-03-21T15:10:27.235" v="4" actId="1035"/>
          <ac:spMkLst>
            <pc:docMk/>
            <pc:sldMk cId="0" sldId="777"/>
            <ac:spMk id="2" creationId="{F35B2FEC-53B6-5BC9-E91D-656E93A2A76F}"/>
          </ac:spMkLst>
        </pc:spChg>
        <pc:spChg chg="mod">
          <ac:chgData name="First Presbyterian Church, Blairstown, NJ" userId="96d466b960cbaa79" providerId="LiveId" clId="{5DE9C789-CFBF-4848-8BE5-615478FF99A0}" dt="2024-03-21T15:10:27.235" v="4" actId="1035"/>
          <ac:spMkLst>
            <pc:docMk/>
            <pc:sldMk cId="0" sldId="777"/>
            <ac:spMk id="3" creationId="{93D531A8-D815-B254-754D-1F76EC61B7C3}"/>
          </ac:spMkLst>
        </pc:spChg>
        <pc:spChg chg="mod">
          <ac:chgData name="First Presbyterian Church, Blairstown, NJ" userId="96d466b960cbaa79" providerId="LiveId" clId="{5DE9C789-CFBF-4848-8BE5-615478FF99A0}" dt="2024-03-21T15:10:27.235" v="4" actId="1035"/>
          <ac:spMkLst>
            <pc:docMk/>
            <pc:sldMk cId="0" sldId="777"/>
            <ac:spMk id="5124" creationId="{02E2BF9B-5F9A-4FF4-983C-E7485C50FDBA}"/>
          </ac:spMkLst>
        </pc:spChg>
        <pc:picChg chg="mod">
          <ac:chgData name="First Presbyterian Church, Blairstown, NJ" userId="96d466b960cbaa79" providerId="LiveId" clId="{5DE9C789-CFBF-4848-8BE5-615478FF99A0}" dt="2024-03-21T15:10:22.085" v="0" actId="14826"/>
          <ac:picMkLst>
            <pc:docMk/>
            <pc:sldMk cId="0" sldId="777"/>
            <ac:picMk id="7170" creationId="{FD44F327-2A15-454B-A27E-69C97CB71A78}"/>
          </ac:picMkLst>
        </pc:picChg>
      </pc:sldChg>
      <pc:sldChg chg="modSp mod">
        <pc:chgData name="First Presbyterian Church, Blairstown, NJ" userId="96d466b960cbaa79" providerId="LiveId" clId="{5DE9C789-CFBF-4848-8BE5-615478FF99A0}" dt="2024-03-21T15:32:44.702" v="215" actId="122"/>
        <pc:sldMkLst>
          <pc:docMk/>
          <pc:sldMk cId="3009477860" sldId="792"/>
        </pc:sldMkLst>
        <pc:spChg chg="mod">
          <ac:chgData name="First Presbyterian Church, Blairstown, NJ" userId="96d466b960cbaa79" providerId="LiveId" clId="{5DE9C789-CFBF-4848-8BE5-615478FF99A0}" dt="2024-03-21T15:32:44.702" v="215" actId="122"/>
          <ac:spMkLst>
            <pc:docMk/>
            <pc:sldMk cId="3009477860" sldId="792"/>
            <ac:spMk id="11266" creationId="{6241354C-3F84-FB44-61EF-E95BD43172DD}"/>
          </ac:spMkLst>
        </pc:spChg>
      </pc:sldChg>
      <pc:sldChg chg="modSp mod">
        <pc:chgData name="First Presbyterian Church, Blairstown, NJ" userId="96d466b960cbaa79" providerId="LiveId" clId="{5DE9C789-CFBF-4848-8BE5-615478FF99A0}" dt="2024-03-21T16:01:06.230" v="513" actId="20577"/>
        <pc:sldMkLst>
          <pc:docMk/>
          <pc:sldMk cId="0" sldId="797"/>
        </pc:sldMkLst>
        <pc:spChg chg="mod">
          <ac:chgData name="First Presbyterian Church, Blairstown, NJ" userId="96d466b960cbaa79" providerId="LiveId" clId="{5DE9C789-CFBF-4848-8BE5-615478FF99A0}" dt="2024-03-21T16:01:06.230" v="513" actId="20577"/>
          <ac:spMkLst>
            <pc:docMk/>
            <pc:sldMk cId="0" sldId="797"/>
            <ac:spMk id="14338" creationId="{E04D0EAF-1FA6-B6FF-EDAC-308F48DD72D2}"/>
          </ac:spMkLst>
        </pc:spChg>
      </pc:sldChg>
      <pc:sldChg chg="modSp mod">
        <pc:chgData name="First Presbyterian Church, Blairstown, NJ" userId="96d466b960cbaa79" providerId="LiveId" clId="{5DE9C789-CFBF-4848-8BE5-615478FF99A0}" dt="2024-03-21T16:01:24.195" v="518" actId="20577"/>
        <pc:sldMkLst>
          <pc:docMk/>
          <pc:sldMk cId="0" sldId="798"/>
        </pc:sldMkLst>
        <pc:spChg chg="mod">
          <ac:chgData name="First Presbyterian Church, Blairstown, NJ" userId="96d466b960cbaa79" providerId="LiveId" clId="{5DE9C789-CFBF-4848-8BE5-615478FF99A0}" dt="2024-03-21T16:01:24.195" v="518" actId="20577"/>
          <ac:spMkLst>
            <pc:docMk/>
            <pc:sldMk cId="0" sldId="798"/>
            <ac:spMk id="14338" creationId="{6C0AB2E5-FEFC-EB51-E332-6199741099DC}"/>
          </ac:spMkLst>
        </pc:spChg>
      </pc:sldChg>
      <pc:sldChg chg="addSp delSp modSp mod setBg">
        <pc:chgData name="First Presbyterian Church, Blairstown, NJ" userId="96d466b960cbaa79" providerId="LiveId" clId="{5DE9C789-CFBF-4848-8BE5-615478FF99A0}" dt="2024-03-21T15:20:30.440" v="133" actId="1076"/>
        <pc:sldMkLst>
          <pc:docMk/>
          <pc:sldMk cId="1179872752" sldId="893"/>
        </pc:sldMkLst>
        <pc:spChg chg="del">
          <ac:chgData name="First Presbyterian Church, Blairstown, NJ" userId="96d466b960cbaa79" providerId="LiveId" clId="{5DE9C789-CFBF-4848-8BE5-615478FF99A0}" dt="2024-03-21T15:11:35.460" v="14" actId="478"/>
          <ac:spMkLst>
            <pc:docMk/>
            <pc:sldMk cId="1179872752" sldId="893"/>
            <ac:spMk id="4" creationId="{F169D141-1C26-29EC-406E-240B451C11D3}"/>
          </ac:spMkLst>
        </pc:spChg>
        <pc:spChg chg="add del mod">
          <ac:chgData name="First Presbyterian Church, Blairstown, NJ" userId="96d466b960cbaa79" providerId="LiveId" clId="{5DE9C789-CFBF-4848-8BE5-615478FF99A0}" dt="2024-03-21T15:19:54.780" v="114" actId="21"/>
          <ac:spMkLst>
            <pc:docMk/>
            <pc:sldMk cId="1179872752" sldId="893"/>
            <ac:spMk id="8" creationId="{674D3036-B8FF-CA90-DDDF-3A5572D01897}"/>
          </ac:spMkLst>
        </pc:spChg>
        <pc:spChg chg="add mod">
          <ac:chgData name="First Presbyterian Church, Blairstown, NJ" userId="96d466b960cbaa79" providerId="LiveId" clId="{5DE9C789-CFBF-4848-8BE5-615478FF99A0}" dt="2024-03-21T15:20:30.440" v="133" actId="1076"/>
          <ac:spMkLst>
            <pc:docMk/>
            <pc:sldMk cId="1179872752" sldId="893"/>
            <ac:spMk id="10" creationId="{3B09D3F3-90C0-DDD9-C6D1-CE84EB668604}"/>
          </ac:spMkLst>
        </pc:spChg>
        <pc:picChg chg="add mod ord modCrop">
          <ac:chgData name="First Presbyterian Church, Blairstown, NJ" userId="96d466b960cbaa79" providerId="LiveId" clId="{5DE9C789-CFBF-4848-8BE5-615478FF99A0}" dt="2024-03-21T15:19:00.880" v="103" actId="14100"/>
          <ac:picMkLst>
            <pc:docMk/>
            <pc:sldMk cId="1179872752" sldId="893"/>
            <ac:picMk id="3" creationId="{9F0EDF49-1A51-2B5E-1D0C-884BB51B84D4}"/>
          </ac:picMkLst>
        </pc:picChg>
        <pc:picChg chg="add mod ord modCrop">
          <ac:chgData name="First Presbyterian Church, Blairstown, NJ" userId="96d466b960cbaa79" providerId="LiveId" clId="{5DE9C789-CFBF-4848-8BE5-615478FF99A0}" dt="2024-03-21T15:18:57.036" v="102" actId="1036"/>
          <ac:picMkLst>
            <pc:docMk/>
            <pc:sldMk cId="1179872752" sldId="893"/>
            <ac:picMk id="6" creationId="{27F7D596-26C0-A20D-5CA4-91FEC91E1BB2}"/>
          </ac:picMkLst>
        </pc:picChg>
        <pc:picChg chg="add del">
          <ac:chgData name="First Presbyterian Church, Blairstown, NJ" userId="96d466b960cbaa79" providerId="LiveId" clId="{5DE9C789-CFBF-4848-8BE5-615478FF99A0}" dt="2024-03-21T15:12:14.036" v="23" actId="26606"/>
          <ac:picMkLst>
            <pc:docMk/>
            <pc:sldMk cId="1179872752" sldId="893"/>
            <ac:picMk id="11" creationId="{EB707CD0-CF00-411F-B2EE-D6C2A623E152}"/>
          </ac:picMkLst>
        </pc:picChg>
      </pc:sldChg>
      <pc:sldChg chg="modSp mod">
        <pc:chgData name="First Presbyterian Church, Blairstown, NJ" userId="96d466b960cbaa79" providerId="LiveId" clId="{5DE9C789-CFBF-4848-8BE5-615478FF99A0}" dt="2024-03-21T15:36:22.452" v="254" actId="6549"/>
        <pc:sldMkLst>
          <pc:docMk/>
          <pc:sldMk cId="1174558784" sldId="905"/>
        </pc:sldMkLst>
        <pc:spChg chg="mod">
          <ac:chgData name="First Presbyterian Church, Blairstown, NJ" userId="96d466b960cbaa79" providerId="LiveId" clId="{5DE9C789-CFBF-4848-8BE5-615478FF99A0}" dt="2024-03-21T15:36:22.452" v="254" actId="6549"/>
          <ac:spMkLst>
            <pc:docMk/>
            <pc:sldMk cId="1174558784" sldId="905"/>
            <ac:spMk id="17410" creationId="{4532FAAA-3A0F-4CF3-BD4A-7E5B879733B0}"/>
          </ac:spMkLst>
        </pc:spChg>
      </pc:sldChg>
      <pc:sldChg chg="modSp mod">
        <pc:chgData name="First Presbyterian Church, Blairstown, NJ" userId="96d466b960cbaa79" providerId="LiveId" clId="{5DE9C789-CFBF-4848-8BE5-615478FF99A0}" dt="2024-03-21T15:56:35.400" v="425" actId="21"/>
        <pc:sldMkLst>
          <pc:docMk/>
          <pc:sldMk cId="0" sldId="908"/>
        </pc:sldMkLst>
        <pc:spChg chg="mod">
          <ac:chgData name="First Presbyterian Church, Blairstown, NJ" userId="96d466b960cbaa79" providerId="LiveId" clId="{5DE9C789-CFBF-4848-8BE5-615478FF99A0}" dt="2024-03-21T15:56:35.400" v="425" actId="21"/>
          <ac:spMkLst>
            <pc:docMk/>
            <pc:sldMk cId="0" sldId="908"/>
            <ac:spMk id="66563" creationId="{8DB0BB0B-E6E4-8AA6-5CFF-A3D10CCDE3A3}"/>
          </ac:spMkLst>
        </pc:spChg>
      </pc:sldChg>
      <pc:sldChg chg="modSp mod">
        <pc:chgData name="First Presbyterian Church, Blairstown, NJ" userId="96d466b960cbaa79" providerId="LiveId" clId="{5DE9C789-CFBF-4848-8BE5-615478FF99A0}" dt="2024-03-21T15:36:39.461" v="257" actId="20577"/>
        <pc:sldMkLst>
          <pc:docMk/>
          <pc:sldMk cId="533685851" sldId="920"/>
        </pc:sldMkLst>
        <pc:spChg chg="mod">
          <ac:chgData name="First Presbyterian Church, Blairstown, NJ" userId="96d466b960cbaa79" providerId="LiveId" clId="{5DE9C789-CFBF-4848-8BE5-615478FF99A0}" dt="2024-03-21T15:36:39.461" v="257" actId="20577"/>
          <ac:spMkLst>
            <pc:docMk/>
            <pc:sldMk cId="533685851" sldId="920"/>
            <ac:spMk id="17410" creationId="{4532FAAA-3A0F-4CF3-BD4A-7E5B879733B0}"/>
          </ac:spMkLst>
        </pc:spChg>
      </pc:sldChg>
      <pc:sldChg chg="modSp mod">
        <pc:chgData name="First Presbyterian Church, Blairstown, NJ" userId="96d466b960cbaa79" providerId="LiveId" clId="{5DE9C789-CFBF-4848-8BE5-615478FF99A0}" dt="2024-03-22T17:26:01.026" v="611" actId="20577"/>
        <pc:sldMkLst>
          <pc:docMk/>
          <pc:sldMk cId="2704173309" sldId="921"/>
        </pc:sldMkLst>
        <pc:spChg chg="mod">
          <ac:chgData name="First Presbyterian Church, Blairstown, NJ" userId="96d466b960cbaa79" providerId="LiveId" clId="{5DE9C789-CFBF-4848-8BE5-615478FF99A0}" dt="2024-03-22T17:26:01.026" v="611" actId="20577"/>
          <ac:spMkLst>
            <pc:docMk/>
            <pc:sldMk cId="2704173309" sldId="921"/>
            <ac:spMk id="17410" creationId="{4532FAAA-3A0F-4CF3-BD4A-7E5B879733B0}"/>
          </ac:spMkLst>
        </pc:spChg>
      </pc:sldChg>
      <pc:sldChg chg="modSp mod">
        <pc:chgData name="First Presbyterian Church, Blairstown, NJ" userId="96d466b960cbaa79" providerId="LiveId" clId="{5DE9C789-CFBF-4848-8BE5-615478FF99A0}" dt="2024-03-21T15:40:58.793" v="351" actId="6549"/>
        <pc:sldMkLst>
          <pc:docMk/>
          <pc:sldMk cId="1203527857" sldId="939"/>
        </pc:sldMkLst>
        <pc:spChg chg="mod">
          <ac:chgData name="First Presbyterian Church, Blairstown, NJ" userId="96d466b960cbaa79" providerId="LiveId" clId="{5DE9C789-CFBF-4848-8BE5-615478FF99A0}" dt="2024-03-21T15:40:58.793" v="351" actId="6549"/>
          <ac:spMkLst>
            <pc:docMk/>
            <pc:sldMk cId="1203527857" sldId="939"/>
            <ac:spMk id="17410" creationId="{4532FAAA-3A0F-4CF3-BD4A-7E5B879733B0}"/>
          </ac:spMkLst>
        </pc:spChg>
      </pc:sldChg>
      <pc:sldChg chg="modSp mod">
        <pc:chgData name="First Presbyterian Church, Blairstown, NJ" userId="96d466b960cbaa79" providerId="LiveId" clId="{5DE9C789-CFBF-4848-8BE5-615478FF99A0}" dt="2024-03-21T15:42:30.241" v="384" actId="14100"/>
        <pc:sldMkLst>
          <pc:docMk/>
          <pc:sldMk cId="2984762322" sldId="942"/>
        </pc:sldMkLst>
        <pc:spChg chg="mod">
          <ac:chgData name="First Presbyterian Church, Blairstown, NJ" userId="96d466b960cbaa79" providerId="LiveId" clId="{5DE9C789-CFBF-4848-8BE5-615478FF99A0}" dt="2024-03-21T15:42:19.790" v="363"/>
          <ac:spMkLst>
            <pc:docMk/>
            <pc:sldMk cId="2984762322" sldId="942"/>
            <ac:spMk id="3" creationId="{5EAE6AE4-1971-9883-CAD5-5C8501276F55}"/>
          </ac:spMkLst>
        </pc:spChg>
        <pc:spChg chg="mod">
          <ac:chgData name="First Presbyterian Church, Blairstown, NJ" userId="96d466b960cbaa79" providerId="LiveId" clId="{5DE9C789-CFBF-4848-8BE5-615478FF99A0}" dt="2024-03-21T15:42:30.241" v="384" actId="14100"/>
          <ac:spMkLst>
            <pc:docMk/>
            <pc:sldMk cId="2984762322" sldId="942"/>
            <ac:spMk id="5" creationId="{C8BE8143-77AB-4BD8-5E9A-65DCBD50E0D6}"/>
          </ac:spMkLst>
        </pc:spChg>
      </pc:sldChg>
      <pc:sldChg chg="addSp modSp mod">
        <pc:chgData name="First Presbyterian Church, Blairstown, NJ" userId="96d466b960cbaa79" providerId="LiveId" clId="{5DE9C789-CFBF-4848-8BE5-615478FF99A0}" dt="2024-03-21T15:20:07.744" v="121" actId="1076"/>
        <pc:sldMkLst>
          <pc:docMk/>
          <pc:sldMk cId="2803040606" sldId="955"/>
        </pc:sldMkLst>
        <pc:spChg chg="add mod">
          <ac:chgData name="First Presbyterian Church, Blairstown, NJ" userId="96d466b960cbaa79" providerId="LiveId" clId="{5DE9C789-CFBF-4848-8BE5-615478FF99A0}" dt="2024-03-21T15:20:07.744" v="121" actId="1076"/>
          <ac:spMkLst>
            <pc:docMk/>
            <pc:sldMk cId="2803040606" sldId="955"/>
            <ac:spMk id="8" creationId="{674D3036-B8FF-CA90-DDDF-3A5572D01897}"/>
          </ac:spMkLst>
        </pc:spChg>
        <pc:spChg chg="mod">
          <ac:chgData name="First Presbyterian Church, Blairstown, NJ" userId="96d466b960cbaa79" providerId="LiveId" clId="{5DE9C789-CFBF-4848-8BE5-615478FF99A0}" dt="2024-03-21T15:19:14.228" v="104" actId="21"/>
          <ac:spMkLst>
            <pc:docMk/>
            <pc:sldMk cId="2803040606" sldId="955"/>
            <ac:spMk id="7172" creationId="{CF3D2530-5B93-AA39-6862-E0E85C7C24F3}"/>
          </ac:spMkLst>
        </pc:spChg>
      </pc:sldChg>
      <pc:sldChg chg="del">
        <pc:chgData name="First Presbyterian Church, Blairstown, NJ" userId="96d466b960cbaa79" providerId="LiveId" clId="{5DE9C789-CFBF-4848-8BE5-615478FF99A0}" dt="2024-03-21T15:41:39.361" v="355" actId="47"/>
        <pc:sldMkLst>
          <pc:docMk/>
          <pc:sldMk cId="1888417231" sldId="972"/>
        </pc:sldMkLst>
      </pc:sldChg>
      <pc:sldChg chg="modSp mod">
        <pc:chgData name="First Presbyterian Church, Blairstown, NJ" userId="96d466b960cbaa79" providerId="LiveId" clId="{5DE9C789-CFBF-4848-8BE5-615478FF99A0}" dt="2024-03-21T15:29:50.240" v="195" actId="6549"/>
        <pc:sldMkLst>
          <pc:docMk/>
          <pc:sldMk cId="3505342783" sldId="993"/>
        </pc:sldMkLst>
        <pc:spChg chg="mod">
          <ac:chgData name="First Presbyterian Church, Blairstown, NJ" userId="96d466b960cbaa79" providerId="LiveId" clId="{5DE9C789-CFBF-4848-8BE5-615478FF99A0}" dt="2024-03-21T15:29:50.240" v="195" actId="6549"/>
          <ac:spMkLst>
            <pc:docMk/>
            <pc:sldMk cId="3505342783" sldId="993"/>
            <ac:spMk id="8194" creationId="{F31512E2-F393-4D44-A63D-55F78F8B5DAA}"/>
          </ac:spMkLst>
        </pc:spChg>
      </pc:sldChg>
      <pc:sldChg chg="modSp mod">
        <pc:chgData name="First Presbyterian Church, Blairstown, NJ" userId="96d466b960cbaa79" providerId="LiveId" clId="{5DE9C789-CFBF-4848-8BE5-615478FF99A0}" dt="2024-03-21T15:37:02.110" v="267" actId="20577"/>
        <pc:sldMkLst>
          <pc:docMk/>
          <pc:sldMk cId="2598647270" sldId="1009"/>
        </pc:sldMkLst>
        <pc:spChg chg="mod">
          <ac:chgData name="First Presbyterian Church, Blairstown, NJ" userId="96d466b960cbaa79" providerId="LiveId" clId="{5DE9C789-CFBF-4848-8BE5-615478FF99A0}" dt="2024-03-21T15:37:02.110" v="267" actId="20577"/>
          <ac:spMkLst>
            <pc:docMk/>
            <pc:sldMk cId="2598647270" sldId="1009"/>
            <ac:spMk id="17410" creationId="{0E0652E2-17DF-D84D-FDF5-DE2F7B5E20EE}"/>
          </ac:spMkLst>
        </pc:spChg>
      </pc:sldChg>
      <pc:sldChg chg="modSp mod">
        <pc:chgData name="First Presbyterian Church, Blairstown, NJ" userId="96d466b960cbaa79" providerId="LiveId" clId="{5DE9C789-CFBF-4848-8BE5-615478FF99A0}" dt="2024-03-21T15:41:01.535" v="352"/>
        <pc:sldMkLst>
          <pc:docMk/>
          <pc:sldMk cId="1051111777" sldId="1010"/>
        </pc:sldMkLst>
        <pc:spChg chg="mod">
          <ac:chgData name="First Presbyterian Church, Blairstown, NJ" userId="96d466b960cbaa79" providerId="LiveId" clId="{5DE9C789-CFBF-4848-8BE5-615478FF99A0}" dt="2024-03-21T15:41:01.535" v="352"/>
          <ac:spMkLst>
            <pc:docMk/>
            <pc:sldMk cId="1051111777" sldId="1010"/>
            <ac:spMk id="17410" creationId="{C22E9306-0AA1-18EA-BFB2-B519B5F20F03}"/>
          </ac:spMkLst>
        </pc:spChg>
      </pc:sldChg>
      <pc:sldChg chg="modSp mod">
        <pc:chgData name="First Presbyterian Church, Blairstown, NJ" userId="96d466b960cbaa79" providerId="LiveId" clId="{5DE9C789-CFBF-4848-8BE5-615478FF99A0}" dt="2024-03-22T17:22:46.089" v="609"/>
        <pc:sldMkLst>
          <pc:docMk/>
          <pc:sldMk cId="3977046603" sldId="1012"/>
        </pc:sldMkLst>
        <pc:spChg chg="mod">
          <ac:chgData name="First Presbyterian Church, Blairstown, NJ" userId="96d466b960cbaa79" providerId="LiveId" clId="{5DE9C789-CFBF-4848-8BE5-615478FF99A0}" dt="2024-03-22T17:22:46.089" v="609"/>
          <ac:spMkLst>
            <pc:docMk/>
            <pc:sldMk cId="3977046603" sldId="1012"/>
            <ac:spMk id="82948" creationId="{3D4B35FA-816A-F2D8-27C0-05AA7752813B}"/>
          </ac:spMkLst>
        </pc:spChg>
      </pc:sldChg>
      <pc:sldChg chg="modSp mod">
        <pc:chgData name="First Presbyterian Church, Blairstown, NJ" userId="96d466b960cbaa79" providerId="LiveId" clId="{5DE9C789-CFBF-4848-8BE5-615478FF99A0}" dt="2024-03-21T16:02:30.851" v="548" actId="6549"/>
        <pc:sldMkLst>
          <pc:docMk/>
          <pc:sldMk cId="1045485279" sldId="1015"/>
        </pc:sldMkLst>
        <pc:spChg chg="mod">
          <ac:chgData name="First Presbyterian Church, Blairstown, NJ" userId="96d466b960cbaa79" providerId="LiveId" clId="{5DE9C789-CFBF-4848-8BE5-615478FF99A0}" dt="2024-03-21T16:02:30.851" v="548" actId="6549"/>
          <ac:spMkLst>
            <pc:docMk/>
            <pc:sldMk cId="1045485279" sldId="1015"/>
            <ac:spMk id="14338" creationId="{C144A683-EA5A-50E9-316C-189FC0688551}"/>
          </ac:spMkLst>
        </pc:spChg>
      </pc:sldChg>
      <pc:sldChg chg="modSp mod">
        <pc:chgData name="First Presbyterian Church, Blairstown, NJ" userId="96d466b960cbaa79" providerId="LiveId" clId="{5DE9C789-CFBF-4848-8BE5-615478FF99A0}" dt="2024-03-21T15:43:25.610" v="401" actId="20577"/>
        <pc:sldMkLst>
          <pc:docMk/>
          <pc:sldMk cId="2380833047" sldId="1019"/>
        </pc:sldMkLst>
        <pc:spChg chg="mod">
          <ac:chgData name="First Presbyterian Church, Blairstown, NJ" userId="96d466b960cbaa79" providerId="LiveId" clId="{5DE9C789-CFBF-4848-8BE5-615478FF99A0}" dt="2024-03-21T15:43:25.610" v="401" actId="20577"/>
          <ac:spMkLst>
            <pc:docMk/>
            <pc:sldMk cId="2380833047" sldId="1019"/>
            <ac:spMk id="14338" creationId="{D6242DEA-EC75-2EBD-B9B2-FB94F3297E6B}"/>
          </ac:spMkLst>
        </pc:spChg>
      </pc:sldChg>
      <pc:sldChg chg="modSp mod">
        <pc:chgData name="First Presbyterian Church, Blairstown, NJ" userId="96d466b960cbaa79" providerId="LiveId" clId="{5DE9C789-CFBF-4848-8BE5-615478FF99A0}" dt="2024-03-21T15:58:50.970" v="472" actId="21"/>
        <pc:sldMkLst>
          <pc:docMk/>
          <pc:sldMk cId="2606601844" sldId="1021"/>
        </pc:sldMkLst>
        <pc:spChg chg="mod">
          <ac:chgData name="First Presbyterian Church, Blairstown, NJ" userId="96d466b960cbaa79" providerId="LiveId" clId="{5DE9C789-CFBF-4848-8BE5-615478FF99A0}" dt="2024-03-21T15:58:50.970" v="472" actId="21"/>
          <ac:spMkLst>
            <pc:docMk/>
            <pc:sldMk cId="2606601844" sldId="1021"/>
            <ac:spMk id="66563" creationId="{3E704730-8DA7-BE23-F09D-254412BA7C1C}"/>
          </ac:spMkLst>
        </pc:spChg>
      </pc:sldChg>
      <pc:sldChg chg="modSp mod">
        <pc:chgData name="First Presbyterian Church, Blairstown, NJ" userId="96d466b960cbaa79" providerId="LiveId" clId="{5DE9C789-CFBF-4848-8BE5-615478FF99A0}" dt="2024-03-22T17:21:11.829" v="603" actId="14100"/>
        <pc:sldMkLst>
          <pc:docMk/>
          <pc:sldMk cId="0" sldId="1027"/>
        </pc:sldMkLst>
        <pc:spChg chg="mod">
          <ac:chgData name="First Presbyterian Church, Blairstown, NJ" userId="96d466b960cbaa79" providerId="LiveId" clId="{5DE9C789-CFBF-4848-8BE5-615478FF99A0}" dt="2024-03-22T17:21:11.829" v="603" actId="14100"/>
          <ac:spMkLst>
            <pc:docMk/>
            <pc:sldMk cId="0" sldId="1027"/>
            <ac:spMk id="7170" creationId="{8EF1FF12-5DC1-4FF4-9F10-6F883AD9071E}"/>
          </ac:spMkLst>
        </pc:spChg>
      </pc:sldChg>
      <pc:sldChg chg="modSp mod">
        <pc:chgData name="First Presbyterian Church, Blairstown, NJ" userId="96d466b960cbaa79" providerId="LiveId" clId="{5DE9C789-CFBF-4848-8BE5-615478FF99A0}" dt="2024-03-21T15:58:37.720" v="469" actId="20577"/>
        <pc:sldMkLst>
          <pc:docMk/>
          <pc:sldMk cId="3685627465" sldId="1028"/>
        </pc:sldMkLst>
        <pc:spChg chg="mod">
          <ac:chgData name="First Presbyterian Church, Blairstown, NJ" userId="96d466b960cbaa79" providerId="LiveId" clId="{5DE9C789-CFBF-4848-8BE5-615478FF99A0}" dt="2024-03-21T15:58:37.720" v="469" actId="20577"/>
          <ac:spMkLst>
            <pc:docMk/>
            <pc:sldMk cId="3685627465" sldId="1028"/>
            <ac:spMk id="66563" creationId="{F21197C5-3C95-33DD-B7AB-787139643659}"/>
          </ac:spMkLst>
        </pc:spChg>
      </pc:sldChg>
      <pc:sldChg chg="del">
        <pc:chgData name="First Presbyterian Church, Blairstown, NJ" userId="96d466b960cbaa79" providerId="LiveId" clId="{5DE9C789-CFBF-4848-8BE5-615478FF99A0}" dt="2024-03-21T15:41:41.102" v="356" actId="47"/>
        <pc:sldMkLst>
          <pc:docMk/>
          <pc:sldMk cId="2826040704" sldId="1029"/>
        </pc:sldMkLst>
      </pc:sldChg>
      <pc:sldChg chg="del">
        <pc:chgData name="First Presbyterian Church, Blairstown, NJ" userId="96d466b960cbaa79" providerId="LiveId" clId="{5DE9C789-CFBF-4848-8BE5-615478FF99A0}" dt="2024-03-21T16:02:57.185" v="552" actId="47"/>
        <pc:sldMkLst>
          <pc:docMk/>
          <pc:sldMk cId="1459551726" sldId="1030"/>
        </pc:sldMkLst>
      </pc:sldChg>
      <pc:sldChg chg="del">
        <pc:chgData name="First Presbyterian Church, Blairstown, NJ" userId="96d466b960cbaa79" providerId="LiveId" clId="{5DE9C789-CFBF-4848-8BE5-615478FF99A0}" dt="2024-03-21T16:03:00.254" v="553" actId="47"/>
        <pc:sldMkLst>
          <pc:docMk/>
          <pc:sldMk cId="148420068" sldId="1031"/>
        </pc:sldMkLst>
      </pc:sldChg>
      <pc:sldChg chg="del">
        <pc:chgData name="First Presbyterian Church, Blairstown, NJ" userId="96d466b960cbaa79" providerId="LiveId" clId="{5DE9C789-CFBF-4848-8BE5-615478FF99A0}" dt="2024-03-21T15:41:11.810" v="353" actId="47"/>
        <pc:sldMkLst>
          <pc:docMk/>
          <pc:sldMk cId="458363055" sldId="1032"/>
        </pc:sldMkLst>
      </pc:sldChg>
      <pc:sldChg chg="del">
        <pc:chgData name="First Presbyterian Church, Blairstown, NJ" userId="96d466b960cbaa79" providerId="LiveId" clId="{5DE9C789-CFBF-4848-8BE5-615478FF99A0}" dt="2024-03-21T15:41:11.810" v="353" actId="47"/>
        <pc:sldMkLst>
          <pc:docMk/>
          <pc:sldMk cId="2474382256" sldId="1033"/>
        </pc:sldMkLst>
      </pc:sldChg>
      <pc:sldChg chg="del">
        <pc:chgData name="First Presbyterian Church, Blairstown, NJ" userId="96d466b960cbaa79" providerId="LiveId" clId="{5DE9C789-CFBF-4848-8BE5-615478FF99A0}" dt="2024-03-21T15:41:11.810" v="353" actId="47"/>
        <pc:sldMkLst>
          <pc:docMk/>
          <pc:sldMk cId="2845887956" sldId="1034"/>
        </pc:sldMkLst>
      </pc:sldChg>
      <pc:sldChg chg="del">
        <pc:chgData name="First Presbyterian Church, Blairstown, NJ" userId="96d466b960cbaa79" providerId="LiveId" clId="{5DE9C789-CFBF-4848-8BE5-615478FF99A0}" dt="2024-03-21T15:41:43.690" v="357" actId="47"/>
        <pc:sldMkLst>
          <pc:docMk/>
          <pc:sldMk cId="2984859926" sldId="1035"/>
        </pc:sldMkLst>
      </pc:sldChg>
      <pc:sldChg chg="addSp delSp modSp new mod setBg modClrScheme chgLayout">
        <pc:chgData name="First Presbyterian Church, Blairstown, NJ" userId="96d466b960cbaa79" providerId="LiveId" clId="{5DE9C789-CFBF-4848-8BE5-615478FF99A0}" dt="2024-03-21T15:21:16.370" v="141" actId="114"/>
        <pc:sldMkLst>
          <pc:docMk/>
          <pc:sldMk cId="4188967121" sldId="1036"/>
        </pc:sldMkLst>
        <pc:spChg chg="del mod ord">
          <ac:chgData name="First Presbyterian Church, Blairstown, NJ" userId="96d466b960cbaa79" providerId="LiveId" clId="{5DE9C789-CFBF-4848-8BE5-615478FF99A0}" dt="2024-03-21T15:20:52.392" v="134" actId="478"/>
          <ac:spMkLst>
            <pc:docMk/>
            <pc:sldMk cId="4188967121" sldId="1036"/>
            <ac:spMk id="2" creationId="{10AFA5A0-9447-9DC5-DD1C-6ABD789910DE}"/>
          </ac:spMkLst>
        </pc:spChg>
        <pc:spChg chg="add mod ord">
          <ac:chgData name="First Presbyterian Church, Blairstown, NJ" userId="96d466b960cbaa79" providerId="LiveId" clId="{5DE9C789-CFBF-4848-8BE5-615478FF99A0}" dt="2024-03-21T15:21:16.370" v="141" actId="114"/>
          <ac:spMkLst>
            <pc:docMk/>
            <pc:sldMk cId="4188967121" sldId="1036"/>
            <ac:spMk id="3" creationId="{680FF1F2-DE49-ECAA-A9F7-F9FBA85F201A}"/>
          </ac:spMkLst>
        </pc:spChg>
        <pc:picChg chg="add">
          <ac:chgData name="First Presbyterian Church, Blairstown, NJ" userId="96d466b960cbaa79" providerId="LiveId" clId="{5DE9C789-CFBF-4848-8BE5-615478FF99A0}" dt="2024-03-21T15:21:06.350" v="135" actId="26606"/>
          <ac:picMkLst>
            <pc:docMk/>
            <pc:sldMk cId="4188967121" sldId="1036"/>
            <ac:picMk id="7" creationId="{A211A8BF-F2D7-BF18-9F30-D257348E1223}"/>
          </ac:picMkLst>
        </pc:picChg>
        <pc:picChg chg="add">
          <ac:chgData name="First Presbyterian Church, Blairstown, NJ" userId="96d466b960cbaa79" providerId="LiveId" clId="{5DE9C789-CFBF-4848-8BE5-615478FF99A0}" dt="2024-03-21T15:21:06.350" v="135" actId="26606"/>
          <ac:picMkLst>
            <pc:docMk/>
            <pc:sldMk cId="4188967121" sldId="1036"/>
            <ac:picMk id="10" creationId="{09F36034-B1EC-4F90-9889-DD19F7EEB767}"/>
          </ac:picMkLst>
        </pc:picChg>
      </pc:sldChg>
      <pc:sldChg chg="modSp add mod">
        <pc:chgData name="First Presbyterian Church, Blairstown, NJ" userId="96d466b960cbaa79" providerId="LiveId" clId="{5DE9C789-CFBF-4848-8BE5-615478FF99A0}" dt="2024-03-21T15:37:32.680" v="285" actId="20577"/>
        <pc:sldMkLst>
          <pc:docMk/>
          <pc:sldMk cId="3397087277" sldId="1037"/>
        </pc:sldMkLst>
        <pc:spChg chg="mod">
          <ac:chgData name="First Presbyterian Church, Blairstown, NJ" userId="96d466b960cbaa79" providerId="LiveId" clId="{5DE9C789-CFBF-4848-8BE5-615478FF99A0}" dt="2024-03-21T15:37:32.680" v="285" actId="20577"/>
          <ac:spMkLst>
            <pc:docMk/>
            <pc:sldMk cId="3397087277" sldId="1037"/>
            <ac:spMk id="17410" creationId="{0E0652E2-17DF-D84D-FDF5-DE2F7B5E20EE}"/>
          </ac:spMkLst>
        </pc:spChg>
      </pc:sldChg>
      <pc:sldChg chg="modSp add mod">
        <pc:chgData name="First Presbyterian Church, Blairstown, NJ" userId="96d466b960cbaa79" providerId="LiveId" clId="{5DE9C789-CFBF-4848-8BE5-615478FF99A0}" dt="2024-03-21T15:37:48.406" v="293" actId="20577"/>
        <pc:sldMkLst>
          <pc:docMk/>
          <pc:sldMk cId="358776723" sldId="1038"/>
        </pc:sldMkLst>
        <pc:spChg chg="mod">
          <ac:chgData name="First Presbyterian Church, Blairstown, NJ" userId="96d466b960cbaa79" providerId="LiveId" clId="{5DE9C789-CFBF-4848-8BE5-615478FF99A0}" dt="2024-03-21T15:37:48.406" v="293" actId="20577"/>
          <ac:spMkLst>
            <pc:docMk/>
            <pc:sldMk cId="358776723" sldId="1038"/>
            <ac:spMk id="17410" creationId="{0E0652E2-17DF-D84D-FDF5-DE2F7B5E20EE}"/>
          </ac:spMkLst>
        </pc:spChg>
      </pc:sldChg>
      <pc:sldChg chg="modSp add mod">
        <pc:chgData name="First Presbyterian Church, Blairstown, NJ" userId="96d466b960cbaa79" providerId="LiveId" clId="{5DE9C789-CFBF-4848-8BE5-615478FF99A0}" dt="2024-03-21T15:38:13.990" v="305" actId="20577"/>
        <pc:sldMkLst>
          <pc:docMk/>
          <pc:sldMk cId="1878983396" sldId="1039"/>
        </pc:sldMkLst>
        <pc:spChg chg="mod">
          <ac:chgData name="First Presbyterian Church, Blairstown, NJ" userId="96d466b960cbaa79" providerId="LiveId" clId="{5DE9C789-CFBF-4848-8BE5-615478FF99A0}" dt="2024-03-21T15:38:13.990" v="305" actId="20577"/>
          <ac:spMkLst>
            <pc:docMk/>
            <pc:sldMk cId="1878983396" sldId="1039"/>
            <ac:spMk id="17410" creationId="{0E0652E2-17DF-D84D-FDF5-DE2F7B5E20EE}"/>
          </ac:spMkLst>
        </pc:spChg>
      </pc:sldChg>
      <pc:sldChg chg="modSp add mod">
        <pc:chgData name="First Presbyterian Church, Blairstown, NJ" userId="96d466b960cbaa79" providerId="LiveId" clId="{5DE9C789-CFBF-4848-8BE5-615478FF99A0}" dt="2024-03-21T15:38:29.840" v="314" actId="20577"/>
        <pc:sldMkLst>
          <pc:docMk/>
          <pc:sldMk cId="4207710346" sldId="1040"/>
        </pc:sldMkLst>
        <pc:spChg chg="mod">
          <ac:chgData name="First Presbyterian Church, Blairstown, NJ" userId="96d466b960cbaa79" providerId="LiveId" clId="{5DE9C789-CFBF-4848-8BE5-615478FF99A0}" dt="2024-03-21T15:38:29.840" v="314" actId="20577"/>
          <ac:spMkLst>
            <pc:docMk/>
            <pc:sldMk cId="4207710346" sldId="1040"/>
            <ac:spMk id="17410" creationId="{0E0652E2-17DF-D84D-FDF5-DE2F7B5E20EE}"/>
          </ac:spMkLst>
        </pc:spChg>
      </pc:sldChg>
      <pc:sldChg chg="modSp add mod">
        <pc:chgData name="First Presbyterian Church, Blairstown, NJ" userId="96d466b960cbaa79" providerId="LiveId" clId="{5DE9C789-CFBF-4848-8BE5-615478FF99A0}" dt="2024-03-21T15:38:51.335" v="323" actId="20577"/>
        <pc:sldMkLst>
          <pc:docMk/>
          <pc:sldMk cId="3284493579" sldId="1041"/>
        </pc:sldMkLst>
        <pc:spChg chg="mod">
          <ac:chgData name="First Presbyterian Church, Blairstown, NJ" userId="96d466b960cbaa79" providerId="LiveId" clId="{5DE9C789-CFBF-4848-8BE5-615478FF99A0}" dt="2024-03-21T15:38:51.335" v="323" actId="20577"/>
          <ac:spMkLst>
            <pc:docMk/>
            <pc:sldMk cId="3284493579" sldId="1041"/>
            <ac:spMk id="17410" creationId="{0E0652E2-17DF-D84D-FDF5-DE2F7B5E20EE}"/>
          </ac:spMkLst>
        </pc:spChg>
      </pc:sldChg>
      <pc:sldChg chg="modSp add mod">
        <pc:chgData name="First Presbyterian Church, Blairstown, NJ" userId="96d466b960cbaa79" providerId="LiveId" clId="{5DE9C789-CFBF-4848-8BE5-615478FF99A0}" dt="2024-03-21T15:38:54.921" v="324" actId="6549"/>
        <pc:sldMkLst>
          <pc:docMk/>
          <pc:sldMk cId="906040604" sldId="1042"/>
        </pc:sldMkLst>
        <pc:spChg chg="mod">
          <ac:chgData name="First Presbyterian Church, Blairstown, NJ" userId="96d466b960cbaa79" providerId="LiveId" clId="{5DE9C789-CFBF-4848-8BE5-615478FF99A0}" dt="2024-03-21T15:38:54.921" v="324" actId="6549"/>
          <ac:spMkLst>
            <pc:docMk/>
            <pc:sldMk cId="906040604" sldId="1042"/>
            <ac:spMk id="17410" creationId="{0E0652E2-17DF-D84D-FDF5-DE2F7B5E20EE}"/>
          </ac:spMkLst>
        </pc:spChg>
      </pc:sldChg>
      <pc:sldChg chg="modSp add mod">
        <pc:chgData name="First Presbyterian Church, Blairstown, NJ" userId="96d466b960cbaa79" providerId="LiveId" clId="{5DE9C789-CFBF-4848-8BE5-615478FF99A0}" dt="2024-03-21T15:42:09.710" v="362"/>
        <pc:sldMkLst>
          <pc:docMk/>
          <pc:sldMk cId="1047021302" sldId="1043"/>
        </pc:sldMkLst>
        <pc:spChg chg="mod">
          <ac:chgData name="First Presbyterian Church, Blairstown, NJ" userId="96d466b960cbaa79" providerId="LiveId" clId="{5DE9C789-CFBF-4848-8BE5-615478FF99A0}" dt="2024-03-21T15:42:09.710" v="362"/>
          <ac:spMkLst>
            <pc:docMk/>
            <pc:sldMk cId="1047021302" sldId="1043"/>
            <ac:spMk id="20482" creationId="{C80FA143-5C2D-9F78-FA4B-0A8D485387E3}"/>
          </ac:spMkLst>
        </pc:spChg>
      </pc:sldChg>
      <pc:sldChg chg="modSp add mod">
        <pc:chgData name="First Presbyterian Church, Blairstown, NJ" userId="96d466b960cbaa79" providerId="LiveId" clId="{5DE9C789-CFBF-4848-8BE5-615478FF99A0}" dt="2024-03-21T15:43:32.335" v="403" actId="1076"/>
        <pc:sldMkLst>
          <pc:docMk/>
          <pc:sldMk cId="921299257" sldId="1044"/>
        </pc:sldMkLst>
        <pc:spChg chg="mod">
          <ac:chgData name="First Presbyterian Church, Blairstown, NJ" userId="96d466b960cbaa79" providerId="LiveId" clId="{5DE9C789-CFBF-4848-8BE5-615478FF99A0}" dt="2024-03-21T15:43:32.335" v="403" actId="1076"/>
          <ac:spMkLst>
            <pc:docMk/>
            <pc:sldMk cId="921299257" sldId="1044"/>
            <ac:spMk id="14338" creationId="{D6242DEA-EC75-2EBD-B9B2-FB94F3297E6B}"/>
          </ac:spMkLst>
        </pc:spChg>
      </pc:sldChg>
      <pc:sldChg chg="modSp add mod ord">
        <pc:chgData name="First Presbyterian Church, Blairstown, NJ" userId="96d466b960cbaa79" providerId="LiveId" clId="{5DE9C789-CFBF-4848-8BE5-615478FF99A0}" dt="2024-03-21T15:59:10.682" v="494" actId="6549"/>
        <pc:sldMkLst>
          <pc:docMk/>
          <pc:sldMk cId="1852850172" sldId="1045"/>
        </pc:sldMkLst>
        <pc:spChg chg="mod">
          <ac:chgData name="First Presbyterian Church, Blairstown, NJ" userId="96d466b960cbaa79" providerId="LiveId" clId="{5DE9C789-CFBF-4848-8BE5-615478FF99A0}" dt="2024-03-21T15:59:10.682" v="494" actId="6549"/>
          <ac:spMkLst>
            <pc:docMk/>
            <pc:sldMk cId="1852850172" sldId="1045"/>
            <ac:spMk id="66563" creationId="{F21197C5-3C95-33DD-B7AB-787139643659}"/>
          </ac:spMkLst>
        </pc:spChg>
      </pc:sldChg>
      <pc:sldChg chg="delSp add setBg delDesignElem">
        <pc:chgData name="First Presbyterian Church, Blairstown, NJ" userId="96d466b960cbaa79" providerId="LiveId" clId="{5DE9C789-CFBF-4848-8BE5-615478FF99A0}" dt="2024-03-21T16:02:52.804" v="550"/>
        <pc:sldMkLst>
          <pc:docMk/>
          <pc:sldMk cId="0" sldId="1046"/>
        </pc:sldMkLst>
        <pc:spChg chg="del">
          <ac:chgData name="First Presbyterian Church, Blairstown, NJ" userId="96d466b960cbaa79" providerId="LiveId" clId="{5DE9C789-CFBF-4848-8BE5-615478FF99A0}" dt="2024-03-21T16:02:52.804" v="550"/>
          <ac:spMkLst>
            <pc:docMk/>
            <pc:sldMk cId="0" sldId="1046"/>
            <ac:spMk id="38916" creationId="{FB1F6632-1840-4E2E-8EC2-2F000DB4BAB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5345409-788C-4CEB-80BF-7FCD2CFF4A10}"/>
              </a:ext>
            </a:extLst>
          </p:cNvPr>
          <p:cNvSpPr>
            <a:spLocks noGrp="1" noChangeArrowheads="1"/>
          </p:cNvSpPr>
          <p:nvPr>
            <p:ph type="hdr" sz="quarter"/>
          </p:nvPr>
        </p:nvSpPr>
        <p:spPr bwMode="auto">
          <a:xfrm>
            <a:off x="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19" name="Rectangle 3">
            <a:extLst>
              <a:ext uri="{FF2B5EF4-FFF2-40B4-BE49-F238E27FC236}">
                <a16:creationId xmlns:a16="http://schemas.microsoft.com/office/drawing/2014/main" id="{A0EFEBAB-8391-4033-B415-84AA62A3E39B}"/>
              </a:ext>
            </a:extLst>
          </p:cNvPr>
          <p:cNvSpPr>
            <a:spLocks noGrp="1" noChangeArrowheads="1"/>
          </p:cNvSpPr>
          <p:nvPr>
            <p:ph type="dt" sz="quarter" idx="1"/>
          </p:nvPr>
        </p:nvSpPr>
        <p:spPr bwMode="auto">
          <a:xfrm>
            <a:off x="526415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algn="r" defTabSz="918784">
              <a:defRPr sz="1300" b="0">
                <a:latin typeface="Arial" charset="0"/>
                <a:cs typeface="Arial" charset="0"/>
              </a:defRPr>
            </a:lvl1pPr>
          </a:lstStyle>
          <a:p>
            <a:pPr>
              <a:defRPr/>
            </a:pPr>
            <a:endParaRPr lang="en-US"/>
          </a:p>
        </p:txBody>
      </p:sp>
      <p:sp>
        <p:nvSpPr>
          <p:cNvPr id="86020" name="Rectangle 4">
            <a:extLst>
              <a:ext uri="{FF2B5EF4-FFF2-40B4-BE49-F238E27FC236}">
                <a16:creationId xmlns:a16="http://schemas.microsoft.com/office/drawing/2014/main" id="{7D82E61B-ACBC-4CFB-8D8F-97F24CBE6D77}"/>
              </a:ext>
            </a:extLst>
          </p:cNvPr>
          <p:cNvSpPr>
            <a:spLocks noGrp="1" noChangeArrowheads="1"/>
          </p:cNvSpPr>
          <p:nvPr>
            <p:ph type="ftr" sz="quarter" idx="2"/>
          </p:nvPr>
        </p:nvSpPr>
        <p:spPr bwMode="auto">
          <a:xfrm>
            <a:off x="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21" name="Rectangle 5">
            <a:extLst>
              <a:ext uri="{FF2B5EF4-FFF2-40B4-BE49-F238E27FC236}">
                <a16:creationId xmlns:a16="http://schemas.microsoft.com/office/drawing/2014/main" id="{0CBA459D-143F-42B0-8169-C80439DE9576}"/>
              </a:ext>
            </a:extLst>
          </p:cNvPr>
          <p:cNvSpPr>
            <a:spLocks noGrp="1" noChangeArrowheads="1"/>
          </p:cNvSpPr>
          <p:nvPr>
            <p:ph type="sldNum" sz="quarter" idx="3"/>
          </p:nvPr>
        </p:nvSpPr>
        <p:spPr bwMode="auto">
          <a:xfrm>
            <a:off x="526415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algn="r" defTabSz="917575">
              <a:defRPr sz="1300" b="0">
                <a:latin typeface="Arial" panose="020B0604020202020204" pitchFamily="34" charset="0"/>
              </a:defRPr>
            </a:lvl1pPr>
          </a:lstStyle>
          <a:p>
            <a:fld id="{8949C558-9695-47A0-B5D7-90E8B2F89EB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64A5BE3-ECA7-4A7B-9028-E48DA4087423}"/>
              </a:ext>
            </a:extLst>
          </p:cNvPr>
          <p:cNvSpPr>
            <a:spLocks noGrp="1" noChangeArrowheads="1"/>
          </p:cNvSpPr>
          <p:nvPr>
            <p:ph type="hdr" sz="quarter"/>
          </p:nvPr>
        </p:nvSpPr>
        <p:spPr bwMode="auto">
          <a:xfrm>
            <a:off x="0" y="0"/>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eaLnBrk="0" hangingPunct="0">
              <a:defRPr sz="1200" b="0">
                <a:cs typeface="Arial" charset="0"/>
              </a:defRPr>
            </a:lvl1pPr>
          </a:lstStyle>
          <a:p>
            <a:pPr>
              <a:defRPr/>
            </a:pPr>
            <a:endParaRPr lang="en-US"/>
          </a:p>
        </p:txBody>
      </p:sp>
      <p:sp>
        <p:nvSpPr>
          <p:cNvPr id="57347" name="Rectangle 3">
            <a:extLst>
              <a:ext uri="{FF2B5EF4-FFF2-40B4-BE49-F238E27FC236}">
                <a16:creationId xmlns:a16="http://schemas.microsoft.com/office/drawing/2014/main" id="{E504145B-5023-482A-BB0E-CFF1852B3C9D}"/>
              </a:ext>
            </a:extLst>
          </p:cNvPr>
          <p:cNvSpPr>
            <a:spLocks noGrp="1" noChangeArrowheads="1"/>
          </p:cNvSpPr>
          <p:nvPr>
            <p:ph type="dt" idx="1"/>
          </p:nvPr>
        </p:nvSpPr>
        <p:spPr bwMode="auto">
          <a:xfrm>
            <a:off x="5265738"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algn="r" eaLnBrk="0" hangingPunct="0">
              <a:defRPr sz="1200" b="0">
                <a:cs typeface="Arial" charset="0"/>
              </a:defRPr>
            </a:lvl1pPr>
          </a:lstStyle>
          <a:p>
            <a:pPr>
              <a:defRPr/>
            </a:pPr>
            <a:fld id="{D2560A9F-3D58-4725-A9CC-6CE926D7E376}" type="datetimeFigureOut">
              <a:rPr lang="en-US"/>
              <a:pPr>
                <a:defRPr/>
              </a:pPr>
              <a:t>03/22/2024</a:t>
            </a:fld>
            <a:endParaRPr lang="en-US" dirty="0"/>
          </a:p>
        </p:txBody>
      </p:sp>
      <p:sp>
        <p:nvSpPr>
          <p:cNvPr id="39940" name="Rectangle 4">
            <a:extLst>
              <a:ext uri="{FF2B5EF4-FFF2-40B4-BE49-F238E27FC236}">
                <a16:creationId xmlns:a16="http://schemas.microsoft.com/office/drawing/2014/main" id="{592DE60C-5AB4-4825-8ED3-F1F171847563}"/>
              </a:ext>
            </a:extLst>
          </p:cNvPr>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a:extLst>
              <a:ext uri="{FF2B5EF4-FFF2-40B4-BE49-F238E27FC236}">
                <a16:creationId xmlns:a16="http://schemas.microsoft.com/office/drawing/2014/main" id="{3C96E1F5-6C78-4069-AE05-0F88114B5BE0}"/>
              </a:ext>
            </a:extLst>
          </p:cNvPr>
          <p:cNvSpPr>
            <a:spLocks noGrp="1" noChangeArrowheads="1"/>
          </p:cNvSpPr>
          <p:nvPr>
            <p:ph type="body" sz="quarter" idx="3"/>
          </p:nvPr>
        </p:nvSpPr>
        <p:spPr bwMode="auto">
          <a:xfrm>
            <a:off x="928688" y="3330575"/>
            <a:ext cx="74390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a:extLst>
              <a:ext uri="{FF2B5EF4-FFF2-40B4-BE49-F238E27FC236}">
                <a16:creationId xmlns:a16="http://schemas.microsoft.com/office/drawing/2014/main" id="{C59122AF-A62E-4C94-B22A-9F9A8960E0A2}"/>
              </a:ext>
            </a:extLst>
          </p:cNvPr>
          <p:cNvSpPr>
            <a:spLocks noGrp="1" noChangeArrowheads="1"/>
          </p:cNvSpPr>
          <p:nvPr>
            <p:ph type="ftr" sz="quarter" idx="4"/>
          </p:nvPr>
        </p:nvSpPr>
        <p:spPr bwMode="auto">
          <a:xfrm>
            <a:off x="0" y="6657975"/>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eaLnBrk="0" hangingPunct="0">
              <a:defRPr sz="1200" b="0">
                <a:cs typeface="Arial" charset="0"/>
              </a:defRPr>
            </a:lvl1pPr>
          </a:lstStyle>
          <a:p>
            <a:pPr>
              <a:defRPr/>
            </a:pPr>
            <a:endParaRPr lang="en-US"/>
          </a:p>
        </p:txBody>
      </p:sp>
      <p:sp>
        <p:nvSpPr>
          <p:cNvPr id="57351" name="Rectangle 7">
            <a:extLst>
              <a:ext uri="{FF2B5EF4-FFF2-40B4-BE49-F238E27FC236}">
                <a16:creationId xmlns:a16="http://schemas.microsoft.com/office/drawing/2014/main" id="{3A67A980-A14A-4639-A830-12872F1ACD63}"/>
              </a:ext>
            </a:extLst>
          </p:cNvPr>
          <p:cNvSpPr>
            <a:spLocks noGrp="1" noChangeArrowheads="1"/>
          </p:cNvSpPr>
          <p:nvPr>
            <p:ph type="sldNum" sz="quarter" idx="5"/>
          </p:nvPr>
        </p:nvSpPr>
        <p:spPr bwMode="auto">
          <a:xfrm>
            <a:off x="5265738" y="6657975"/>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algn="r" eaLnBrk="0" hangingPunct="0">
              <a:defRPr sz="1200" b="0"/>
            </a:lvl1pPr>
          </a:lstStyle>
          <a:p>
            <a:fld id="{AB4C82E0-486A-462B-BDD0-4E60980790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3FF2536-355F-4D46-9DAB-C26512789BB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06DEAD90-9D01-4AB0-ADA7-AED832E8D66E}"/>
              </a:ext>
            </a:extLst>
          </p:cNvPr>
          <p:cNvSpPr>
            <a:spLocks noGrp="1"/>
          </p:cNvSpPr>
          <p:nvPr>
            <p:ph type="body" idx="1"/>
          </p:nvPr>
        </p:nvSpPr>
        <p:spPr>
          <a:noFill/>
        </p:spPr>
        <p:txBody>
          <a:bodyPr/>
          <a:lstStyle/>
          <a:p>
            <a:endParaRPr lang="en-US" altLang="en-US"/>
          </a:p>
        </p:txBody>
      </p:sp>
      <p:sp>
        <p:nvSpPr>
          <p:cNvPr id="40964" name="Slide Number Placeholder 3">
            <a:extLst>
              <a:ext uri="{FF2B5EF4-FFF2-40B4-BE49-F238E27FC236}">
                <a16:creationId xmlns:a16="http://schemas.microsoft.com/office/drawing/2014/main" id="{9C61861B-A329-45E4-AB6F-551BE9FEA9A8}"/>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137CE9-E17B-485C-95EB-5B4CEFAE40D4}" type="slidenum">
              <a:rPr lang="en-US" altLang="en-US">
                <a:latin typeface="Tahoma" panose="020B0604030504040204" pitchFamily="34" charset="0"/>
              </a:rPr>
              <a:pPr>
                <a:spcBef>
                  <a:spcPct val="0"/>
                </a:spcBef>
              </a:pPr>
              <a:t>5</a:t>
            </a:fld>
            <a:endParaRPr lang="en-US" altLang="en-US">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84FFFEE-F266-44A5-B8E0-2F421E1A29FC}"/>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8B3E2527-C771-4251-B2F1-21F7EEC3C441}"/>
              </a:ext>
            </a:extLst>
          </p:cNvPr>
          <p:cNvSpPr>
            <a:spLocks noGrp="1"/>
          </p:cNvSpPr>
          <p:nvPr>
            <p:ph type="body" idx="1"/>
          </p:nvPr>
        </p:nvSpPr>
        <p:spPr>
          <a:noFill/>
        </p:spPr>
        <p:txBody>
          <a:bodyPr/>
          <a:lstStyle/>
          <a:p>
            <a:endParaRPr lang="en-US" altLang="en-US"/>
          </a:p>
        </p:txBody>
      </p:sp>
      <p:sp>
        <p:nvSpPr>
          <p:cNvPr id="41988" name="Slide Number Placeholder 3">
            <a:extLst>
              <a:ext uri="{FF2B5EF4-FFF2-40B4-BE49-F238E27FC236}">
                <a16:creationId xmlns:a16="http://schemas.microsoft.com/office/drawing/2014/main" id="{2EBB254D-68C5-49C5-921C-E62CC8300C3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6C1E85-D7E7-4B98-9784-762158582969}" type="slidenum">
              <a:rPr lang="en-US" altLang="en-US">
                <a:latin typeface="Tahoma" panose="020B0604030504040204" pitchFamily="34" charset="0"/>
              </a:rPr>
              <a:pPr>
                <a:spcBef>
                  <a:spcPct val="0"/>
                </a:spcBef>
              </a:pPr>
              <a:t>12</a:t>
            </a:fld>
            <a:endParaRPr lang="en-US" altLang="en-US">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13</a:t>
            </a:fld>
            <a:endParaRPr lang="en-US" altLang="en-US">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14</a:t>
            </a:fld>
            <a:endParaRPr lang="en-US" altLang="en-US">
              <a:latin typeface="Tahoma" panose="020B0604030504040204" pitchFamily="34" charset="0"/>
            </a:endParaRPr>
          </a:p>
        </p:txBody>
      </p:sp>
    </p:spTree>
    <p:extLst>
      <p:ext uri="{BB962C8B-B14F-4D97-AF65-F5344CB8AC3E}">
        <p14:creationId xmlns:p14="http://schemas.microsoft.com/office/powerpoint/2010/main" val="3280129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20ED1E6-1CF9-1584-944D-67A19CF8EED4}"/>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EEDA61ED-1B31-D2DE-C5AC-B7D5FFA418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1508" name="Slide Number Placeholder 3">
            <a:extLst>
              <a:ext uri="{FF2B5EF4-FFF2-40B4-BE49-F238E27FC236}">
                <a16:creationId xmlns:a16="http://schemas.microsoft.com/office/drawing/2014/main" id="{ED86EB90-8455-65E3-AF17-9B11C22221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panose="020F0502020204030204" pitchFamily="34" charset="0"/>
              </a:defRPr>
            </a:lvl1pPr>
            <a:lvl2pPr marL="747713" indent="-285750">
              <a:spcBef>
                <a:spcPct val="30000"/>
              </a:spcBef>
              <a:defRPr sz="1200">
                <a:solidFill>
                  <a:schemeClr val="tx1"/>
                </a:solidFill>
                <a:latin typeface="Calibri" panose="020F0502020204030204" pitchFamily="34" charset="0"/>
              </a:defRPr>
            </a:lvl2pPr>
            <a:lvl3pPr marL="1154113" indent="-227013">
              <a:spcBef>
                <a:spcPct val="30000"/>
              </a:spcBef>
              <a:defRPr sz="1200">
                <a:solidFill>
                  <a:schemeClr val="tx1"/>
                </a:solidFill>
                <a:latin typeface="Calibri" panose="020F0502020204030204" pitchFamily="34" charset="0"/>
              </a:defRPr>
            </a:lvl3pPr>
            <a:lvl4pPr marL="1617663" indent="-227013">
              <a:spcBef>
                <a:spcPct val="30000"/>
              </a:spcBef>
              <a:defRPr sz="1200">
                <a:solidFill>
                  <a:schemeClr val="tx1"/>
                </a:solidFill>
                <a:latin typeface="Calibri" panose="020F0502020204030204" pitchFamily="34" charset="0"/>
              </a:defRPr>
            </a:lvl4pPr>
            <a:lvl5pPr marL="2081213" indent="-227013">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6B586B-233E-4DF6-A750-7D0B961E8A4F}" type="slidenum">
              <a:rPr lang="en-US" altLang="en-US" smtClean="0">
                <a:latin typeface="Tahoma" panose="020B0604030504040204" pitchFamily="34" charset="0"/>
              </a:rPr>
              <a:pPr>
                <a:spcBef>
                  <a:spcPct val="0"/>
                </a:spcBef>
              </a:pPr>
              <a:t>15</a:t>
            </a:fld>
            <a:endParaRPr lang="en-US" altLang="en-US">
              <a:latin typeface="Tahoma" panose="020B060403050404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F970814-DA4F-4EA0-B0E1-A845F731E759}" type="slidenum">
              <a:rPr lang="en-US" altLang="en-US" smtClean="0"/>
              <a:pPr/>
              <a:t>‹#›</a:t>
            </a:fld>
            <a:endParaRPr lang="en-US" altLang="en-US"/>
          </a:p>
        </p:txBody>
      </p:sp>
    </p:spTree>
    <p:extLst>
      <p:ext uri="{BB962C8B-B14F-4D97-AF65-F5344CB8AC3E}">
        <p14:creationId xmlns:p14="http://schemas.microsoft.com/office/powerpoint/2010/main" val="92838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5812195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21554138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850959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2411583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44901991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3203054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AF799F6-4855-4E7F-A06A-6E9CC48E1BFF}" type="slidenum">
              <a:rPr lang="en-US" altLang="en-US" smtClean="0"/>
              <a:pPr/>
              <a:t>‹#›</a:t>
            </a:fld>
            <a:endParaRPr lang="en-US" altLang="en-US"/>
          </a:p>
        </p:txBody>
      </p:sp>
    </p:spTree>
    <p:extLst>
      <p:ext uri="{BB962C8B-B14F-4D97-AF65-F5344CB8AC3E}">
        <p14:creationId xmlns:p14="http://schemas.microsoft.com/office/powerpoint/2010/main" val="183137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417A1A-D0FB-49F2-A5B2-FC2821ADFA7C}" type="slidenum">
              <a:rPr lang="en-US" altLang="en-US" smtClean="0"/>
              <a:pPr/>
              <a:t>‹#›</a:t>
            </a:fld>
            <a:endParaRPr lang="en-US" altLang="en-US"/>
          </a:p>
        </p:txBody>
      </p:sp>
    </p:spTree>
    <p:extLst>
      <p:ext uri="{BB962C8B-B14F-4D97-AF65-F5344CB8AC3E}">
        <p14:creationId xmlns:p14="http://schemas.microsoft.com/office/powerpoint/2010/main" val="352166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A15036D-ACD3-482D-A970-93FB802542F3}" type="slidenum">
              <a:rPr lang="en-US" altLang="en-US" smtClean="0"/>
              <a:pPr/>
              <a:t>‹#›</a:t>
            </a:fld>
            <a:endParaRPr lang="en-US" altLang="en-US"/>
          </a:p>
        </p:txBody>
      </p:sp>
    </p:spTree>
    <p:extLst>
      <p:ext uri="{BB962C8B-B14F-4D97-AF65-F5344CB8AC3E}">
        <p14:creationId xmlns:p14="http://schemas.microsoft.com/office/powerpoint/2010/main" val="428370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65459C0-D9F3-4E87-B048-797558306541}" type="slidenum">
              <a:rPr lang="en-US" altLang="en-US" smtClean="0"/>
              <a:pPr/>
              <a:t>‹#›</a:t>
            </a:fld>
            <a:endParaRPr lang="en-US" altLang="en-US"/>
          </a:p>
        </p:txBody>
      </p:sp>
    </p:spTree>
    <p:extLst>
      <p:ext uri="{BB962C8B-B14F-4D97-AF65-F5344CB8AC3E}">
        <p14:creationId xmlns:p14="http://schemas.microsoft.com/office/powerpoint/2010/main" val="285714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392680E-76D8-482F-9260-E1CC0BD1EDB5}" type="slidenum">
              <a:rPr lang="en-US" altLang="en-US" smtClean="0"/>
              <a:pPr/>
              <a:t>‹#›</a:t>
            </a:fld>
            <a:endParaRPr lang="en-US" altLang="en-US"/>
          </a:p>
        </p:txBody>
      </p:sp>
    </p:spTree>
    <p:extLst>
      <p:ext uri="{BB962C8B-B14F-4D97-AF65-F5344CB8AC3E}">
        <p14:creationId xmlns:p14="http://schemas.microsoft.com/office/powerpoint/2010/main" val="4013125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1284546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2EABE91-2131-4246-91A2-52FC2A22B0D5}" type="slidenum">
              <a:rPr lang="en-US" altLang="en-US" smtClean="0"/>
              <a:pPr/>
              <a:t>‹#›</a:t>
            </a:fld>
            <a:endParaRPr lang="en-US" altLang="en-US"/>
          </a:p>
        </p:txBody>
      </p:sp>
    </p:spTree>
    <p:extLst>
      <p:ext uri="{BB962C8B-B14F-4D97-AF65-F5344CB8AC3E}">
        <p14:creationId xmlns:p14="http://schemas.microsoft.com/office/powerpoint/2010/main" val="390223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55EF8-B59A-48DF-A116-AFDAD4B003AB}" type="datetimeFigureOut">
              <a:rPr lang="en-US" smtClean="0"/>
              <a:t>03/22/2024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46BA9F-1FA8-403C-81F1-144344226328}" type="slidenum">
              <a:rPr lang="en-US" altLang="en-US" smtClean="0"/>
              <a:pPr/>
              <a:t>‹#›</a:t>
            </a:fld>
            <a:endParaRPr lang="en-US" altLang="en-US"/>
          </a:p>
        </p:txBody>
      </p:sp>
    </p:spTree>
    <p:extLst>
      <p:ext uri="{BB962C8B-B14F-4D97-AF65-F5344CB8AC3E}">
        <p14:creationId xmlns:p14="http://schemas.microsoft.com/office/powerpoint/2010/main" val="202957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79BC6B3-BBE4-4E4E-98EA-73569C4C7972}" type="slidenum">
              <a:rPr lang="en-US" altLang="en-US" smtClean="0"/>
              <a:pPr/>
              <a:t>‹#›</a:t>
            </a:fld>
            <a:endParaRPr lang="en-US" altLang="en-US"/>
          </a:p>
        </p:txBody>
      </p:sp>
    </p:spTree>
    <p:extLst>
      <p:ext uri="{BB962C8B-B14F-4D97-AF65-F5344CB8AC3E}">
        <p14:creationId xmlns:p14="http://schemas.microsoft.com/office/powerpoint/2010/main" val="25391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3CC1B89-FEA8-49D3-85C0-3715582C6414}" type="slidenum">
              <a:rPr lang="en-US" altLang="en-US" smtClean="0"/>
              <a:pPr/>
              <a:t>‹#›</a:t>
            </a:fld>
            <a:endParaRPr lang="en-US" altLang="en-US"/>
          </a:p>
        </p:txBody>
      </p:sp>
    </p:spTree>
    <p:extLst>
      <p:ext uri="{BB962C8B-B14F-4D97-AF65-F5344CB8AC3E}">
        <p14:creationId xmlns:p14="http://schemas.microsoft.com/office/powerpoint/2010/main" val="386532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625571683"/>
      </p:ext>
    </p:extLst>
  </p:cSld>
  <p:clrMap bg1="dk1" tx1="lt1" bg2="dk2" tx2="lt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 id="2147487061" r:id="rId12"/>
    <p:sldLayoutId id="2147487062" r:id="rId13"/>
    <p:sldLayoutId id="2147487063" r:id="rId14"/>
    <p:sldLayoutId id="2147487064" r:id="rId15"/>
    <p:sldLayoutId id="2147487065" r:id="rId16"/>
    <p:sldLayoutId id="2147487066"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D44F327-2A15-454B-A27E-69C97CB71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17011" y="790313"/>
            <a:ext cx="8109977" cy="456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a:extLst>
              <a:ext uri="{FF2B5EF4-FFF2-40B4-BE49-F238E27FC236}">
                <a16:creationId xmlns:a16="http://schemas.microsoft.com/office/drawing/2014/main" id="{02E2BF9B-5F9A-4FF4-983C-E7485C50FDBA}"/>
              </a:ext>
            </a:extLst>
          </p:cNvPr>
          <p:cNvSpPr>
            <a:spLocks noChangeArrowheads="1"/>
          </p:cNvSpPr>
          <p:nvPr/>
        </p:nvSpPr>
        <p:spPr bwMode="auto">
          <a:xfrm>
            <a:off x="0" y="5715000"/>
            <a:ext cx="2286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Enter in</a:t>
            </a:r>
            <a:b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SILENCE</a:t>
            </a:r>
          </a:p>
        </p:txBody>
      </p:sp>
      <p:sp>
        <p:nvSpPr>
          <p:cNvPr id="2" name="Rectangle 2">
            <a:extLst>
              <a:ext uri="{FF2B5EF4-FFF2-40B4-BE49-F238E27FC236}">
                <a16:creationId xmlns:a16="http://schemas.microsoft.com/office/drawing/2014/main" id="{F35B2FEC-53B6-5BC9-E91D-656E93A2A76F}"/>
              </a:ext>
            </a:extLst>
          </p:cNvPr>
          <p:cNvSpPr>
            <a:spLocks noChangeArrowheads="1"/>
          </p:cNvSpPr>
          <p:nvPr/>
        </p:nvSpPr>
        <p:spPr bwMode="auto">
          <a:xfrm>
            <a:off x="3086100" y="5715000"/>
            <a:ext cx="2667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Wait with </a:t>
            </a:r>
            <a:b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REVERENCE </a:t>
            </a:r>
          </a:p>
        </p:txBody>
      </p:sp>
      <p:sp>
        <p:nvSpPr>
          <p:cNvPr id="3" name="Rectangle 2">
            <a:extLst>
              <a:ext uri="{FF2B5EF4-FFF2-40B4-BE49-F238E27FC236}">
                <a16:creationId xmlns:a16="http://schemas.microsoft.com/office/drawing/2014/main" id="{93D531A8-D815-B254-754D-1F76EC61B7C3}"/>
              </a:ext>
            </a:extLst>
          </p:cNvPr>
          <p:cNvSpPr>
            <a:spLocks noChangeArrowheads="1"/>
          </p:cNvSpPr>
          <p:nvPr/>
        </p:nvSpPr>
        <p:spPr bwMode="auto">
          <a:xfrm>
            <a:off x="6553200" y="5715000"/>
            <a:ext cx="2667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0"/>
              </a:spcAft>
              <a:buClrTx/>
              <a:buSzTx/>
              <a:buFontTx/>
              <a:buNone/>
              <a:defRPr/>
            </a:pP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Worship from</a:t>
            </a:r>
            <a:r>
              <a:rPr lang="en-US" altLang="en-US" sz="2800"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a:t>
            </a:r>
            <a:br>
              <a:rPr lang="en-US" altLang="en-US" sz="2800"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solidFill>
                  <a:schemeClr val="accent2">
                    <a:lumMod val="20000"/>
                    <a:lumOff val="80000"/>
                  </a:schemeClr>
                </a:solidFill>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JOY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4CF610CB-4F8E-432E-8410-39C18A313456}"/>
              </a:ext>
            </a:extLst>
          </p:cNvPr>
          <p:cNvSpPr>
            <a:spLocks noChangeArrowheads="1"/>
          </p:cNvSpPr>
          <p:nvPr/>
        </p:nvSpPr>
        <p:spPr bwMode="auto">
          <a:xfrm>
            <a:off x="304800" y="-76200"/>
            <a:ext cx="8686800" cy="6516784"/>
          </a:xfrm>
          <a:prstGeom prst="rect">
            <a:avLst/>
          </a:prstGeom>
          <a:noFill/>
          <a:ln w="9525">
            <a:noFill/>
            <a:miter lim="800000"/>
            <a:headEnd/>
            <a:tailEnd/>
          </a:ln>
          <a:effectLst/>
        </p:spPr>
        <p:txBody>
          <a:bodyPr wrap="square">
            <a:spAutoFit/>
          </a:bodyPr>
          <a:lstStyle/>
          <a:p>
            <a:pPr marL="571500" marR="0" indent="-571500" algn="just">
              <a:lnSpc>
                <a:spcPct val="200000"/>
              </a:lnSpc>
              <a:spcBef>
                <a:spcPts val="0"/>
              </a:spcBef>
              <a:spcAft>
                <a:spcPts val="0"/>
              </a:spcAft>
              <a:tabLst>
                <a:tab pos="5486400" algn="r"/>
              </a:tabLst>
            </a:pPr>
            <a:r>
              <a:rPr lang="en-US" sz="2000" b="0"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PRAYER OF CONFESSION:  </a:t>
            </a:r>
            <a:r>
              <a:rPr lang="en-US" sz="2000" b="0" i="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silence then unison</a:t>
            </a:r>
            <a:endParaRPr lang="en-US" sz="2000" b="0"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R="0" indent="344488" algn="just">
              <a:lnSpc>
                <a:spcPct val="150000"/>
              </a:lnSpc>
              <a:spcBef>
                <a:spcPts val="0"/>
              </a:spcBef>
              <a:spcAft>
                <a:spcPts val="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our Lord, we shout our hosannas to praise you, and we place our cloaks and palms on the ground before you, yet our mouths that declare our praise to you too often deny you, defy you, and doubt you. Our hands that seek to serve you become instruments that resist you, and our hearts are not humble before you. . .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1EC5C-D56F-5663-33D7-597B381E77AF}"/>
            </a:ext>
          </a:extLst>
        </p:cNvPr>
        <p:cNvGrpSpPr/>
        <p:nvPr/>
      </p:nvGrpSpPr>
      <p:grpSpPr>
        <a:xfrm>
          <a:off x="0" y="0"/>
          <a:ext cx="0" cy="0"/>
          <a:chOff x="0" y="0"/>
          <a:chExt cx="0" cy="0"/>
        </a:xfrm>
      </p:grpSpPr>
      <p:sp>
        <p:nvSpPr>
          <p:cNvPr id="82948" name="Rectangle 4">
            <a:extLst>
              <a:ext uri="{FF2B5EF4-FFF2-40B4-BE49-F238E27FC236}">
                <a16:creationId xmlns:a16="http://schemas.microsoft.com/office/drawing/2014/main" id="{3D4B35FA-816A-F2D8-27C0-05AA7752813B}"/>
              </a:ext>
            </a:extLst>
          </p:cNvPr>
          <p:cNvSpPr>
            <a:spLocks noChangeArrowheads="1"/>
          </p:cNvSpPr>
          <p:nvPr/>
        </p:nvSpPr>
        <p:spPr bwMode="auto">
          <a:xfrm>
            <a:off x="285750" y="304800"/>
            <a:ext cx="8572500" cy="2207912"/>
          </a:xfrm>
          <a:prstGeom prst="rect">
            <a:avLst/>
          </a:prstGeom>
          <a:noFill/>
          <a:ln w="9525">
            <a:noFill/>
            <a:miter lim="800000"/>
            <a:headEnd/>
            <a:tailEnd/>
          </a:ln>
          <a:effectLst/>
        </p:spPr>
        <p:txBody>
          <a:bodyPr wrap="square">
            <a:spAutoFit/>
          </a:bodyPr>
          <a:lstStyle/>
          <a:p>
            <a:pPr marR="0" indent="344488" algn="just">
              <a:lnSpc>
                <a:spcPct val="150000"/>
              </a:lnSpc>
              <a:spcBef>
                <a:spcPts val="0"/>
              </a:spcBef>
              <a:spcAft>
                <a:spcPts val="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Lord Jesus, hear our confession that we offer to and lay before you in this moment of silence. Amen.</a:t>
            </a:r>
          </a:p>
        </p:txBody>
      </p:sp>
    </p:spTree>
    <p:extLst>
      <p:ext uri="{BB962C8B-B14F-4D97-AF65-F5344CB8AC3E}">
        <p14:creationId xmlns:p14="http://schemas.microsoft.com/office/powerpoint/2010/main" val="397704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C6D61EA-6048-4BEF-91FB-A3938ABBBFCE}"/>
              </a:ext>
            </a:extLst>
          </p:cNvPr>
          <p:cNvSpPr>
            <a:spLocks noGrp="1" noChangeArrowheads="1"/>
          </p:cNvSpPr>
          <p:nvPr>
            <p:ph type="subTitle" idx="4294967295"/>
          </p:nvPr>
        </p:nvSpPr>
        <p:spPr>
          <a:xfrm>
            <a:off x="304800" y="76200"/>
            <a:ext cx="82296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ASSURANCE OF CHRIST’S FORGIVENESS:	</a:t>
            </a:r>
            <a:endParaRPr lang="en-US" sz="2400" i="1"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1714500" indent="-1422400" algn="just">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914400" indent="-622300" algn="just">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L:	Hosanna to the Son of David! Blessed is the one who comes in the name of the Lord. </a:t>
            </a:r>
          </a:p>
          <a:p>
            <a:pPr marL="914400" indent="-622300" algn="just">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p>
          <a:p>
            <a:pPr marL="914400" indent="-622300" algn="just">
              <a:lnSpc>
                <a:spcPct val="150000"/>
              </a:lnSpc>
              <a:spcBef>
                <a:spcPts val="0"/>
              </a:spcBef>
              <a:buClr>
                <a:srgbClr val="FFFFCC"/>
              </a:buClr>
              <a:buFont typeface="Wingdings" panose="05000000000000000000" pitchFamily="2" charset="2"/>
              <a:buNone/>
              <a:defRPr/>
            </a:pPr>
            <a: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P:	For Jesus came into the world not to condemn the world but so all the world may believe and receive Christ’s saving grace. In Jesus Christ, we are forgiven!  Let us forgive one another! </a:t>
            </a: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0" y="76200"/>
            <a:ext cx="9144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spcAft>
                <a:spcPts val="0"/>
              </a:spcAft>
              <a:buFont typeface="Wingdings" panose="05000000000000000000" pitchFamily="2" charset="2"/>
              <a:buNone/>
              <a:defRPr/>
            </a:pPr>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CELEBRATING  CHRIST’S FORGIVENESS: 	</a:t>
            </a:r>
            <a:r>
              <a:rPr lang="en-US"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Give Thanks	 (No. 647 GTG)</a:t>
            </a:r>
          </a:p>
          <a:p>
            <a:pPr marL="0" indent="0">
              <a:spcAft>
                <a:spcPts val="0"/>
              </a:spcAft>
              <a:buFont typeface="Wingdings" panose="05000000000000000000" pitchFamily="2" charset="2"/>
              <a:buNone/>
              <a:defRPr/>
            </a:pPr>
            <a:endParaRPr lang="en-US"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Give thanks with a grateful heart,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give thanks to the Holy One;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Give thanks, because we’re given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Christ the Son.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now let the weak say,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are strong”; let the poor say,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are rich, because of what the Lord has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done for us!”  Give thanks.</a:t>
            </a:r>
          </a:p>
          <a:p>
            <a:pPr marL="0" indent="0" algn="ctr">
              <a:buFont typeface="Wingdings" panose="05000000000000000000" pitchFamily="2" charset="2"/>
              <a:buNone/>
              <a:defRPr/>
            </a:pPr>
            <a:endPar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1143000" y="76200"/>
            <a:ext cx="8001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ctr">
              <a:buFont typeface="Wingdings" panose="05000000000000000000" pitchFamily="2" charset="2"/>
              <a:buNone/>
              <a:defRPr/>
            </a:pPr>
            <a:r>
              <a:rPr lang="en-US" sz="2800" b="1" i="1" dirty="0">
                <a:effectLst>
                  <a:outerShdw blurRad="38100" dist="38100" dir="2700000" algn="tl">
                    <a:srgbClr val="000000">
                      <a:alpha val="43137"/>
                    </a:srgbClr>
                  </a:outerShdw>
                </a:effectLst>
              </a:rPr>
              <a:t> </a:t>
            </a:r>
          </a:p>
          <a:p>
            <a:pPr marL="0" marR="0" indent="0">
              <a:lnSpc>
                <a:spcPct val="115000"/>
              </a:lnSpc>
              <a:spcBef>
                <a:spcPts val="0"/>
              </a:spcBef>
              <a:spcAft>
                <a:spcPts val="0"/>
              </a:spcAft>
              <a:buNone/>
              <a:tabLst>
                <a:tab pos="5429250" algn="r"/>
              </a:tabLst>
            </a:pPr>
            <a:r>
              <a:rPr lang="en-US" sz="2800" kern="1400" dirty="0">
                <a:solidFill>
                  <a:schemeClr val="tx1"/>
                </a:solidFill>
                <a:effectLst/>
                <a:latin typeface="+mj-lt"/>
                <a:ea typeface="Times New Roman" panose="02020603050405020304" pitchFamily="18" charset="0"/>
                <a:cs typeface="Tahoma" panose="020B0604030504040204" pitchFamily="34" charset="0"/>
              </a:rPr>
              <a:t>* EXCHANGE OF CHRIST’S PEACE:</a:t>
            </a:r>
            <a:endParaRPr lang="en-US" sz="2800"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endParaRPr lang="en-US" sz="2400" kern="1400" dirty="0">
              <a:solidFill>
                <a:schemeClr val="tx1"/>
              </a:solidFill>
              <a:effectLst/>
              <a:latin typeface="+mj-lt"/>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   Welcome one another </a:t>
            </a:r>
            <a:br>
              <a:rPr lang="en-US" sz="2800" i="1" kern="1400" dirty="0">
                <a:solidFill>
                  <a:schemeClr val="tx1"/>
                </a:solidFill>
                <a:effectLst/>
                <a:latin typeface="+mj-lt"/>
                <a:ea typeface="Times New Roman" panose="02020603050405020304" pitchFamily="18" charset="0"/>
                <a:cs typeface="Times New Roman" panose="02020603050405020304" pitchFamily="18" charset="0"/>
              </a:rPr>
            </a:b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with Christ’s peace.</a:t>
            </a: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p:txBody>
      </p:sp>
      <p:pic>
        <p:nvPicPr>
          <p:cNvPr id="3" name="Picture 2" descr="A logo of a dove and a globe&#10;&#10;Description automatically generated">
            <a:extLst>
              <a:ext uri="{FF2B5EF4-FFF2-40B4-BE49-F238E27FC236}">
                <a16:creationId xmlns:a16="http://schemas.microsoft.com/office/drawing/2014/main" id="{CD432C87-AEDB-256A-CC3D-CDFA2B4681BC}"/>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33400" y="1524000"/>
            <a:ext cx="2162665" cy="3124200"/>
          </a:xfrm>
          <a:prstGeom prst="rect">
            <a:avLst/>
          </a:prstGeom>
        </p:spPr>
      </p:pic>
    </p:spTree>
    <p:extLst>
      <p:ext uri="{BB962C8B-B14F-4D97-AF65-F5344CB8AC3E}">
        <p14:creationId xmlns:p14="http://schemas.microsoft.com/office/powerpoint/2010/main" val="3505342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F9CF7650-7342-48D6-999E-174C77B5F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DA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EB2D286E-2458-46AD-B49E-911912F70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some names&#10;&#10;Description automatically generated">
            <a:extLst>
              <a:ext uri="{FF2B5EF4-FFF2-40B4-BE49-F238E27FC236}">
                <a16:creationId xmlns:a16="http://schemas.microsoft.com/office/drawing/2014/main" id="{52EAFD8B-37F1-2D8B-60C6-B6DE3CF22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28" y="643467"/>
            <a:ext cx="7930343" cy="5571066"/>
          </a:xfrm>
          <a:prstGeom prst="rect">
            <a:avLst/>
          </a:prstGeom>
        </p:spPr>
      </p:pic>
      <p:sp>
        <p:nvSpPr>
          <p:cNvPr id="8194" name="Rectangle 3">
            <a:extLst>
              <a:ext uri="{FF2B5EF4-FFF2-40B4-BE49-F238E27FC236}">
                <a16:creationId xmlns:a16="http://schemas.microsoft.com/office/drawing/2014/main" id="{3B414410-E709-BE3F-75EC-E3126F45E3DC}"/>
              </a:ext>
            </a:extLst>
          </p:cNvPr>
          <p:cNvSpPr>
            <a:spLocks noGrp="1" noChangeArrowheads="1"/>
          </p:cNvSpPr>
          <p:nvPr>
            <p:ph type="subTitle" idx="4294967295"/>
          </p:nvPr>
        </p:nvSpPr>
        <p:spPr>
          <a:xfrm>
            <a:off x="0" y="25400"/>
            <a:ext cx="9144000" cy="6705600"/>
          </a:xfrm>
        </p:spPr>
        <p:txBody>
          <a:bodyPr>
            <a:noAutofit/>
          </a:bodyPr>
          <a:lstStyle/>
          <a:p>
            <a:pPr marL="0" indent="0" algn="ctr">
              <a:buFont typeface="Wingdings" panose="05000000000000000000" pitchFamily="2" charset="2"/>
              <a:buNone/>
              <a:defRPr/>
            </a:pPr>
            <a:endParaRPr lang="en-US" sz="2400" i="1" dirty="0">
              <a:effectLst/>
            </a:endParaRPr>
          </a:p>
          <a:p>
            <a:pPr marL="1206500" indent="-1206500" algn="ctr" eaLnBrk="1" hangingPunct="1">
              <a:lnSpc>
                <a:spcPct val="150000"/>
              </a:lnSpc>
              <a:spcBef>
                <a:spcPct val="0"/>
              </a:spcBef>
              <a:buClrTx/>
              <a:buSzTx/>
              <a:buFontTx/>
              <a:buNone/>
              <a:defRPr/>
            </a:pPr>
            <a:r>
              <a:rPr lang="en-US" altLang="en-US" sz="2400" dirty="0">
                <a:solidFill>
                  <a:schemeClr val="bg2"/>
                </a:solidFill>
              </a:rPr>
              <a:t>CHILDREN’S MESSAGE:</a:t>
            </a:r>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endParaRPr lang="en-US" altLang="en-US" sz="2400" dirty="0"/>
          </a:p>
          <a:p>
            <a:pPr marL="1206500" indent="-1206500" eaLnBrk="1" hangingPunct="1">
              <a:lnSpc>
                <a:spcPct val="150000"/>
              </a:lnSpc>
              <a:spcBef>
                <a:spcPct val="0"/>
              </a:spcBef>
              <a:buClrTx/>
              <a:buSzTx/>
              <a:buFontTx/>
              <a:buNone/>
              <a:defRPr/>
            </a:pPr>
            <a:r>
              <a:rPr lang="en-US" altLang="en-US" sz="2400" dirty="0"/>
              <a:t>	</a:t>
            </a:r>
          </a:p>
          <a:p>
            <a:pPr marL="0" indent="0" algn="ctr">
              <a:spcBef>
                <a:spcPts val="0"/>
              </a:spcBef>
              <a:buClr>
                <a:srgbClr val="FFFFCC"/>
              </a:buClr>
              <a:buFont typeface="Wingdings" panose="05000000000000000000" pitchFamily="2" charset="2"/>
              <a:buNone/>
              <a:defRPr/>
            </a:pPr>
            <a:endParaRPr lang="en-US" sz="2400" b="1" i="1" dirty="0">
              <a:solidFill>
                <a:srgbClr val="FFFFFF"/>
              </a:solidFill>
              <a:effectLst>
                <a:outerShdw blurRad="38100" dist="38100" dir="2700000" algn="tl">
                  <a:srgbClr val="000000">
                    <a:alpha val="43137"/>
                  </a:srgb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6241354C-3F84-FB44-61EF-E95BD43172DD}"/>
              </a:ext>
            </a:extLst>
          </p:cNvPr>
          <p:cNvSpPr txBox="1">
            <a:spLocks noChangeArrowheads="1"/>
          </p:cNvSpPr>
          <p:nvPr/>
        </p:nvSpPr>
        <p:spPr bwMode="auto">
          <a:xfrm>
            <a:off x="381000" y="-76200"/>
            <a:ext cx="86106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tabLst>
                <a:tab pos="8636000" algn="r"/>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8636000" algn="r"/>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8636000" algn="r"/>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8636000" algn="r"/>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9pPr>
          </a:lstStyle>
          <a:p>
            <a:pPr algn="ctr" eaLnBrk="1" hangingPunct="1">
              <a:lnSpc>
                <a:spcPct val="150000"/>
              </a:lnSpc>
              <a:spcBef>
                <a:spcPct val="0"/>
              </a:spcBef>
              <a:buClrTx/>
              <a:buSzTx/>
              <a:buNone/>
              <a:defRPr/>
            </a:pPr>
            <a:r>
              <a:rPr lang="en-US" altLang="en-US" sz="2400" b="0" dirty="0">
                <a:effectLst>
                  <a:outerShdw blurRad="38100" dist="38100" dir="2700000" algn="tl">
                    <a:srgbClr val="000000">
                      <a:alpha val="43137"/>
                    </a:srgbClr>
                  </a:outerShdw>
                </a:effectLst>
              </a:rPr>
              <a:t>   </a:t>
            </a:r>
            <a:r>
              <a:rPr lang="en-US" altLang="en-US" sz="2400" i="1" dirty="0">
                <a:latin typeface="Arial Narrow" panose="020B0606020202030204" pitchFamily="34" charset="0"/>
              </a:rPr>
              <a:t>~  Children may go downstairs for Sunday School  ~</a:t>
            </a:r>
            <a:endParaRPr lang="en-US" altLang="en-US" sz="2000" i="1" dirty="0">
              <a:effectLst>
                <a:outerShdw blurRad="38100" dist="38100" dir="2700000" algn="tl">
                  <a:srgbClr val="000000">
                    <a:alpha val="43137"/>
                  </a:srgbClr>
                </a:outerShdw>
              </a:effectLst>
            </a:endParaRPr>
          </a:p>
          <a:p>
            <a:pPr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GIVING OF OUR GIFTS &amp; OFFERTORY:</a:t>
            </a:r>
          </a:p>
          <a:p>
            <a:pPr algn="ctr" eaLnBrk="1" hangingPunct="1">
              <a:spcBef>
                <a:spcPct val="0"/>
              </a:spcBef>
              <a:buClrTx/>
              <a:buSzTx/>
              <a:buFontTx/>
              <a:buNone/>
              <a:defRPr/>
            </a:pPr>
            <a:r>
              <a:rPr lang="en-US" altLang="en-US" sz="2400" b="0" dirty="0">
                <a:effectLst>
                  <a:outerShdw blurRad="38100" dist="38100" dir="2700000" algn="tl">
                    <a:srgbClr val="000000">
                      <a:alpha val="43137"/>
                    </a:srgbClr>
                  </a:outerShdw>
                </a:effectLst>
              </a:rPr>
              <a:t>Our God has blessed us, so let us extend </a:t>
            </a:r>
            <a:br>
              <a:rPr lang="en-US" altLang="en-US" sz="2400" b="0" dirty="0">
                <a:effectLst>
                  <a:outerShdw blurRad="38100" dist="38100" dir="2700000" algn="tl">
                    <a:srgbClr val="000000">
                      <a:alpha val="43137"/>
                    </a:srgbClr>
                  </a:outerShdw>
                </a:effectLst>
              </a:rPr>
            </a:br>
            <a:r>
              <a:rPr lang="en-US" altLang="en-US" sz="2400" b="0" dirty="0">
                <a:effectLst>
                  <a:outerShdw blurRad="38100" dist="38100" dir="2700000" algn="tl">
                    <a:srgbClr val="000000">
                      <a:alpha val="43137"/>
                    </a:srgbClr>
                  </a:outerShdw>
                </a:effectLst>
              </a:rPr>
              <a:t>God’s Blessing as we present our Tithes and Offerings.</a:t>
            </a:r>
          </a:p>
          <a:p>
            <a:pPr algn="ctr" eaLnBrk="1" hangingPunct="1">
              <a:spcBef>
                <a:spcPct val="0"/>
              </a:spcBef>
              <a:buClrTx/>
              <a:buSzTx/>
              <a:buFontTx/>
              <a:buNone/>
              <a:defRPr/>
            </a:pPr>
            <a:endParaRPr lang="it-IT" altLang="en-US" sz="2400" b="0" i="1" dirty="0">
              <a:effectLst>
                <a:outerShdw blurRad="38100" dist="38100" dir="2700000" algn="tl">
                  <a:srgbClr val="000000">
                    <a:alpha val="43137"/>
                  </a:srgbClr>
                </a:outerShdw>
              </a:effectLst>
            </a:endParaRPr>
          </a:p>
          <a:p>
            <a:pPr algn="ctr" eaLnBrk="1" hangingPunct="1">
              <a:spcBef>
                <a:spcPct val="0"/>
              </a:spcBef>
              <a:buClrTx/>
              <a:buSzTx/>
              <a:buFontTx/>
              <a:buNone/>
              <a:defRPr/>
            </a:pPr>
            <a:r>
              <a:rPr lang="en-US" altLang="en-US" sz="2400" b="0" i="1" dirty="0">
                <a:effectLst>
                  <a:outerShdw blurRad="38100" dist="38100" dir="2700000" algn="tl">
                    <a:srgbClr val="000000">
                      <a:alpha val="43137"/>
                    </a:srgbClr>
                  </a:outerShdw>
                </a:effectLst>
              </a:rPr>
              <a:t>     </a:t>
            </a:r>
          </a:p>
          <a:p>
            <a:pPr algn="ctr" eaLnBrk="1" hangingPunct="1">
              <a:spcBef>
                <a:spcPct val="0"/>
              </a:spcBef>
              <a:spcAft>
                <a:spcPts val="600"/>
              </a:spcAft>
              <a:buClrTx/>
              <a:buSzTx/>
              <a:buFontTx/>
              <a:buNone/>
              <a:defRPr/>
            </a:pPr>
            <a:r>
              <a:rPr lang="en-US" altLang="en-US" sz="2800" b="0" i="1" dirty="0">
                <a:effectLst>
                  <a:outerShdw blurRad="38100" dist="38100" dir="2700000" algn="tl">
                    <a:srgbClr val="000000">
                      <a:alpha val="43137"/>
                    </a:srgbClr>
                  </a:outerShdw>
                </a:effectLst>
                <a:latin typeface="+mj-lt"/>
              </a:rPr>
              <a:t>Thank you for being faithful stewards of your </a:t>
            </a:r>
            <a:br>
              <a:rPr lang="en-US" altLang="en-US" sz="2800" b="0" i="1" dirty="0">
                <a:effectLst>
                  <a:outerShdw blurRad="38100" dist="38100" dir="2700000" algn="tl">
                    <a:srgbClr val="000000">
                      <a:alpha val="43137"/>
                    </a:srgbClr>
                  </a:outerShdw>
                </a:effectLst>
                <a:latin typeface="+mj-lt"/>
              </a:rPr>
            </a:br>
            <a:r>
              <a:rPr lang="en-US" altLang="en-US" sz="2800" b="0" i="1" dirty="0">
                <a:effectLst>
                  <a:outerShdw blurRad="38100" dist="38100" dir="2700000" algn="tl">
                    <a:srgbClr val="000000">
                      <a:alpha val="43137"/>
                    </a:srgbClr>
                  </a:outerShdw>
                </a:effectLst>
                <a:latin typeface="+mj-lt"/>
              </a:rPr>
              <a:t>church family with your prayers, your time, </a:t>
            </a:r>
            <a:br>
              <a:rPr lang="en-US" altLang="en-US" sz="2800" b="0" i="1" dirty="0">
                <a:effectLst>
                  <a:outerShdw blurRad="38100" dist="38100" dir="2700000" algn="tl">
                    <a:srgbClr val="000000">
                      <a:alpha val="43137"/>
                    </a:srgbClr>
                  </a:outerShdw>
                </a:effectLst>
                <a:latin typeface="+mj-lt"/>
              </a:rPr>
            </a:br>
            <a:r>
              <a:rPr lang="en-US" altLang="en-US" sz="2800" b="0" i="1" dirty="0">
                <a:effectLst>
                  <a:outerShdw blurRad="38100" dist="38100" dir="2700000" algn="tl">
                    <a:srgbClr val="000000">
                      <a:alpha val="43137"/>
                    </a:srgbClr>
                  </a:outerShdw>
                </a:effectLst>
                <a:latin typeface="+mj-lt"/>
              </a:rPr>
              <a:t>talent, and your financial resources. </a:t>
            </a:r>
          </a:p>
          <a:p>
            <a:pPr algn="ctr" eaLnBrk="1" hangingPunct="1">
              <a:spcBef>
                <a:spcPct val="0"/>
              </a:spcBef>
              <a:spcAft>
                <a:spcPts val="600"/>
              </a:spcAft>
              <a:buClrTx/>
              <a:buSzTx/>
              <a:buFontTx/>
              <a:buNone/>
              <a:defRPr/>
            </a:pPr>
            <a:endParaRPr lang="en-US" altLang="en-US" sz="2400" b="0" i="1" dirty="0">
              <a:effectLst>
                <a:outerShdw blurRad="38100" dist="38100" dir="2700000" algn="tl">
                  <a:srgbClr val="000000">
                    <a:alpha val="43137"/>
                  </a:srgbClr>
                </a:outerShdw>
              </a:effectLst>
            </a:endParaRPr>
          </a:p>
          <a:p>
            <a:pPr eaLnBrk="1" hangingPunct="1">
              <a:spcBef>
                <a:spcPct val="0"/>
              </a:spcBef>
              <a:spcAft>
                <a:spcPts val="600"/>
              </a:spcAft>
              <a:buClrTx/>
              <a:buSzTx/>
              <a:buFontTx/>
              <a:buNone/>
              <a:defRPr/>
            </a:pPr>
            <a:r>
              <a:rPr lang="en-US" altLang="en-US" sz="2400" b="0" i="1" dirty="0">
                <a:effectLst>
                  <a:outerShdw blurRad="38100" dist="38100" dir="2700000" algn="tl">
                    <a:srgbClr val="000000">
                      <a:alpha val="43137"/>
                    </a:srgbClr>
                  </a:outerShdw>
                </a:effectLst>
              </a:rPr>
              <a:t>Contributions may also be made: </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Electronically on the church website at fpcb-nj.org; </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By reoccurring electronic withdrawal; or by</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By mailing your offering to the church: </a:t>
            </a:r>
            <a:br>
              <a:rPr lang="en-US" altLang="en-US" sz="2400" b="0" i="1" dirty="0">
                <a:effectLst>
                  <a:outerShdw blurRad="38100" dist="38100" dir="2700000" algn="tl">
                    <a:srgbClr val="000000">
                      <a:alpha val="43137"/>
                    </a:srgbClr>
                  </a:outerShdw>
                </a:effectLst>
              </a:rPr>
            </a:br>
            <a:r>
              <a:rPr lang="en-US" altLang="en-US" sz="2400" b="0" i="1" dirty="0">
                <a:effectLst>
                  <a:outerShdw blurRad="38100" dist="38100" dir="2700000" algn="tl">
                    <a:srgbClr val="000000">
                      <a:alpha val="43137"/>
                    </a:srgbClr>
                  </a:outerShdw>
                </a:effectLst>
              </a:rPr>
              <a:t>P.O. Box 385, Blairstown, NJ.</a:t>
            </a:r>
          </a:p>
          <a:p>
            <a:pPr eaLnBrk="1" hangingPunct="1">
              <a:spcBef>
                <a:spcPct val="0"/>
              </a:spcBef>
              <a:spcAft>
                <a:spcPts val="600"/>
              </a:spcAft>
              <a:buClrTx/>
              <a:buSzTx/>
              <a:buFont typeface="Wingdings" pitchFamily="2" charset="2"/>
              <a:buNone/>
              <a:defRPr/>
            </a:pPr>
            <a:endParaRPr lang="en-US" altLang="en-US" sz="2400" b="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9477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618D379B-1776-4E20-869C-FAA25FE77D6D}"/>
              </a:ext>
            </a:extLst>
          </p:cNvPr>
          <p:cNvSpPr txBox="1">
            <a:spLocks noChangeArrowheads="1"/>
          </p:cNvSpPr>
          <p:nvPr/>
        </p:nvSpPr>
        <p:spPr bwMode="auto">
          <a:xfrm>
            <a:off x="228600" y="0"/>
            <a:ext cx="8839200" cy="660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defRPr/>
            </a:pPr>
            <a:endParaRPr lang="en-US" altLang="en-US" sz="2400" b="0" i="1" dirty="0">
              <a:effectLst>
                <a:outerShdw blurRad="38100" dist="38100" dir="2700000" algn="tl">
                  <a:srgbClr val="000000">
                    <a:alpha val="43137"/>
                  </a:srgbClr>
                </a:outerShdw>
              </a:effectLst>
              <a:latin typeface="Arial Narrow" panose="020B0606020202030204" pitchFamily="34" charset="0"/>
            </a:endParaRPr>
          </a:p>
          <a:p>
            <a:pPr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 DOXOLOGY:  </a:t>
            </a:r>
            <a:r>
              <a:rPr lang="en-US" altLang="en-US" sz="2400" b="0" i="1" dirty="0">
                <a:effectLst>
                  <a:outerShdw blurRad="38100" dist="38100" dir="2700000" algn="tl">
                    <a:srgbClr val="000000">
                      <a:alpha val="43137"/>
                    </a:srgbClr>
                  </a:outerShdw>
                </a:effectLst>
              </a:rPr>
              <a:t>No. 592 Praise God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Praise God, from whom all blessings flow;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praise God all creatures here below;</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Praise God above, ye heavenly host;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Praise Father, Son, and Holy Ghost. Amen.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 </a:t>
            </a:r>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eaLnBrk="1" hangingPunct="1">
              <a:spcBef>
                <a:spcPct val="0"/>
              </a:spcBef>
              <a:buClrTx/>
              <a:buSzTx/>
              <a:buNone/>
              <a:tabLst>
                <a:tab pos="8686800" algn="r"/>
              </a:tabLst>
              <a:defRPr/>
            </a:pPr>
            <a:r>
              <a:rPr lang="en-US" altLang="en-US" sz="2400" b="0" dirty="0">
                <a:effectLst>
                  <a:outerShdw blurRad="38100" dist="38100" dir="2700000" algn="tl">
                    <a:srgbClr val="000000">
                      <a:alpha val="43137"/>
                    </a:srgbClr>
                  </a:outerShdw>
                </a:effectLst>
              </a:rPr>
              <a:t>* PRAYER OF DEDICATION</a:t>
            </a:r>
          </a:p>
          <a:p>
            <a:pPr eaLnBrk="1" hangingPunct="1">
              <a:spcBef>
                <a:spcPct val="0"/>
              </a:spcBef>
              <a:buClrTx/>
              <a:buSzTx/>
              <a:buFontTx/>
              <a:buNone/>
              <a:tabLst>
                <a:tab pos="8686800" algn="r"/>
              </a:tabLst>
              <a:defRPr/>
            </a:pPr>
            <a:endParaRPr lang="en-US" altLang="en-US" sz="2400" b="0" dirty="0">
              <a:effectLst>
                <a:outerShdw blurRad="38100" dist="38100" dir="2700000" algn="tl">
                  <a:srgbClr val="000000">
                    <a:alpha val="43137"/>
                  </a:srgb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457200" y="9525"/>
            <a:ext cx="8382000" cy="711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defRPr/>
            </a:pPr>
            <a:r>
              <a:rPr lang="en-US" altLang="en-US" sz="2800" b="1" dirty="0">
                <a:effectLst>
                  <a:outerShdw blurRad="38100" dist="38100" dir="2700000" algn="tl">
                    <a:srgbClr val="000000">
                      <a:alpha val="43137"/>
                    </a:srgbClr>
                  </a:outerShdw>
                </a:effectLst>
              </a:rPr>
              <a:t>DECLARING GOD‘S  WORD</a:t>
            </a:r>
          </a:p>
          <a:p>
            <a:pPr eaLnBrk="1" hangingPunct="1">
              <a:spcBef>
                <a:spcPct val="0"/>
              </a:spcBef>
              <a:buClrTx/>
              <a:buSzTx/>
              <a:buFontTx/>
              <a:buNone/>
              <a:defRPr/>
            </a:pPr>
            <a:endParaRPr lang="en-US" altLang="en-US" sz="800" b="0" dirty="0">
              <a:effectLst>
                <a:outerShdw blurRad="38100" dist="38100" dir="2700000" algn="tl">
                  <a:srgbClr val="000000">
                    <a:alpha val="43137"/>
                  </a:srgbClr>
                </a:outerShdw>
              </a:effectLst>
              <a:highlight>
                <a:srgbClr val="FFFF00"/>
              </a:highlight>
            </a:endParaRPr>
          </a:p>
          <a:p>
            <a:pPr>
              <a:buNone/>
              <a:defRPr/>
            </a:pPr>
            <a:r>
              <a:rPr lang="en-US" sz="2400" b="0" dirty="0">
                <a:effectLst>
                  <a:outerShdw blurRad="38100" dist="38100" dir="2700000" algn="tl">
                    <a:srgbClr val="000000">
                      <a:alpha val="43137"/>
                    </a:srgbClr>
                  </a:outerShdw>
                </a:effectLst>
                <a:cs typeface="Arial" pitchFamily="34" charset="0"/>
              </a:rPr>
              <a:t>GOSPEL LESSON: John 11: 1–27, 33–44</a:t>
            </a:r>
          </a:p>
          <a:p>
            <a:pPr algn="ctr">
              <a:buNone/>
              <a:defRPr/>
            </a:pPr>
            <a:r>
              <a:rPr lang="en-US" sz="2400" b="0" dirty="0">
                <a:effectLst>
                  <a:outerShdw blurRad="38100" dist="38100" dir="2700000" algn="tl">
                    <a:srgbClr val="000000">
                      <a:alpha val="43137"/>
                    </a:srgbClr>
                  </a:outerShdw>
                </a:effectLst>
                <a:cs typeface="Arial" pitchFamily="34" charset="0"/>
              </a:rPr>
              <a:t>Jesus raises Lazarus from the dead.</a:t>
            </a:r>
          </a:p>
          <a:p>
            <a:pPr>
              <a:buNone/>
              <a:defRPr/>
            </a:pPr>
            <a:r>
              <a:rPr lang="en-US" sz="2400" b="0" dirty="0">
                <a:effectLst>
                  <a:outerShdw blurRad="38100" dist="38100" dir="2700000" algn="tl">
                    <a:srgbClr val="000000">
                      <a:alpha val="43137"/>
                    </a:srgbClr>
                  </a:outerShdw>
                </a:effectLst>
                <a:cs typeface="Arial" pitchFamily="34" charset="0"/>
              </a:rPr>
              <a:t>	</a:t>
            </a:r>
          </a:p>
          <a:p>
            <a:pPr indent="114300" algn="just">
              <a:lnSpc>
                <a:spcPct val="150000"/>
              </a:lnSpc>
              <a:buNone/>
            </a:pPr>
            <a:r>
              <a:rPr lang="en-US" sz="2800" b="1"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11 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Now a certain man was ill, Lazarus of Bethany, the village of Mary and her sister Martha.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Mary was the one who anointed the Lord with perfume and wiped his feet with her hair; her brother Lazarus was ill.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the sisters sent a message to Jesus, “Lord, he whom you love is ill.”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when Jesus heard it, he said, “This illness does not</a:t>
            </a:r>
            <a:r>
              <a:rPr lang="en-US" sz="28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 . </a:t>
            </a:r>
            <a:r>
              <a:rPr lang="en-US" sz="26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a:t>
            </a:r>
            <a:endParaRPr lang="en-US" sz="2600" b="0" i="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174558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76200"/>
            <a:ext cx="8534400" cy="655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1430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lead to death; rather, it is for God’s glory, so that the Son of God may be glorified through it.”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Accordingly, though Jesus loved Martha and her sister and Lazarus,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after having heard that Lazarus was ill, he stayed two days longer in the place where he was.</a:t>
            </a:r>
          </a:p>
          <a:p>
            <a:pPr indent="11430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Then after this he said to the disciples, “Let us go to Judea again.”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8 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 disciples said to him, “Rabbi, the Jews were just now trying to stone you, and are you going there again?”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9 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answered, . . .</a:t>
            </a:r>
          </a:p>
        </p:txBody>
      </p:sp>
    </p:spTree>
    <p:extLst>
      <p:ext uri="{BB962C8B-B14F-4D97-AF65-F5344CB8AC3E}">
        <p14:creationId xmlns:p14="http://schemas.microsoft.com/office/powerpoint/2010/main" val="533685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CF3D2530-5B93-AA39-6862-E0E85C7C24F3}"/>
              </a:ext>
            </a:extLst>
          </p:cNvPr>
          <p:cNvSpPr>
            <a:spLocks noChangeArrowheads="1"/>
          </p:cNvSpPr>
          <p:nvPr/>
        </p:nvSpPr>
        <p:spPr bwMode="auto">
          <a:xfrm>
            <a:off x="0" y="176272"/>
            <a:ext cx="91440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92100" algn="ctr">
              <a:spcBef>
                <a:spcPct val="0"/>
              </a:spcBef>
              <a:buClrTx/>
              <a:buSzTx/>
              <a:buNone/>
              <a:tabLst>
                <a:tab pos="863600" algn="l"/>
                <a:tab pos="8636000" algn="r"/>
              </a:tabLst>
              <a:defRPr/>
            </a:pPr>
            <a:r>
              <a:rPr lang="en-US" altLang="en-US" sz="2800" b="0" dirty="0"/>
              <a:t>PRELUDE</a:t>
            </a:r>
            <a:endParaRPr lang="en-US" altLang="en-US" sz="2800" b="0" i="1" dirty="0"/>
          </a:p>
          <a:p>
            <a:pPr marL="292100" algn="ctr">
              <a:spcBef>
                <a:spcPct val="0"/>
              </a:spcBef>
              <a:buClrTx/>
              <a:buSzTx/>
              <a:buFontTx/>
              <a:buNone/>
              <a:tabLst>
                <a:tab pos="863600" algn="l"/>
                <a:tab pos="8636000" algn="r"/>
              </a:tabLst>
              <a:defRPr/>
            </a:pPr>
            <a:endParaRPr lang="en-US" altLang="en-US" sz="2800" b="0" dirty="0"/>
          </a:p>
          <a:p>
            <a:pPr marL="292100" algn="ctr">
              <a:spcBef>
                <a:spcPct val="0"/>
              </a:spcBef>
              <a:buClrTx/>
              <a:buSzTx/>
              <a:buFontTx/>
              <a:buNone/>
              <a:tabLst>
                <a:tab pos="863600" algn="l"/>
                <a:tab pos="8636000" algn="r"/>
              </a:tabLst>
              <a:defRPr/>
            </a:pPr>
            <a:r>
              <a:rPr lang="en-US" altLang="en-US" sz="2800" b="0" dirty="0"/>
              <a:t>WELCOME &amp; ANNOUNCEMENTS</a:t>
            </a:r>
          </a:p>
          <a:p>
            <a:pPr marL="292100">
              <a:spcBef>
                <a:spcPct val="0"/>
              </a:spcBef>
              <a:buClrTx/>
              <a:buSzTx/>
              <a:buFontTx/>
              <a:buNone/>
              <a:tabLst>
                <a:tab pos="863600" algn="l"/>
                <a:tab pos="8636000" algn="r"/>
              </a:tabLst>
              <a:defRPr/>
            </a:pPr>
            <a:endParaRPr lang="en-US" altLang="en-US" sz="2800" dirty="0"/>
          </a:p>
          <a:p>
            <a:pPr algn="ctr" eaLnBrk="1" hangingPunct="1">
              <a:spcBef>
                <a:spcPct val="0"/>
              </a:spcBef>
              <a:buClrTx/>
              <a:buSzTx/>
              <a:buFontTx/>
              <a:buNone/>
              <a:defRPr/>
            </a:pPr>
            <a:r>
              <a:rPr lang="en-US" altLang="en-US" sz="2800" b="0" dirty="0">
                <a:effectLst>
                  <a:outerShdw blurRad="38100" dist="38100" dir="2700000" algn="tl">
                    <a:srgbClr val="000000">
                      <a:alpha val="43137"/>
                    </a:srgbClr>
                  </a:outerShdw>
                </a:effectLst>
              </a:rPr>
              <a:t>AFFIRMATION OF MISSION STATEMENT </a:t>
            </a: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p:txBody>
      </p:sp>
      <p:sp>
        <p:nvSpPr>
          <p:cNvPr id="3" name="Plaque 2">
            <a:extLst>
              <a:ext uri="{FF2B5EF4-FFF2-40B4-BE49-F238E27FC236}">
                <a16:creationId xmlns:a16="http://schemas.microsoft.com/office/drawing/2014/main" id="{E78AD04C-07FD-C61B-D46F-357A39F801CC}"/>
              </a:ext>
            </a:extLst>
          </p:cNvPr>
          <p:cNvSpPr/>
          <p:nvPr/>
        </p:nvSpPr>
        <p:spPr>
          <a:xfrm>
            <a:off x="342900" y="2667000"/>
            <a:ext cx="8458200" cy="3124200"/>
          </a:xfrm>
          <a:prstGeom prst="plaqu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endParaRPr lang="en-US" altLang="en-US" u="sng" dirty="0">
              <a:solidFill>
                <a:schemeClr val="tx1"/>
              </a:solidFill>
              <a:effectLst>
                <a:outerShdw blurRad="38100" dist="38100" dir="2700000" algn="tl">
                  <a:srgbClr val="000000">
                    <a:alpha val="43137"/>
                  </a:srgbClr>
                </a:outerShdw>
              </a:effectLst>
            </a:endParaRPr>
          </a:p>
          <a:p>
            <a:pPr algn="ctr">
              <a:lnSpc>
                <a:spcPct val="150000"/>
              </a:lnSpc>
              <a:buFont typeface="Wingdings" pitchFamily="2" charset="2"/>
              <a:buNone/>
              <a:defRPr/>
            </a:pPr>
            <a:r>
              <a:rPr lang="en-US" altLang="en-US" sz="3200" u="sng" dirty="0">
                <a:solidFill>
                  <a:schemeClr val="tx1"/>
                </a:solidFill>
                <a:effectLst>
                  <a:outerShdw blurRad="38100" dist="38100" dir="2700000" algn="tl">
                    <a:srgbClr val="000000">
                      <a:alpha val="43137"/>
                    </a:srgbClr>
                  </a:outerShdw>
                </a:effectLst>
              </a:rPr>
              <a:t>Our Mission Statement</a:t>
            </a:r>
            <a:r>
              <a:rPr lang="en-US" altLang="en-US" sz="3200" dirty="0">
                <a:solidFill>
                  <a:schemeClr val="tx1"/>
                </a:solidFill>
                <a:effectLst>
                  <a:outerShdw blurRad="38100" dist="38100" dir="2700000" algn="tl">
                    <a:srgbClr val="000000">
                      <a:alpha val="43137"/>
                    </a:srgbClr>
                  </a:outerShdw>
                </a:effectLst>
              </a:rPr>
              <a:t> </a:t>
            </a:r>
          </a:p>
          <a:p>
            <a:pPr algn="ctr">
              <a:buFont typeface="Wingdings" pitchFamily="2" charset="2"/>
              <a:buNone/>
              <a:defRPr/>
            </a:pPr>
            <a:r>
              <a:rPr lang="en-US" altLang="en-US" sz="2800" b="1" dirty="0">
                <a:solidFill>
                  <a:schemeClr val="tx1"/>
                </a:solidFill>
                <a:effectLst>
                  <a:outerShdw blurRad="38100" dist="38100" dir="2700000" algn="tl">
                    <a:srgbClr val="000000">
                      <a:alpha val="43137"/>
                    </a:srgbClr>
                  </a:outerShdw>
                </a:effectLst>
              </a:rPr>
              <a:t>As disciples of Jesus Christ,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led by the Holy Spirit,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we experience God’s unconditional love,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and we witness to others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by discovering and sharing our gifts.</a:t>
            </a:r>
          </a:p>
          <a:p>
            <a:pPr algn="ctr">
              <a:defRPr/>
            </a:pPr>
            <a:endParaRPr lang="en-US" sz="2000" dirty="0">
              <a:solidFill>
                <a:schemeClr val="tx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674D3036-B8FF-CA90-DDDF-3A5572D01897}"/>
              </a:ext>
            </a:extLst>
          </p:cNvPr>
          <p:cNvSpPr txBox="1"/>
          <p:nvPr/>
        </p:nvSpPr>
        <p:spPr>
          <a:xfrm>
            <a:off x="495300" y="6191488"/>
            <a:ext cx="8305800" cy="461665"/>
          </a:xfrm>
          <a:prstGeom prst="rect">
            <a:avLst/>
          </a:prstGeom>
          <a:noFill/>
        </p:spPr>
        <p:txBody>
          <a:bodyPr wrap="square">
            <a:spAutoFit/>
          </a:bodyPr>
          <a:lstStyle/>
          <a:p>
            <a:pPr algn="ctr" eaLnBrk="1" hangingPunct="1">
              <a:spcBef>
                <a:spcPct val="0"/>
              </a:spcBef>
              <a:buClrTx/>
              <a:buSzTx/>
              <a:buFontTx/>
              <a:buNone/>
              <a:defRPr/>
            </a:pPr>
            <a:r>
              <a:rPr lang="en-US" altLang="en-US" sz="2400" dirty="0">
                <a:effectLst>
                  <a:outerShdw blurRad="38100" dist="38100" dir="2700000" algn="tl">
                    <a:srgbClr val="000000">
                      <a:alpha val="43137"/>
                    </a:srgbClr>
                  </a:outerShdw>
                </a:effectLst>
              </a:rPr>
              <a:t>MOMENT FOR MISSION:	   Pastor David Harvey</a:t>
            </a:r>
          </a:p>
        </p:txBody>
      </p:sp>
    </p:spTree>
    <p:extLst>
      <p:ext uri="{BB962C8B-B14F-4D97-AF65-F5344CB8AC3E}">
        <p14:creationId xmlns:p14="http://schemas.microsoft.com/office/powerpoint/2010/main" val="2803040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B749-DB2F-AC16-60D4-DA2435B6EB92}"/>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0E0652E2-17DF-D84D-FDF5-DE2F7B5E20EE}"/>
              </a:ext>
            </a:extLst>
          </p:cNvPr>
          <p:cNvSpPr txBox="1">
            <a:spLocks noChangeArrowheads="1"/>
          </p:cNvSpPr>
          <p:nvPr/>
        </p:nvSpPr>
        <p:spPr bwMode="auto">
          <a:xfrm>
            <a:off x="304800" y="228600"/>
            <a:ext cx="8534400" cy="646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1430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“Are there not twelve hours of daylight? Those who walk during the day do not stumble because they see the light of this world.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10 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those who walk at night stumble because the light is not in them.”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11 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After saying this, he told them, “Our friend Lazarus has fallen asleep, but I am going there to awaken him.”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 disciples said to him, “Lord, if he has fallen asleep, he will be all right.”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however, had been speaking about his death, but they thought that he was referring merely . . .</a:t>
            </a:r>
          </a:p>
        </p:txBody>
      </p:sp>
    </p:spTree>
    <p:extLst>
      <p:ext uri="{BB962C8B-B14F-4D97-AF65-F5344CB8AC3E}">
        <p14:creationId xmlns:p14="http://schemas.microsoft.com/office/powerpoint/2010/main" val="2598647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B749-DB2F-AC16-60D4-DA2435B6EB92}"/>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0E0652E2-17DF-D84D-FDF5-DE2F7B5E20EE}"/>
              </a:ext>
            </a:extLst>
          </p:cNvPr>
          <p:cNvSpPr txBox="1">
            <a:spLocks noChangeArrowheads="1"/>
          </p:cNvSpPr>
          <p:nvPr/>
        </p:nvSpPr>
        <p:spPr bwMode="auto">
          <a:xfrm>
            <a:off x="457200" y="0"/>
            <a:ext cx="8534400" cy="66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1430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to sleep.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Then Jesus told them plainly, “Lazarus is dead.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For your sake I am glad I was not there, so that you may believe. But let us go to him.”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Thomas, who was called the Twin, said to his fellow disciples, “Let us also go, that we may die with him.”</a:t>
            </a:r>
          </a:p>
          <a:p>
            <a:pPr indent="114300" algn="just">
              <a:lnSpc>
                <a:spcPct val="150000"/>
              </a:lnSpc>
              <a:buNone/>
            </a:pPr>
            <a:r>
              <a:rPr lang="en-US" sz="2800" b="1"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the Resurrection and the Life</a:t>
            </a:r>
          </a:p>
          <a:p>
            <a:pPr indent="11430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When Jesus arrived, he found that Lazarus had already been in the tomb four days.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18 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Now Bethany was near Jerusalem, some two miles away, . . .</a:t>
            </a:r>
          </a:p>
        </p:txBody>
      </p:sp>
    </p:spTree>
    <p:extLst>
      <p:ext uri="{BB962C8B-B14F-4D97-AF65-F5344CB8AC3E}">
        <p14:creationId xmlns:p14="http://schemas.microsoft.com/office/powerpoint/2010/main" val="3397087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B749-DB2F-AC16-60D4-DA2435B6EB92}"/>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0E0652E2-17DF-D84D-FDF5-DE2F7B5E20EE}"/>
              </a:ext>
            </a:extLst>
          </p:cNvPr>
          <p:cNvSpPr txBox="1">
            <a:spLocks noChangeArrowheads="1"/>
          </p:cNvSpPr>
          <p:nvPr/>
        </p:nvSpPr>
        <p:spPr bwMode="auto">
          <a:xfrm>
            <a:off x="457200" y="0"/>
            <a:ext cx="8534400" cy="646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1430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19 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many of the Jews had come to Martha and Mary to console them about their brother.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20 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When Martha heard that Jesus was coming, she went and met him, while Mary stayed at home.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21 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Martha said to Jesus, “Lord, if you had been here, my brother would not have died.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even now I know that God will give you whatever you ask of him.”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said to her, “Your brother will rise again.”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Martha said to him, “I know that he will rise again in the resurrection on the last day.”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said to her, . . .</a:t>
            </a:r>
          </a:p>
        </p:txBody>
      </p:sp>
    </p:spTree>
    <p:extLst>
      <p:ext uri="{BB962C8B-B14F-4D97-AF65-F5344CB8AC3E}">
        <p14:creationId xmlns:p14="http://schemas.microsoft.com/office/powerpoint/2010/main" val="358776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B749-DB2F-AC16-60D4-DA2435B6EB92}"/>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0E0652E2-17DF-D84D-FDF5-DE2F7B5E20EE}"/>
              </a:ext>
            </a:extLst>
          </p:cNvPr>
          <p:cNvSpPr txBox="1">
            <a:spLocks noChangeArrowheads="1"/>
          </p:cNvSpPr>
          <p:nvPr/>
        </p:nvSpPr>
        <p:spPr bwMode="auto">
          <a:xfrm>
            <a:off x="457200" y="0"/>
            <a:ext cx="8534400" cy="655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1430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“I am the resurrection and the life. Those who believe in me, even though they die, will live,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everyone who lives and believes in me will never die. Do you believe this?”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She said to him, “Yes, Lord, I believe that you are the Messiah, the Son of God, the one coming into the world.”</a:t>
            </a:r>
          </a:p>
          <a:p>
            <a:pPr indent="11430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When Jesus saw her weeping and the Jews who came with her also weeping, he was greatly disturbed in spirit and deeply moved.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He said, “Where have you laid him?” They said to him, . . .</a:t>
            </a:r>
          </a:p>
        </p:txBody>
      </p:sp>
    </p:spTree>
    <p:extLst>
      <p:ext uri="{BB962C8B-B14F-4D97-AF65-F5344CB8AC3E}">
        <p14:creationId xmlns:p14="http://schemas.microsoft.com/office/powerpoint/2010/main" val="1878983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B749-DB2F-AC16-60D4-DA2435B6EB92}"/>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0E0652E2-17DF-D84D-FDF5-DE2F7B5E20EE}"/>
              </a:ext>
            </a:extLst>
          </p:cNvPr>
          <p:cNvSpPr txBox="1">
            <a:spLocks noChangeArrowheads="1"/>
          </p:cNvSpPr>
          <p:nvPr/>
        </p:nvSpPr>
        <p:spPr bwMode="auto">
          <a:xfrm>
            <a:off x="457200" y="0"/>
            <a:ext cx="8534400" cy="66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1430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“Lord, come and see.”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began to weep.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the Jews said, “See how he loved him!”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some of them said, “Could not he who opened the eyes of the blind man have kept this man from dying?”</a:t>
            </a:r>
          </a:p>
          <a:p>
            <a:pPr indent="114300" algn="just">
              <a:lnSpc>
                <a:spcPct val="150000"/>
              </a:lnSpc>
              <a:buNone/>
            </a:pPr>
            <a:r>
              <a:rPr lang="en-US" sz="2800" b="1"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Raises Lazarus to Life</a:t>
            </a:r>
          </a:p>
          <a:p>
            <a:pPr indent="11430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38 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Then Jesus, again greatly disturbed, came to the tomb. It was a cave, and a stone was lying against it.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39 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said, “Take away the stone.” Martha, the sister of the dead man, said to him, “Lord, already there is a stench because he has been dead . . .</a:t>
            </a:r>
          </a:p>
        </p:txBody>
      </p:sp>
    </p:spTree>
    <p:extLst>
      <p:ext uri="{BB962C8B-B14F-4D97-AF65-F5344CB8AC3E}">
        <p14:creationId xmlns:p14="http://schemas.microsoft.com/office/powerpoint/2010/main" val="4207710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B749-DB2F-AC16-60D4-DA2435B6EB92}"/>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0E0652E2-17DF-D84D-FDF5-DE2F7B5E20EE}"/>
              </a:ext>
            </a:extLst>
          </p:cNvPr>
          <p:cNvSpPr txBox="1">
            <a:spLocks noChangeArrowheads="1"/>
          </p:cNvSpPr>
          <p:nvPr/>
        </p:nvSpPr>
        <p:spPr bwMode="auto">
          <a:xfrm>
            <a:off x="457200" y="0"/>
            <a:ext cx="8534400" cy="646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1430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four days.”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40 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said to her, “Did I not tell you that if you believed you would see the glory of God?”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41 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they took away the stone. And Jesus looked upward and said, “Father, I thank you for having heard me.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42 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I knew that you always hear me, but I have said this for the sake of the crowd standing here, so that they may believe that you sent me.”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43 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When he had said this, he cried with a loud voice, “Lazarus, come out!”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44 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 dead man came out, his hands and feet bound with . . .</a:t>
            </a:r>
          </a:p>
        </p:txBody>
      </p:sp>
    </p:spTree>
    <p:extLst>
      <p:ext uri="{BB962C8B-B14F-4D97-AF65-F5344CB8AC3E}">
        <p14:creationId xmlns:p14="http://schemas.microsoft.com/office/powerpoint/2010/main" val="3284493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B749-DB2F-AC16-60D4-DA2435B6EB92}"/>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0E0652E2-17DF-D84D-FDF5-DE2F7B5E20EE}"/>
              </a:ext>
            </a:extLst>
          </p:cNvPr>
          <p:cNvSpPr txBox="1">
            <a:spLocks noChangeArrowheads="1"/>
          </p:cNvSpPr>
          <p:nvPr/>
        </p:nvSpPr>
        <p:spPr bwMode="auto">
          <a:xfrm>
            <a:off x="457200" y="0"/>
            <a:ext cx="8534400" cy="12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1430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strips of cloth and his face wrapped in a cloth. Jesus said to them, “Unbind him, and let him go.”</a:t>
            </a:r>
          </a:p>
        </p:txBody>
      </p:sp>
    </p:spTree>
    <p:extLst>
      <p:ext uri="{BB962C8B-B14F-4D97-AF65-F5344CB8AC3E}">
        <p14:creationId xmlns:p14="http://schemas.microsoft.com/office/powerpoint/2010/main" val="906040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457200" y="152400"/>
            <a:ext cx="8458200" cy="655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342900">
              <a:spcBef>
                <a:spcPts val="0"/>
              </a:spcBef>
              <a:spcAft>
                <a:spcPts val="0"/>
              </a:spcAft>
              <a:buNone/>
            </a:pPr>
            <a:r>
              <a:rPr lang="en-US" sz="24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GOSPEL LESSON:	   John 12: 12–19</a:t>
            </a:r>
          </a:p>
          <a:p>
            <a:pPr marR="0" indent="342900">
              <a:spcBef>
                <a:spcPts val="0"/>
              </a:spcBef>
              <a:spcAft>
                <a:spcPts val="0"/>
              </a:spcAft>
              <a:buNone/>
            </a:pPr>
            <a:r>
              <a:rPr lang="en-US" sz="24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 triumphant entry stirs the crowds and </a:t>
            </a:r>
          </a:p>
          <a:p>
            <a:pPr marR="0" indent="342900">
              <a:spcBef>
                <a:spcPts val="0"/>
              </a:spcBef>
              <a:spcAft>
                <a:spcPts val="0"/>
              </a:spcAft>
              <a:buNone/>
            </a:pPr>
            <a:r>
              <a:rPr lang="en-US" sz="2400" b="0">
                <a:effectLst>
                  <a:outerShdw blurRad="38100" dist="38100" dir="2700000" algn="tl">
                    <a:srgbClr val="000000">
                      <a:alpha val="43137"/>
                    </a:srgbClr>
                  </a:outerShdw>
                </a:effectLst>
                <a:ea typeface="Tahoma" panose="020B0604030504040204" pitchFamily="34" charset="0"/>
                <a:cs typeface="Tahoma" panose="020B0604030504040204" pitchFamily="34" charset="0"/>
              </a:rPr>
              <a:t>causes the Pharisees to talk.</a:t>
            </a:r>
            <a:endParaRPr lang="en-US" sz="24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a:p>
            <a:pPr>
              <a:lnSpc>
                <a:spcPct val="150000"/>
              </a:lnSpc>
              <a:buNone/>
            </a:pPr>
            <a:r>
              <a:rPr lang="en-US" sz="2800" b="1"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Jesus’s Triumphal Entry into Jerusalem</a:t>
            </a:r>
          </a:p>
          <a:p>
            <a:pPr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 next day the great crowd that had come to the festival heard that Jesus was coming to Jerusalem.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they took branches of palm trees and went out to meet him, shouting,</a:t>
            </a:r>
          </a:p>
          <a:p>
            <a:pPr>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“Hosanna!</a:t>
            </a:r>
            <a:b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Blessed is the one who comes in the name of the Lord— the King of Israel!” . . . 	</a:t>
            </a:r>
            <a:endParaRPr lang="en-US" sz="2400" b="0" i="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04173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533400" y="0"/>
            <a:ext cx="8229600" cy="599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found a young donkey and sat on it, as it is written:</a:t>
            </a:r>
          </a:p>
          <a:p>
            <a:pPr>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“Do not be afraid, daughter of Zion.</a:t>
            </a:r>
            <a:b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Look, your king is coming,</a:t>
            </a:r>
            <a:b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b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sitting on a donkey’s colt!”</a:t>
            </a:r>
          </a:p>
          <a:p>
            <a:pPr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His disciples did not understand these things at first, but when Jesus was glorified, then they remembered that these things had been written of him and had been done to him. . . .</a:t>
            </a:r>
          </a:p>
        </p:txBody>
      </p:sp>
    </p:spTree>
    <p:extLst>
      <p:ext uri="{BB962C8B-B14F-4D97-AF65-F5344CB8AC3E}">
        <p14:creationId xmlns:p14="http://schemas.microsoft.com/office/powerpoint/2010/main" val="1203527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0B90E-01F3-9F13-995F-B4D0C057896C}"/>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C22E9306-0AA1-18EA-BFB2-B519B5F20F03}"/>
              </a:ext>
            </a:extLst>
          </p:cNvPr>
          <p:cNvSpPr txBox="1">
            <a:spLocks noChangeArrowheads="1"/>
          </p:cNvSpPr>
          <p:nvPr/>
        </p:nvSpPr>
        <p:spPr bwMode="auto">
          <a:xfrm>
            <a:off x="533400" y="0"/>
            <a:ext cx="8229600" cy="51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1430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the crowd that had been with him when he called Lazarus out of the tomb and raised him from the dead continued to testify.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18 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It was also because they heard that he had performed this sign that the crowd went to meet him.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19 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 Pharisees then said to one another, “You see, you can do nothing. Look, the world has gone after him!”</a:t>
            </a:r>
          </a:p>
        </p:txBody>
      </p:sp>
    </p:spTree>
    <p:extLst>
      <p:ext uri="{BB962C8B-B14F-4D97-AF65-F5344CB8AC3E}">
        <p14:creationId xmlns:p14="http://schemas.microsoft.com/office/powerpoint/2010/main" val="1051111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soldiers standing on the street&#10;&#10;Description automatically generated">
            <a:extLst>
              <a:ext uri="{FF2B5EF4-FFF2-40B4-BE49-F238E27FC236}">
                <a16:creationId xmlns:a16="http://schemas.microsoft.com/office/drawing/2014/main" id="{27F7D596-26C0-A20D-5CA4-91FEC91E1BB2}"/>
              </a:ext>
            </a:extLst>
          </p:cNvPr>
          <p:cNvPicPr>
            <a:picLocks noChangeAspect="1"/>
          </p:cNvPicPr>
          <p:nvPr/>
        </p:nvPicPr>
        <p:blipFill rotWithShape="1">
          <a:blip r:embed="rId2">
            <a:extLst>
              <a:ext uri="{28A0092B-C50C-407E-A947-70E740481C1C}">
                <a14:useLocalDpi xmlns:a14="http://schemas.microsoft.com/office/drawing/2010/main" val="0"/>
              </a:ext>
            </a:extLst>
          </a:blip>
          <a:srcRect t="29861"/>
          <a:stretch/>
        </p:blipFill>
        <p:spPr>
          <a:xfrm rot="10800000">
            <a:off x="-9525" y="1819274"/>
            <a:ext cx="9144000" cy="4810125"/>
          </a:xfrm>
          <a:prstGeom prst="rect">
            <a:avLst/>
          </a:prstGeom>
        </p:spPr>
      </p:pic>
      <p:pic>
        <p:nvPicPr>
          <p:cNvPr id="3" name="Picture 2" descr="A group of soldiers in military uniforms&#10;&#10;Description automatically generated">
            <a:extLst>
              <a:ext uri="{FF2B5EF4-FFF2-40B4-BE49-F238E27FC236}">
                <a16:creationId xmlns:a16="http://schemas.microsoft.com/office/drawing/2014/main" id="{9F0EDF49-1A51-2B5E-1D0C-884BB51B84D4}"/>
              </a:ext>
            </a:extLst>
          </p:cNvPr>
          <p:cNvPicPr>
            <a:picLocks noChangeAspect="1"/>
          </p:cNvPicPr>
          <p:nvPr/>
        </p:nvPicPr>
        <p:blipFill rotWithShape="1">
          <a:blip r:embed="rId3">
            <a:extLst>
              <a:ext uri="{28A0092B-C50C-407E-A947-70E740481C1C}">
                <a14:useLocalDpi xmlns:a14="http://schemas.microsoft.com/office/drawing/2010/main" val="0"/>
              </a:ext>
            </a:extLst>
          </a:blip>
          <a:srcRect l="27717" t="8604" r="4823" b="10237"/>
          <a:stretch/>
        </p:blipFill>
        <p:spPr>
          <a:xfrm rot="5400000">
            <a:off x="-76425" y="305025"/>
            <a:ext cx="3124650"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3B09D3F3-90C0-DDD9-C6D1-CE84EB668604}"/>
              </a:ext>
            </a:extLst>
          </p:cNvPr>
          <p:cNvSpPr txBox="1"/>
          <p:nvPr/>
        </p:nvSpPr>
        <p:spPr>
          <a:xfrm>
            <a:off x="3048000" y="171450"/>
            <a:ext cx="6086475" cy="1815882"/>
          </a:xfrm>
          <a:prstGeom prst="rect">
            <a:avLst/>
          </a:prstGeom>
          <a:noFill/>
        </p:spPr>
        <p:txBody>
          <a:bodyPr wrap="square">
            <a:spAutoFit/>
          </a:bodyPr>
          <a:lstStyle/>
          <a:p>
            <a:pPr marL="0" marR="0">
              <a:spcBef>
                <a:spcPts val="0"/>
              </a:spcBef>
              <a:spcAft>
                <a:spcPts val="0"/>
              </a:spcAft>
            </a:pPr>
            <a:r>
              <a:rPr lang="en-US" sz="2800" i="1"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"I shared with my platoon.  </a:t>
            </a:r>
            <a:endParaRPr lang="en-US" sz="2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i="1"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We are all so grateful.  THANK YOU!</a:t>
            </a:r>
            <a:endParaRPr lang="en-US" sz="2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i="1"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Dylan"</a:t>
            </a:r>
            <a:endParaRPr lang="en-US" sz="2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8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2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872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C80FA143-5C2D-9F78-FA4B-0A8D485387E3}"/>
              </a:ext>
            </a:extLst>
          </p:cNvPr>
          <p:cNvSpPr>
            <a:spLocks noChangeArrowheads="1"/>
          </p:cNvSpPr>
          <p:nvPr/>
        </p:nvSpPr>
        <p:spPr bwMode="auto">
          <a:xfrm>
            <a:off x="0" y="1752600"/>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150000"/>
              </a:lnSpc>
              <a:spcBef>
                <a:spcPct val="0"/>
              </a:spcBef>
              <a:buClrTx/>
              <a:buSzTx/>
              <a:buFontTx/>
              <a:buNone/>
            </a:pPr>
            <a:r>
              <a:rPr lang="en-US" altLang="en-US" sz="2400" b="0" dirty="0"/>
              <a:t>ANTHEM with the Chancel Choir:</a:t>
            </a:r>
          </a:p>
          <a:p>
            <a:pPr algn="ctr" eaLnBrk="1" hangingPunct="1">
              <a:lnSpc>
                <a:spcPct val="150000"/>
              </a:lnSpc>
              <a:spcBef>
                <a:spcPct val="0"/>
              </a:spcBef>
              <a:buClrTx/>
              <a:buSzTx/>
              <a:buFontTx/>
              <a:buNone/>
            </a:pPr>
            <a:endParaRPr lang="en-US" altLang="en-US" sz="2400" b="0" dirty="0"/>
          </a:p>
          <a:p>
            <a:pPr algn="ctr" eaLnBrk="1" hangingPunct="1">
              <a:spcBef>
                <a:spcPct val="0"/>
              </a:spcBef>
              <a:buClrTx/>
              <a:buSzTx/>
              <a:buFontTx/>
              <a:buNone/>
            </a:pPr>
            <a:r>
              <a:rPr lang="en-US" altLang="en-US" sz="4000" b="0" i="1" dirty="0">
                <a:latin typeface="+mj-lt"/>
              </a:rPr>
              <a:t>“Hail to the King Triumphant”</a:t>
            </a:r>
          </a:p>
          <a:p>
            <a:pPr algn="ctr" eaLnBrk="1" hangingPunct="1">
              <a:spcBef>
                <a:spcPct val="0"/>
              </a:spcBef>
              <a:buClrTx/>
              <a:buSzTx/>
              <a:buFontTx/>
              <a:buNone/>
            </a:pPr>
            <a:endParaRPr lang="en-US" altLang="en-US" b="0" i="1" dirty="0">
              <a:latin typeface="+mj-lt"/>
            </a:endParaRPr>
          </a:p>
          <a:p>
            <a:pPr algn="ctr" eaLnBrk="1" hangingPunct="1">
              <a:spcBef>
                <a:spcPct val="0"/>
              </a:spcBef>
              <a:buClrTx/>
              <a:buSzTx/>
              <a:buFontTx/>
              <a:buNone/>
            </a:pPr>
            <a:r>
              <a:rPr lang="en-US" altLang="en-US" b="0" i="1" dirty="0">
                <a:latin typeface="+mj-lt"/>
              </a:rPr>
              <a:t>by Ruth Elaine Schram</a:t>
            </a:r>
            <a:endParaRPr lang="en-US" altLang="en-US" sz="1400" b="0" dirty="0">
              <a:latin typeface="+mj-lt"/>
            </a:endParaRPr>
          </a:p>
        </p:txBody>
      </p:sp>
      <p:sp>
        <p:nvSpPr>
          <p:cNvPr id="20484" name="AutoShape 5" descr="data:image/jpeg;base64,/9j/4AAQSkZJRgABAQAAAQABAAD/2wCEAAkGBxMTEhUTEhMVFRUXGBUVFxcVGBgVGBUVFxUXGBcVFRUYHSggGBolHRUVITEhJSkrLi4uFx8zODMsNygtLisBCgoKDg0OGxAQGy0lHyUtKy0tLS0rLS0rLS0tLS0tLS0tLS0tLS0tLS0tLS0tLS0tLS0tLS0tLSstLS0tLS0tLf/AABEIAMcA/QMBIgACEQEDEQH/xAAcAAACAgMBAQAAAAAAAAAAAAAEBQMGAQIHAAj/xABFEAABAwIDBAUJBAcIAwEAAAABAAIDBBESITEFQVFhBnGBkdEHEyIyUlOhorFCcpLBFyNistLh8BQVFkNUgsLxM3OTJP/EABoBAAMBAQEBAAAAAAAAAAAAAAIDBAEFAAb/xAAsEQACAgEDAgUEAgMBAAAAAAAAAQIRAwQSITFRExQyQWEiM0JSI3GBkcGh/9oADAMBAAIRAxEAPwBjJ5TqsH1Ie538SwPKfV+xD3O/iVIlC0AX0HlcX6og8SfcvbfKdV+xD3O/iW36Tqv2Ie538SoZK2CzyuL9Ue8SfcvY8plV7EXc7xW/6S6r3cXc7xVFspGsW+Vxfqj3iT7l4HlKqfdxdzvFbt8pFT7uLud4qkhiIiiQvTYV+KN3z7lzZ5RKn3cfc7xW48oFT7uL5vFVWKnRcVEUEsOH9UapzfuWRnTupP8Alx/N4ohvTOoP+XH83ikVNQlMY6HTekTjhXsGnPuM29Laj3bPm8Vv/iqo9iP4+KEZSWBJ4JUZHyH9WcLNx3nnyUebNgxL6kOx45z6Mf8A+K6j3bPivHpbP7DPm8VVayOeL02PxgZlj7EEcjqCm2x6hlREJGaHIj2SNQVmDUafL6UeniyQ6sNl6azj/LZ83ioT07n91H8fFR1VCOCXTUXJWxhhfsJbmvcZO6fz+6Z83itD5Q5vdR97khmprbkHLCqFp8L9hbnPuWn9Ik3uo+9y9+kSb3Mfe5VAxlYAui8rh/UzfPuW13lJm9zH3u8F4eUqb3Ef4nKmPYtCF7ymH9T3iT7l2PlKm9xH+J3gsfpMm9xH+J3gqO5alb5TD+p7xZ9y9fpMl9wz8TvBY/SfL/p4/wATvBUNxWhcveTw/qZ4s+5fneU+X/Ts/G7wWp8qUv8Ap2fjd4Kgly1c5e8nh/U94s+5f/0py/6Zn43eCsfRPpe+rEhMTWYMIycTfFi5clxq6v8A5Lj6M/XH9HpGo0uKMG0g8eSTfLOfTBaEKWRq1sugxRqGqUMWWMREcKw8aMiRLIlI2JTsjQORqRhsaKhp1LDDdM6alSJ5AkiOmpE0p6FE01HomMcF8lDkzFEYAkVHkjWwcApo6fwU2DDqVLLJYxRKXt3bzmxSWiFhkfTF7YsOg6vihqereWNeGNaHWOZ0Bbfd1JPtc/qpHe0R80rj+SX7M2pIapsBI82IHG3CzB4lcDPKebnsdXHCMFQ2290gdCG+o9rg61r6jLuSrop0tbSvkDm4mPIIANsNjrbq+i16Vx+hCP8A2fWyq7IL8N37hTdK1Fbl1Ayxvhnetm1AnhZK0WDxe3DMi3wW8tNyQvQMXoIOQI7nFWDzC7GPI6s50oUyr1VHfclstHyVykpkHPRBWQzCZQKXLTEbkO+FWeooyl09MVbDJYhqhDLGh3tTmSBCyRJ6AYpfGVGWlMnxIeRiYYAuatC1GOYoHtWmAxWpcpXtWjgtPEa6B5LQcNR1x/R6oBXQPJZ6tR1x/R6m1X22MxeooEjc1u1i3ezNbMYnMFG8caLjaFG1uSmiAQNhIkYAi4IbrFNAm1JSpE50gkrJaWkCb08AXqajyTGGl61z8mUfGJtGBYIhjRxW0UQG9aVIDWOPBpPVYEqSUh6QQ239dSqG0dvT4pSCDGzGN1/Vc4Wy4W370P8A2+QRec89OBZxydGScLsGQw5Z37FFLTtt5tzpSZCQbYSScABN92TVyc+uT4hZbi07XMhVV0Re1sdtW43ekMsDrAN9D9olV2IMhq5nucbsa+JlwCCNM+eW5XYRsL3Br33bhjccAs25xgE31zColeHGWTO5LnHIcHHnkpcMm20Uy6GK+pfM1t7Wbext7RHNCwUriAchcDjnYEH6oyniyLXHLCLZW+1f8lKcmtDdTcX3AZeKddcIFq+Sw9Gul7qanbD5oPwknFitkTluXUNmTediZJpiaHWBva+664cS0N7P+Q+ua6j0C2uyaFkDbh8cbcVxYHO2Wat0+VvhkmfGlyiyuYoHQosw23hR+Z5q5SJGhXNThK6qmVhmgyCXz0qpx5ORUolXqI0I6O6e1NJqUtmgtddDHkJ5RFjo0PJGjpYkO6NURkAAPjUL2I+SJCvjTLPAT2KF4Rr4kNJGtBBlf/Jd6s/XH9HqgOYr95Lm+jP1x/R6n1X2mHi9RSXtUkTVlwF1LEzgmtnkiRjETDFdeijvomNLTJE5pBJE9FTjLJPqWmCHpoRbRNoGDgubly2URiTwxABFRxi+pWrAFmeVsYLjfIbgSc8sgNSo5SHpEO0p/NMxNAJvazjhFrEkk2O4FV2p23USAxtgjLXD1mynFhvmQHNF8ljpD0hhkjfG0SAtbJfzkbmZluEBuLU5lTVtSwR3aQcETtM7ZAZdy5er1Li6iW4cSfLEkri6NrBG/wCwDYB2XnA53qk8EVJUt8+1xDw0CQ3LHDMtaBu+8vT2ZFcD1YOH7PHsR1PA1jWWFi1hJPGzbZ9q5Ka/4WtMT7Oq48Ty5wBfNfM2yaAAc/uqoTOBccOZNzfd6xV4bCCxhdcmwviN73ZfeufOuw3AyyvbnmnYabbR6SaoODAHu5td+6T+YQkT3Oa4sa84SSbAkWO89yJbMC5pvusb8cIyKbdDGj/9I3ujcnXStgtFXp3bziJyuLaDqKtXQXbkdPO50ofZzMNmi5BxNIuL6aqusaLD2tSf9w8US1ga0neA63PPf3BPjPa7QqULVM7zTStka17SbOaHC4sbEX0U3mhZKeij2uo4DiF/Nsva17gAG6ctYNbrpp2rOY1ToFfAh5YExwjrUeAZpidACOppRxSqrpBmrJPEEBUwAqvFkFyiVOohQkkSd1cIS6SILoQmTyQrkjQ74kymiCFkaqE7AAnsCFkYjXtQz2I7MYA5qvnkv9Wfrj+j1SJGhXfyYkAT9cf0ek6v7T/wFi9RTsiiYWBRMajqZi9NhUF0sOlk7ooALXCHoYchknVPEOGi52XL7D4RCKeMDci2sAzso4gAp4zuUEplEVRHPVMjF3uDRe1zlnwS6q25TyERxytc/EMhnbD6Rv8AhWekc2C3Jsru0NAH1KXN2fGQzEA4n1rgG5DTc3tfVczUapRbjRVjw2rZLAGERGwucyePok58dRlyCGiON1QTm1r8LRZtrBo3EZ5lQR05EkgjLmiOwHpne25sHAjSymEToYy/GMJON2Nud3Eb2a8NFynbvktVcEc1LG+Z0WBtgwOObhfETlkbWyWK2INjDjJKA4+asCHXxOw/aHJSU+MSvkLA4vDAAxwJAaDudY6lQ7Qmu2BhY9uGQOfiaQABc69azndQTqiOqZK0EBw9FjrBzbXAaR6zXa25LnwkOKwFybDIb10evqYyySz2m0b943qgxsGMAZAEadidpnw20bNc8MDdRecdmMWfIAEDdcckTQtDSQAADuFgc92QR1PH6VjyHwsg3OsRh1w2Lt/UE/e3wDVBMYa1pBtc3ueGV7LEbgchpc566qY7EElGZT67XtG/QkaoaCEA2DtBnbkOJKxVRjtln6F7Qip6hrpX4GFr2kk5XyIv3FdQodqQTE+aka8i1w03sOY3aLg7gHcbXIAH1yV38llm1M7f2D8r/wCaswZPxI82P8jppcOC19HNSBwWuR3K1EgPJG3rQU8Q4JmbcFFIwJkZAtFdqoAdyU1UQbdWmeIZpTX044K3FkEyiVqRozQUjQm9TBkgZGLoQkmTvgWyNCHnARsrULKFQmCLpFdfJjpP1x/R6p0oCunkyGU/XH9HpOq+0/8AAeP1FVjbcprRQIKmbmmYqmxluK9znZovy7FJnzKKHQg2PKOPRMqdVodJWNzwH/cWs06ygZfKDE3LHCDwDzIe5gXInqIPo7LI4ZUX1irW0XyOEkn9qfE3EdLBoGKwtYXHfvSKXpxO8HzMc7992w4Bln60h0TDarj/AGZjDq50TTzu4E3t1LmazUdFFleDD3NH7PlLXgSGQOAaXYi8gXvk12m9MW1tnDHlYHcW5mw0Jt8VK5/pNy3k6brfzUFXVu8+yMYS0sc51xfQiy5fiObuRbsrgio6rKYm7cT3EXBGVgBmcrZIjb7wYmMH2pIx2B9+3RYioWuJGEsPFhNjfkUG+lxOs2Rr8Dr2JLSHDqOuay75MaGz5iXN3WBP0CFqhiqoW5kNjkcRuzsBcKA1UjHXc13DMXGu4gX71HFVONSZLDD5sNFiLg4rnLVZFNW/g1mvSSECGWwyDBrna7mjIm5G9USON18Q46duV1e+kFUPMS5gf+MZ5ZYrlUj+8Iw6znWOL1dSBcZ2F1Rp923oY6JKef0rnLNpA/3cFHExrDjkcAMwMWQ+KA2jtG1sLJHEaYWnIg5agJcyCaocBU+cDA67bhtgP2he5VccVq3whbyeyL7s2drqGcAg5Ndln/WiSsfwA39psUCYvNjC1pAcc8PogjdcDVMaWA2u7sHC6VtS6BW2Yp/tOP8AVwrV5PqlrKwl1mhzJBdxtmS1wGfUqrTwSSEtY0uOWTeNt/BHS7IqmEPdG5rAMy2ziLtANwNEyEtsk7F5EnFo7k2QHS3WM1sVV/J1KDS2GgkeB1WB/NWcP5LqRdqzmSVOjIPJavPJZLuS8TyRJ0YCSjkgJ2XGibXPBDTC+5NhIXRW6yn5JLOzXJWyrbySOrj5K/DkEziV6VqDfbgmdQwoGoyXQiydiyYK5eTfJs/XH9HKovKuXk6HozdbPo5BqvtsPF6itURzUFfMXusDbG8MFvYabut+E96wJbNJ36DrP9X7FiksZrAZRtt/uf8AyAXy2u1Dao6+kxc2MZYQ4tY4B7XXBDgDuve+/dqhtnROcPOCQRsLniNgAAwtJAud+l8rKbaFVgZI8es1mFvN8hsB8Qt4oWiWCIZiGNzj1kYAf3iuNue1s6ahyNIag4MMuRIsSNCOIsoqilc/zdnizHB9iNbAgC4UkZAeGjQgkjdlp1b158jBIWNxAgBxIGVnXtp1FSrraG17MnZU2dZ/o5ZE5gkncexDUs2OrlIzwMY2/M5qZsptmMQ4i3/SxDBHclrQ1x1I9F2SC9qdoLb2GVKfX7PgP5pRsMHA53tPe75kWyV7GOAGL1rEWvnpcFQbGsyJjHgtcBmHZZ3J10K2/p/0Ztdm9ZOY4JXtyIxEG2hHojXqU0bHOa3HhecIviFs7cQoNuNHmA323xt73gn801a3Oy1zqKAcSs7bgwxF7MTTiDSCbj1v5Kqz1DibXJ7d/AWV16VC1MM7XeL9pKpfq3Oh3csvqrMPpsWROYd+pA057lpGwGxNz26nlyRABdgt7P8AycFNA0AaXNj2ckxyroalZG4AnIZYteWeQUNVtaNgOtw5rSAPVuRa/ittqVPm4nOaLkWNu3RWbbOxmupgxga18vmg51r2LW5E9Vl5NRpy6GSt9CzbCp2RsaxthYAnS9znc703klaMri53cVRdn7EmeWyySYX/AKyKXBdokaLYLcLWBVcmr5w+N2MudHk2+duTkuEeqTFyVuwvpC+ogrC2lLg5xxWDy0ZguJtplhcvbO8pVZE28z8gQCZGh2ZvwsbZJTV1Bme57pC9+Yu3IDCLZHgMwo6ugEsRY8cL8Thtp3ldHHlcEoyESxKXJ0jY/lPjkAxBjj+w7/ic1YabpnTPGZLMwMxv4ZLjdDQsiYPNtaDlnYXJ+uXFNWwFueIk577A5cFvmaYHlk0dvab5rWQ8kH0frBNTRv34QDbc5uR+iPddWKRFJewvqGX1CUVkXJWCVqXVEZ5KrHkoXJFVq4+SU1EatFXTJLWQLpYstiJxK5M1XPybj0ZvvM+hVWqYVbPJ3GQ2b7zPoUzUu8TBx+opDtc9GjEe2/5BbbEjuzzh1kJeeq5A+FlJU7N841zQ/AXCxIF79hKlfC+JliLtAADh3AEbl8PqG2j6TTbVwQytxSQR63e+V3Uy2H5nN7kbswh75pL6uwDqYLZdt0timtJPJuiY2IHmBid8XN7kbsRhbCwHW1z1uNz9VNl4jX9FkFbHFIy7nHmG9w8Sh9lgF80mt5LDqYMNh23W7H4Ii4nQOd9T4KHYbLQMvqQXHrcSfzSHxFmpcjOAem47gAO03PgsbRlA82A3E57sORtlYknTl8VBR3IJO9xPxsPooah2Kpjb7DHu7XZBCu77Hmg6OPPJxB9l2XdfLuUrSRfEPzQ87MVm8XN+t/yRwzPHrWcNGO0Az7ObJh9JwDXBwAdkD237kZDjZwcO4+BQEFQHDEQWZnPUGxIvcaaXz4otxda9w4cRw69O+y84P2BtCzpVK0wssftC44WaTmFRKupwus1rpHm2TGl1u7JdGqHRuPpNDiNxbc/RDVNYxnst5b+xrbn4KjDlaVbWwXBdyiwQ1z22ZSFuvpPe1uRJOmoOajd0NrZf/LUMjbua27gBwGitk22B9kF3yj8yfgl79qSuGWQ5eiD26qmObJ7JL/0Dw4vrYq/wNBFZ0tQ97hYgEhouDwzJCuO2am9PjjOYa4g9WQOaqNU4kAk2ubZantKtG1GtFNYOFhEBe+865oMspva5u+TygldIb9FY/wD8kVySSCTc5m54qi7QjOKVgys54PeV0Lo/Haniz0Y0/mqVtuO1TMP2ie8LMTW5g0UPowHYXA5hsh144bFXCrFnEAagHrxNHck1PHBBG+MzsfI+XzlhcFmRBBTzaUgaI3FzQ10bTe+trtt8Aqs8rnaF441EiZJ6NuIP0v8AmiIDiAcdBbtPUgIg4Xw2PwytcWO8ZfBFUrrDCcrEjlruO9KaoM02j0xq9nYDTOaY3E4mPbcF/EHUXATfZHlwa6zammcOcLsXAeo4A7+arnSKh85BI0atGIcbjMfWyoWwtoNp6iKZ8YlEbg/AThDrG4BOds11NNLdjOfnglKz68b6QB4gHPmN/NQTxqh7I8r2z5recc+ncbXD2lzQbe2wEW11srfR7QhnbjhmZI3I3Y69usDRNtxJ6IqliT1UXUnkzOaVVsWqqxZRc4lcqYlZ/J+z0ZvvN+hVfqGHirJ0CZ6Mv3m/QqzJO4CYL6ip04CNbnlqOCWU8gO9HwOzXxs5H0ix0A1/R+7CyBzWhzsRDrnU3dY65lZnY5gs4WJFm2zB3ZH8k1bIppIw5uEnWxy5aJMueoyM2hHtx/6jANXFrB1G3h8UeDYW3NHwH/SA2hs2oMkdmh7GuxEghpPD0TvREsoItvJDbWtbPP4fRLnGopFEJJthlOch1BDbOdimmduBawdQH80UHDM8M+5C7DjwsvvcS49qX+LMa5GYbdze0/QD6oh7sLHH2QT3BQ0/rE8AB9SfyUG35cNPJbUgAdbiAsh1SFyN6Fn6tn3W/QfzWJIrlp0OIZjI21Iv2KaFlmgcAB3BaSu9JgvxPwt+ZQfkwvYRdMDZ7LcHd9xbJV+KEuF3XJI00sOxP+lRJfHYfZdroPSSakcMNu863OgAV+OX0IXVmIg1oIAzusU8eWemYHfwXnyAE8dwGZOagmqw1pB9Yk25JiVmXRBWlpuNcxyyvfJLaqjYW2IuOBGIdnBSniTmooml7rbtb8uKoiqXUnf1Fq6F7Ql860PkdgcMAadLhuRHDSym6VQuFS7CLlwZYaXcRbXsQFO4RmNxywvYQOV7XPWmvTK3ng4Zfqw6+64cSpm/5LQxKkc2qp3te4OZhGI3Nswd4PijKGuAYYpW+chcblpOYNsnxncfqun7c6PRVcYe2zJS0EO3PFvVd4rlW1tny0shaWEfsnfn6zCrMWaOVV0YiUXFh7IHU9nNd5yB2hGn3T7LuITZtW17btNxbu5daQbKq3i5FnMdk9jh6LuvnzGaMqdmMcxxhc8NOov6UX8Q5rJxjdM9GVdAj+1tuQCdbHUty48FT9q7AlDi5lnNcbjCRlc8OCtvk/6Jxue6WebJhP6tri0u34nkbk827LTY8EIxutmfVDRn9rK+7it8Xwp1Dkxx3x+o5RWbNfE8MdhJNrFpuDfLVfRnQLo2yho2MFi94Ekjhnd5A0O9oyHeub9CuiTKivc6oHnYmxl+FxNi/GA0c2jM2XZWBjGhjGhrW5BoFgBuAG5UZc6pUTbK4MTtvkl1RGDvRskiHnt3Jcc9AShYkqmDPNP+gYGGX7zfoUkqwE+6CD0ZfvN+hV8M+5UTvHTOeQPzTGCS6Rxyo6GSy+emfUuKHDHImJ6VsmRLZjuS2LcBtC4rFbR+cDc7OaSQdc7WzQkUyMiqEDF7WuUINs1Pm4niQFrrWz0Nza4OiL2d6jNLYRmOpPS4G2IA8iAVBUUDXHEz0Dy0PWPBDJJqkGsnPILTPvc8z8MvyQe3pbiNh+1I3tDc0XSiwA679d0ur/SqIh7Ie74WCGHqDaGwm5ZKON/6w8mj4lascVJSi5eedu4fzKVHnk1qiudLnHzjADq0/vJNT5C3DI/1xT7pI28zfuW+KStsAQOKvh6EJI3SW7fFK583udxPXdT1Ul8uvtQbjbTX81TjjQicrInuucIF+I/JOqOnDGi+v5oTZeFrruyNrjq4ncoq3pCwHDEx0ruDGk/FbLdL6YoyNRVsa1EgDSeAB5X60ZtSoEscROrQ9h6siPgq2NibTqsrCCM7iQDbszKsdH0SnbFgNS1zr3uWXtlb2rlLnCEKuSsJOUr44LL0UqscDf2Dh/MJjtOkjlYWSNDmnvB4jmkGxaKSjY7HI2QZE5YMhv1IWlT0zaCMMRc0g2JIaewKXa3JuAXsVPb/AEefA7G3/a8aOHsv5pVBVuLt7JG520sf2Tv612KF8c8QOEOa9t7HmM+1c+6WdFXM9OO5ZqLetH18Qq8WdP6Z9RU4e6FM8DageiMMoBLmDSTi5l9Hfs8yoYquzmh4thy5dvAoGOaxwu9FwzB0xW3g8eSPfOJhhk9F+gk3P5SDcf2lS0Ls2qtv/wBnBkilwTA+jaxuN7SN4KvPQDp7JXHzclMQ4DOVg/V5cb+qVySq2R5uQPwB4a4F0RJ9IA5i43Gy7Z0I6RUlRCG07Wxlg9KG1i024faHNFkUY4vpV/PYS7cueCzPcOCgltopi8cFBLKOC56mN2C+saLZhOeg9sMv3m/QpLU1HJPOhb/RlsPtD91WafJcqFZcdRs47BMmEUhSiJyOinU84ncXQaxylFRzJZFMiWSpMkHtGDagoqKcpVHIp45bFLYDxjyOoJsiBUFJo57IqOpQMW8YwniEgvo7cRr/AD7Unj2XP/aDLeNzcGH7QcbHXgEyjmRMc3NeXHsBta6Cjzp00O8HIjsU9FIcF95JPeSia8sdZrvWN8Nr3HO+4aIGjlsAx2RAHbzvvS3ClaDUt3UQ9Jag+ey1wC54ZuVdklIJGpJ+HBOuk1R+vPDC380gkNyXA6roYUtqEZPg0c7itqWkxHPT49SguXGw/wCynNOMIA1dv4Dj2pk3QEY2HbGfgqY+DvR7NO5WBkYM8kcQMZa1rrjNri++RbuOSpTq5scrHFwvfLPgb/krvsWcOqKl4N7+aA7I7/mUiacVb7BbrfBL/bnsOGRtja+IZgjS4SHanSk4vNwnO2brc7ZKxbTcSyUH3Z+Icubg4ZGHdYj+ghwwT5ZspPoHundICZHl+WQO6++yBid+raLfaz77fmp2SWPIXue3+ar1ftrCXQxtL5C6wtmLk5AAankqseNy4SFTmork6B0I2hgDoCfVJc3q0I+itckpP9fmqD0W6KbSbK2aV0cbT6RabucLjQgaZc1cpnSs9dpA4tzb/LtU2fHUuHYUJqSK10k6LNfd8QFzm5h0N9S3nyVKkDortsSwcfXZyP7K60Zb6JTtvYjZ7ub6Mm42yd94LcOoaW2XQ2eK+UUSGouAx4xstkRrHfeDw/ZOvJDVWxyCJI3lrwcTJW5XI0ufsnl9VPUUToHEYTYE4mHUHe5h39SIpaq+bc2nItO/rH2SFaptcx6CXBPiRb+iXT8S2p6sCOcZBxyZLawBB3OPBWuoqOS47X0LZG31HtfaYeB8eSO2H0smp7RVJL49Gyalo3B3EJWTBGX1Q69j0U4On0OgVE2SsnQZ/oS/fH7v81SHVocAWkEHQjMHerl5PX3il++P3QvaNNZeezD1Mf4r/o4qHqaN/NLsaljemyiWJjhsiJbNkkrZVM2YpHhjoyHsbuaJD0jiqLBFRzXSZQDTVDdrlOyXJKxJkt2yJW0wcxzc0QyfJImPKlEpQ7THH4H5lBFjYg5EHMIKbZgLgWkAbxmbZ7r35oJkx4qdsy8rQuWP4F/SPYMjiXxuxiwGH7Vhe1j9pVumo8WMvcWBlr5encmwACvIqdAhaqijl9YcLkGxNtxtqE7HmcVTFSw27RUKd+HIAvfoGsaXPtuyGh5nJN6TotXT5Ow0se+5xy26hkO0qy0EbIxZjWt+7lfmTvTWGp4onqK5S/2A8UnwLdj9AKKCzvN+efqXzWeb8Q3QKwOoGAksAYTa5aAL24jeg5KvhmvCsPH4pbzSl6mLWKnwB1jnNMrXi12jDbR2TtO9cy2k55wthY6SS+TWAu1G+2i6pU1IdkQCOBzQ9O5sYtG1rBwaAPoix5VF3QThJqjnVF5PNoT51ErYWOzw3xH8AyHert0Y6FUtGQ9rTJKPtyWJaf2Ro1MnVjtxWpqzxRz1c5Kui+AFpubGvnitPPHRLDUHitfPnip9w3wQueka7O2F3tNyJ6xoUNLHI3X0gN7cj2jetZKhy0fVEb158hrG0CV1M2Ztn520O9p/LqKpG2tkvjdfTcHt0dyerrUEOzOvEGx70vqQ4gh1nttmDkezinYsjiwpYbRTIZzfL0XDd+Y4gqSZ7bG9gbZt3Hq4dSl2tRBguDlfI/ab1oTZmzHzOxSghg45F53ZHcrU41uJ3CV7SbovHO15LMoCb+loc/sBdo8m5Pmpf/YP3QubDIWGQGgG4cl0fyZO/Uy/+z/g1bgnvzX8GarHswNfJzA9Aa/3Q/8AozxWzegVf7of/Rn8SyvKhwRP5mZIOg9dviH42fxKQdCa33Q/GzxXl5A4INamZv8A4KrfdD8bP4lNF0OrR/lD8bP4lheQeHE95rIkEt6KVnux+Nn8Slj6L1fux+NnivLyU8MQvOZPgkb0Yqvdj8TPFbf4bqvd/M3xXl5A8MQvOZPg2/w5U+7+Zvist6PVXsfM3xXl5C8MT3nMnwZ/uCp938zfFZbsOpH2Pmb4ry8s8CJvnMnwSM2NU+wPxN8VONl1HsfM3xXl5C8MT3m5/Bq7ZlR7HzN8Vg7In9n5m+K8vLPBib5mXZGp2VUex8zfFY/umo9gfib4ry8heKJq1MuyPDZU+9nzN8Vg7In9n5h4rK8veFE3zM/gz/dU3sfMPFbjZk3s/MPFYXl7w0eWpn8HpNmTez8w8VC7Zs1/V+ZvivLy94aCWokyCXZk3s/M3xQsmzJvZ+ZvivLy9sQ2OaTIHbLm9n4t8VE7ZU3s/MPFZXkVcBbmRDZc3s/M3xXRvJpTPZDKHixMl9QfsN4Ly8qtJ91f0Sa5/wAL/tH/2Q==">
            <a:extLst>
              <a:ext uri="{FF2B5EF4-FFF2-40B4-BE49-F238E27FC236}">
                <a16:creationId xmlns:a16="http://schemas.microsoft.com/office/drawing/2014/main" id="{6F651DD5-F7FB-F340-9570-0A659C803D91}"/>
              </a:ext>
            </a:extLst>
          </p:cNvPr>
          <p:cNvSpPr>
            <a:spLocks noChangeAspect="1" noChangeArrowheads="1"/>
          </p:cNvSpPr>
          <p:nvPr/>
        </p:nvSpPr>
        <p:spPr bwMode="auto">
          <a:xfrm>
            <a:off x="211138" y="-1371600"/>
            <a:ext cx="3619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Tree>
    <p:extLst>
      <p:ext uri="{BB962C8B-B14F-4D97-AF65-F5344CB8AC3E}">
        <p14:creationId xmlns:p14="http://schemas.microsoft.com/office/powerpoint/2010/main" val="1047021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7" name="Rectangle 20506">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05" name="Freeform: Shape 20504">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 y="-2"/>
            <a:ext cx="4566524"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EAE6AE4-1971-9883-CAD5-5C8501276F55}"/>
              </a:ext>
            </a:extLst>
          </p:cNvPr>
          <p:cNvSpPr txBox="1"/>
          <p:nvPr/>
        </p:nvSpPr>
        <p:spPr>
          <a:xfrm>
            <a:off x="675379" y="1118808"/>
            <a:ext cx="3503600" cy="4747683"/>
          </a:xfrm>
          <a:prstGeom prst="rect">
            <a:avLst/>
          </a:prstGeom>
        </p:spPr>
        <p:txBody>
          <a:bodyPr vert="horz" lIns="91440" tIns="45720" rIns="91440" bIns="45720" rtlCol="0" anchor="ctr">
            <a:normAutofit/>
          </a:bodyPr>
          <a:lstStyle/>
          <a:p>
            <a:pPr>
              <a:spcBef>
                <a:spcPct val="0"/>
              </a:spcBef>
              <a:spcAft>
                <a:spcPts val="600"/>
              </a:spcAft>
              <a:buClr>
                <a:schemeClr val="tx2"/>
              </a:buClr>
              <a:tabLst>
                <a:tab pos="7543800" algn="r"/>
              </a:tabLst>
            </a:pPr>
            <a:r>
              <a:rPr lang="en-US" altLang="en-US" sz="4200" b="0" i="1"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latin typeface="+mj-lt"/>
                <a:ea typeface="+mj-ea"/>
              </a:rPr>
              <a:t>Jesus Encounters Humanity </a:t>
            </a:r>
            <a:endParaRPr lang="en-US" altLang="en-US" sz="4200"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latin typeface="+mj-lt"/>
              <a:ea typeface="+mj-ea"/>
            </a:endParaRPr>
          </a:p>
        </p:txBody>
      </p:sp>
      <p:sp>
        <p:nvSpPr>
          <p:cNvPr id="20482" name="Rectangle 1">
            <a:extLst>
              <a:ext uri="{FF2B5EF4-FFF2-40B4-BE49-F238E27FC236}">
                <a16:creationId xmlns:a16="http://schemas.microsoft.com/office/drawing/2014/main" id="{C80FA143-5C2D-9F78-FA4B-0A8D485387E3}"/>
              </a:ext>
            </a:extLst>
          </p:cNvPr>
          <p:cNvSpPr>
            <a:spLocks noChangeArrowheads="1"/>
          </p:cNvSpPr>
          <p:nvPr/>
        </p:nvSpPr>
        <p:spPr bwMode="auto">
          <a:xfrm>
            <a:off x="4874076" y="1118809"/>
            <a:ext cx="3787323" cy="4747681"/>
          </a:xfrm>
          <a:prstGeom prst="rect">
            <a:avLst/>
          </a:prstGeom>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90000"/>
              </a:lnSpc>
              <a:spcAft>
                <a:spcPts val="600"/>
              </a:spcAft>
              <a:buClr>
                <a:schemeClr val="tx2"/>
              </a:buClr>
              <a:buFont typeface="Wingdings 2" charset="2"/>
              <a:buNone/>
              <a:tabLst>
                <a:tab pos="7543800" algn="r"/>
              </a:tabLst>
            </a:pPr>
            <a:r>
              <a:rPr lang="en-US" altLang="en-US"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Encountering Jesus </a:t>
            </a:r>
            <a:br>
              <a:rPr lang="en-US" altLang="en-US"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Sermon Series:  </a:t>
            </a:r>
          </a:p>
          <a:p>
            <a:pPr algn="ctr" eaLnBrk="1" hangingPunct="1">
              <a:lnSpc>
                <a:spcPct val="90000"/>
              </a:lnSpc>
              <a:spcAft>
                <a:spcPts val="600"/>
              </a:spcAft>
              <a:buClr>
                <a:schemeClr val="tx2"/>
              </a:buClr>
              <a:buFont typeface="Wingdings 2" charset="2"/>
              <a:buNone/>
              <a:tabLst>
                <a:tab pos="7543800" algn="r"/>
              </a:tabLst>
            </a:pPr>
            <a:r>
              <a:rPr lang="en-US" altLang="en-US" sz="27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Deepening Our Faith through the Lives of Those Who Encountered Jesus First</a:t>
            </a:r>
          </a:p>
          <a:p>
            <a:pPr eaLnBrk="1" hangingPunct="1">
              <a:lnSpc>
                <a:spcPct val="90000"/>
              </a:lnSpc>
              <a:spcAft>
                <a:spcPts val="600"/>
              </a:spcAft>
              <a:buClr>
                <a:schemeClr val="tx2"/>
              </a:buClr>
              <a:buFont typeface="Wingdings 2" charset="2"/>
              <a:buNone/>
              <a:tabLst>
                <a:tab pos="7543800" algn="r"/>
              </a:tabLst>
            </a:pPr>
            <a:endParaRPr lang="en-US" altLang="en-US" sz="27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p:txBody>
      </p:sp>
      <p:sp>
        <p:nvSpPr>
          <p:cNvPr id="20484" name="AutoShape 5" descr="data:image/jpeg;base64,/9j/4AAQSkZJRgABAQAAAQABAAD/2wCEAAkGBxMTEhUTEhMVFRUXGBUVFxcVGBgVGBUVFxUXGBcVFRUYHSggGBolHRUVITEhJSkrLi4uFx8zODMsNygtLisBCgoKDg0OGxAQGy0lHyUtKy0tLS0rLS0rLS0tLS0tLS0tLS0tLS0tLS0tLS0tLS0tLS0tLS0tLSstLS0tLS0tLf/AABEIAMcA/QMBIgACEQEDEQH/xAAcAAACAgMBAQAAAAAAAAAAAAAEBQMGAQIHAAj/xABFEAABAwIDBAUJBAcIAwEAAAABAAIDBBESITEFQVFhBnGBkdEHEyIyUlOhorFCcpLBFyNistLh8BQVFkNUgsLxM3OTJP/EABoBAAMBAQEBAAAAAAAAAAAAAAIDBAEFAAb/xAAsEQACAgEDAgUEAgMBAAAAAAAAAQIRAwQSITFRExQyQWEiM0JSI3GBkcGh/9oADAMBAAIRAxEAPwBjJ5TqsH1Ie538SwPKfV+xD3O/iVIlC0AX0HlcX6og8SfcvbfKdV+xD3O/iW36Tqv2Ie538SoZK2CzyuL9Ue8SfcvY8plV7EXc7xW/6S6r3cXc7xVFspGsW+Vxfqj3iT7l4HlKqfdxdzvFbt8pFT7uLud4qkhiIiiQvTYV+KN3z7lzZ5RKn3cfc7xW48oFT7uL5vFVWKnRcVEUEsOH9UapzfuWRnTupP8Alx/N4ohvTOoP+XH83ikVNQlMY6HTekTjhXsGnPuM29Laj3bPm8Vv/iqo9iP4+KEZSWBJ4JUZHyH9WcLNx3nnyUebNgxL6kOx45z6Mf8A+K6j3bPivHpbP7DPm8VVayOeL02PxgZlj7EEcjqCm2x6hlREJGaHIj2SNQVmDUafL6UeniyQ6sNl6azj/LZ83ioT07n91H8fFR1VCOCXTUXJWxhhfsJbmvcZO6fz+6Z83itD5Q5vdR97khmprbkHLCqFp8L9hbnPuWn9Ik3uo+9y9+kSb3Mfe5VAxlYAui8rh/UzfPuW13lJm9zH3u8F4eUqb3Ef4nKmPYtCF7ymH9T3iT7l2PlKm9xH+J3gsfpMm9xH+J3gqO5alb5TD+p7xZ9y9fpMl9wz8TvBY/SfL/p4/wATvBUNxWhcveTw/qZ4s+5fneU+X/Ts/G7wWp8qUv8Ap2fjd4Kgly1c5e8nh/U94s+5f/0py/6Zn43eCsfRPpe+rEhMTWYMIycTfFi5clxq6v8A5Lj6M/XH9HpGo0uKMG0g8eSTfLOfTBaEKWRq1sugxRqGqUMWWMREcKw8aMiRLIlI2JTsjQORqRhsaKhp1LDDdM6alSJ5AkiOmpE0p6FE01HomMcF8lDkzFEYAkVHkjWwcApo6fwU2DDqVLLJYxRKXt3bzmxSWiFhkfTF7YsOg6vihqereWNeGNaHWOZ0Bbfd1JPtc/qpHe0R80rj+SX7M2pIapsBI82IHG3CzB4lcDPKebnsdXHCMFQ2290gdCG+o9rg61r6jLuSrop0tbSvkDm4mPIIANsNjrbq+i16Vx+hCP8A2fWyq7IL8N37hTdK1Fbl1Ayxvhnetm1AnhZK0WDxe3DMi3wW8tNyQvQMXoIOQI7nFWDzC7GPI6s50oUyr1VHfclstHyVykpkHPRBWQzCZQKXLTEbkO+FWeooyl09MVbDJYhqhDLGh3tTmSBCyRJ6AYpfGVGWlMnxIeRiYYAuatC1GOYoHtWmAxWpcpXtWjgtPEa6B5LQcNR1x/R6oBXQPJZ6tR1x/R6m1X22MxeooEjc1u1i3ezNbMYnMFG8caLjaFG1uSmiAQNhIkYAi4IbrFNAm1JSpE50gkrJaWkCb08AXqajyTGGl61z8mUfGJtGBYIhjRxW0UQG9aVIDWOPBpPVYEqSUh6QQ239dSqG0dvT4pSCDGzGN1/Vc4Wy4W370P8A2+QRec89OBZxydGScLsGQw5Z37FFLTtt5tzpSZCQbYSScABN92TVyc+uT4hZbi07XMhVV0Re1sdtW43ekMsDrAN9D9olV2IMhq5nucbsa+JlwCCNM+eW5XYRsL3Br33bhjccAs25xgE31zColeHGWTO5LnHIcHHnkpcMm20Uy6GK+pfM1t7Wbext7RHNCwUriAchcDjnYEH6oyniyLXHLCLZW+1f8lKcmtDdTcX3AZeKddcIFq+Sw9Gul7qanbD5oPwknFitkTluXUNmTediZJpiaHWBva+664cS0N7P+Q+ua6j0C2uyaFkDbh8cbcVxYHO2Wat0+VvhkmfGlyiyuYoHQosw23hR+Z5q5SJGhXNThK6qmVhmgyCXz0qpx5ORUolXqI0I6O6e1NJqUtmgtddDHkJ5RFjo0PJGjpYkO6NURkAAPjUL2I+SJCvjTLPAT2KF4Rr4kNJGtBBlf/Jd6s/XH9HqgOYr95Lm+jP1x/R6n1X2mHi9RSXtUkTVlwF1LEzgmtnkiRjETDFdeijvomNLTJE5pBJE9FTjLJPqWmCHpoRbRNoGDgubly2URiTwxABFRxi+pWrAFmeVsYLjfIbgSc8sgNSo5SHpEO0p/NMxNAJvazjhFrEkk2O4FV2p23USAxtgjLXD1mynFhvmQHNF8ljpD0hhkjfG0SAtbJfzkbmZluEBuLU5lTVtSwR3aQcETtM7ZAZdy5er1Li6iW4cSfLEkri6NrBG/wCwDYB2XnA53qk8EVJUt8+1xDw0CQ3LHDMtaBu+8vT2ZFcD1YOH7PHsR1PA1jWWFi1hJPGzbZ9q5Ka/4WtMT7Oq48Ty5wBfNfM2yaAAc/uqoTOBccOZNzfd6xV4bCCxhdcmwviN73ZfeufOuw3AyyvbnmnYabbR6SaoODAHu5td+6T+YQkT3Oa4sa84SSbAkWO89yJbMC5pvusb8cIyKbdDGj/9I3ujcnXStgtFXp3bziJyuLaDqKtXQXbkdPO50ofZzMNmi5BxNIuL6aqusaLD2tSf9w8US1ga0neA63PPf3BPjPa7QqULVM7zTStka17SbOaHC4sbEX0U3mhZKeij2uo4DiF/Nsva17gAG6ctYNbrpp2rOY1ToFfAh5YExwjrUeAZpidACOppRxSqrpBmrJPEEBUwAqvFkFyiVOohQkkSd1cIS6SILoQmTyQrkjQ74kymiCFkaqE7AAnsCFkYjXtQz2I7MYA5qvnkv9Wfrj+j1SJGhXfyYkAT9cf0ek6v7T/wFi9RTsiiYWBRMajqZi9NhUF0sOlk7ooALXCHoYchknVPEOGi52XL7D4RCKeMDci2sAzso4gAp4zuUEplEVRHPVMjF3uDRe1zlnwS6q25TyERxytc/EMhnbD6Rv8AhWekc2C3Jsru0NAH1KXN2fGQzEA4n1rgG5DTc3tfVczUapRbjRVjw2rZLAGERGwucyePok58dRlyCGiON1QTm1r8LRZtrBo3EZ5lQR05EkgjLmiOwHpne25sHAjSymEToYy/GMJON2Nud3Eb2a8NFynbvktVcEc1LG+Z0WBtgwOObhfETlkbWyWK2INjDjJKA4+asCHXxOw/aHJSU+MSvkLA4vDAAxwJAaDudY6lQ7Qmu2BhY9uGQOfiaQABc69azndQTqiOqZK0EBw9FjrBzbXAaR6zXa25LnwkOKwFybDIb10evqYyySz2m0b943qgxsGMAZAEadidpnw20bNc8MDdRecdmMWfIAEDdcckTQtDSQAADuFgc92QR1PH6VjyHwsg3OsRh1w2Lt/UE/e3wDVBMYa1pBtc3ueGV7LEbgchpc566qY7EElGZT67XtG/QkaoaCEA2DtBnbkOJKxVRjtln6F7Qip6hrpX4GFr2kk5XyIv3FdQodqQTE+aka8i1w03sOY3aLg7gHcbXIAH1yV38llm1M7f2D8r/wCaswZPxI82P8jppcOC19HNSBwWuR3K1EgPJG3rQU8Q4JmbcFFIwJkZAtFdqoAdyU1UQbdWmeIZpTX044K3FkEyiVqRozQUjQm9TBkgZGLoQkmTvgWyNCHnARsrULKFQmCLpFdfJjpP1x/R6p0oCunkyGU/XH9HpOq+0/8AAeP1FVjbcprRQIKmbmmYqmxluK9znZovy7FJnzKKHQg2PKOPRMqdVodJWNzwH/cWs06ygZfKDE3LHCDwDzIe5gXInqIPo7LI4ZUX1irW0XyOEkn9qfE3EdLBoGKwtYXHfvSKXpxO8HzMc7992w4Bln60h0TDarj/AGZjDq50TTzu4E3t1LmazUdFFleDD3NH7PlLXgSGQOAaXYi8gXvk12m9MW1tnDHlYHcW5mw0Jt8VK5/pNy3k6brfzUFXVu8+yMYS0sc51xfQiy5fiObuRbsrgio6rKYm7cT3EXBGVgBmcrZIjb7wYmMH2pIx2B9+3RYioWuJGEsPFhNjfkUG+lxOs2Rr8Dr2JLSHDqOuay75MaGz5iXN3WBP0CFqhiqoW5kNjkcRuzsBcKA1UjHXc13DMXGu4gX71HFVONSZLDD5sNFiLg4rnLVZFNW/g1mvSSECGWwyDBrna7mjIm5G9USON18Q46duV1e+kFUPMS5gf+MZ5ZYrlUj+8Iw6znWOL1dSBcZ2F1Rp923oY6JKef0rnLNpA/3cFHExrDjkcAMwMWQ+KA2jtG1sLJHEaYWnIg5agJcyCaocBU+cDA67bhtgP2he5VccVq3whbyeyL7s2drqGcAg5Ndln/WiSsfwA39psUCYvNjC1pAcc8PogjdcDVMaWA2u7sHC6VtS6BW2Yp/tOP8AVwrV5PqlrKwl1mhzJBdxtmS1wGfUqrTwSSEtY0uOWTeNt/BHS7IqmEPdG5rAMy2ziLtANwNEyEtsk7F5EnFo7k2QHS3WM1sVV/J1KDS2GgkeB1WB/NWcP5LqRdqzmSVOjIPJavPJZLuS8TyRJ0YCSjkgJ2XGibXPBDTC+5NhIXRW6yn5JLOzXJWyrbySOrj5K/DkEziV6VqDfbgmdQwoGoyXQiydiyYK5eTfJs/XH9HKovKuXk6HozdbPo5BqvtsPF6itURzUFfMXusDbG8MFvYabut+E96wJbNJ36DrP9X7FiksZrAZRtt/uf8AyAXy2u1Dao6+kxc2MZYQ4tY4B7XXBDgDuve+/dqhtnROcPOCQRsLniNgAAwtJAud+l8rKbaFVgZI8es1mFvN8hsB8Qt4oWiWCIZiGNzj1kYAf3iuNue1s6ahyNIag4MMuRIsSNCOIsoqilc/zdnizHB9iNbAgC4UkZAeGjQgkjdlp1b158jBIWNxAgBxIGVnXtp1FSrraG17MnZU2dZ/o5ZE5gkncexDUs2OrlIzwMY2/M5qZsptmMQ4i3/SxDBHclrQ1x1I9F2SC9qdoLb2GVKfX7PgP5pRsMHA53tPe75kWyV7GOAGL1rEWvnpcFQbGsyJjHgtcBmHZZ3J10K2/p/0Ztdm9ZOY4JXtyIxEG2hHojXqU0bHOa3HhecIviFs7cQoNuNHmA323xt73gn801a3Oy1zqKAcSs7bgwxF7MTTiDSCbj1v5Kqz1DibXJ7d/AWV16VC1MM7XeL9pKpfq3Oh3csvqrMPpsWROYd+pA057lpGwGxNz26nlyRABdgt7P8AycFNA0AaXNj2ckxyroalZG4AnIZYteWeQUNVtaNgOtw5rSAPVuRa/ittqVPm4nOaLkWNu3RWbbOxmupgxga18vmg51r2LW5E9Vl5NRpy6GSt9CzbCp2RsaxthYAnS9znc703klaMri53cVRdn7EmeWyySYX/AKyKXBdokaLYLcLWBVcmr5w+N2MudHk2+duTkuEeqTFyVuwvpC+ogrC2lLg5xxWDy0ZguJtplhcvbO8pVZE28z8gQCZGh2ZvwsbZJTV1Bme57pC9+Yu3IDCLZHgMwo6ugEsRY8cL8Thtp3ldHHlcEoyESxKXJ0jY/lPjkAxBjj+w7/ic1YabpnTPGZLMwMxv4ZLjdDQsiYPNtaDlnYXJ+uXFNWwFueIk577A5cFvmaYHlk0dvab5rWQ8kH0frBNTRv34QDbc5uR+iPddWKRFJewvqGX1CUVkXJWCVqXVEZ5KrHkoXJFVq4+SU1EatFXTJLWQLpYstiJxK5M1XPybj0ZvvM+hVWqYVbPJ3GQ2b7zPoUzUu8TBx+opDtc9GjEe2/5BbbEjuzzh1kJeeq5A+FlJU7N841zQ/AXCxIF79hKlfC+JliLtAADh3AEbl8PqG2j6TTbVwQytxSQR63e+V3Uy2H5nN7kbswh75pL6uwDqYLZdt0timtJPJuiY2IHmBid8XN7kbsRhbCwHW1z1uNz9VNl4jX9FkFbHFIy7nHmG9w8Sh9lgF80mt5LDqYMNh23W7H4Ii4nQOd9T4KHYbLQMvqQXHrcSfzSHxFmpcjOAem47gAO03PgsbRlA82A3E57sORtlYknTl8VBR3IJO9xPxsPooah2Kpjb7DHu7XZBCu77Hmg6OPPJxB9l2XdfLuUrSRfEPzQ87MVm8XN+t/yRwzPHrWcNGO0Az7ObJh9JwDXBwAdkD237kZDjZwcO4+BQEFQHDEQWZnPUGxIvcaaXz4otxda9w4cRw69O+y84P2BtCzpVK0wssftC44WaTmFRKupwus1rpHm2TGl1u7JdGqHRuPpNDiNxbc/RDVNYxnst5b+xrbn4KjDlaVbWwXBdyiwQ1z22ZSFuvpPe1uRJOmoOajd0NrZf/LUMjbua27gBwGitk22B9kF3yj8yfgl79qSuGWQ5eiD26qmObJ7JL/0Dw4vrYq/wNBFZ0tQ97hYgEhouDwzJCuO2am9PjjOYa4g9WQOaqNU4kAk2ubZantKtG1GtFNYOFhEBe+865oMspva5u+TygldIb9FY/wD8kVySSCTc5m54qi7QjOKVgys54PeV0Lo/Haniz0Y0/mqVtuO1TMP2ie8LMTW5g0UPowHYXA5hsh144bFXCrFnEAagHrxNHck1PHBBG+MzsfI+XzlhcFmRBBTzaUgaI3FzQ10bTe+trtt8Aqs8rnaF441EiZJ6NuIP0v8AmiIDiAcdBbtPUgIg4Xw2PwytcWO8ZfBFUrrDCcrEjlruO9KaoM02j0xq9nYDTOaY3E4mPbcF/EHUXATfZHlwa6zammcOcLsXAeo4A7+arnSKh85BI0atGIcbjMfWyoWwtoNp6iKZ8YlEbg/AThDrG4BOds11NNLdjOfnglKz68b6QB4gHPmN/NQTxqh7I8r2z5recc+ncbXD2lzQbe2wEW11srfR7QhnbjhmZI3I3Y69usDRNtxJ6IqliT1UXUnkzOaVVsWqqxZRc4lcqYlZ/J+z0ZvvN+hVfqGHirJ0CZ6Mv3m/QqzJO4CYL6ip04CNbnlqOCWU8gO9HwOzXxs5H0ix0A1/R+7CyBzWhzsRDrnU3dY65lZnY5gs4WJFm2zB3ZH8k1bIppIw5uEnWxy5aJMueoyM2hHtx/6jANXFrB1G3h8UeDYW3NHwH/SA2hs2oMkdmh7GuxEghpPD0TvREsoItvJDbWtbPP4fRLnGopFEJJthlOch1BDbOdimmduBawdQH80UHDM8M+5C7DjwsvvcS49qX+LMa5GYbdze0/QD6oh7sLHH2QT3BQ0/rE8AB9SfyUG35cNPJbUgAdbiAsh1SFyN6Fn6tn3W/QfzWJIrlp0OIZjI21Iv2KaFlmgcAB3BaSu9JgvxPwt+ZQfkwvYRdMDZ7LcHd9xbJV+KEuF3XJI00sOxP+lRJfHYfZdroPSSakcMNu863OgAV+OX0IXVmIg1oIAzusU8eWemYHfwXnyAE8dwGZOagmqw1pB9Yk25JiVmXRBWlpuNcxyyvfJLaqjYW2IuOBGIdnBSniTmooml7rbtb8uKoiqXUnf1Fq6F7Ql860PkdgcMAadLhuRHDSym6VQuFS7CLlwZYaXcRbXsQFO4RmNxywvYQOV7XPWmvTK3ng4Zfqw6+64cSpm/5LQxKkc2qp3te4OZhGI3Nswd4PijKGuAYYpW+chcblpOYNsnxncfqun7c6PRVcYe2zJS0EO3PFvVd4rlW1tny0shaWEfsnfn6zCrMWaOVV0YiUXFh7IHU9nNd5yB2hGn3T7LuITZtW17btNxbu5daQbKq3i5FnMdk9jh6LuvnzGaMqdmMcxxhc8NOov6UX8Q5rJxjdM9GVdAj+1tuQCdbHUty48FT9q7AlDi5lnNcbjCRlc8OCtvk/6Jxue6WebJhP6tri0u34nkbk827LTY8EIxutmfVDRn9rK+7it8Xwp1Dkxx3x+o5RWbNfE8MdhJNrFpuDfLVfRnQLo2yho2MFi94Ekjhnd5A0O9oyHeub9CuiTKivc6oHnYmxl+FxNi/GA0c2jM2XZWBjGhjGhrW5BoFgBuAG5UZc6pUTbK4MTtvkl1RGDvRskiHnt3Jcc9AShYkqmDPNP+gYGGX7zfoUkqwE+6CD0ZfvN+hV8M+5UTvHTOeQPzTGCS6Rxyo6GSy+emfUuKHDHImJ6VsmRLZjuS2LcBtC4rFbR+cDc7OaSQdc7WzQkUyMiqEDF7WuUINs1Pm4niQFrrWz0Nza4OiL2d6jNLYRmOpPS4G2IA8iAVBUUDXHEz0Dy0PWPBDJJqkGsnPILTPvc8z8MvyQe3pbiNh+1I3tDc0XSiwA679d0ur/SqIh7Ie74WCGHqDaGwm5ZKON/6w8mj4lascVJSi5eedu4fzKVHnk1qiudLnHzjADq0/vJNT5C3DI/1xT7pI28zfuW+KStsAQOKvh6EJI3SW7fFK583udxPXdT1Ul8uvtQbjbTX81TjjQicrInuucIF+I/JOqOnDGi+v5oTZeFrruyNrjq4ncoq3pCwHDEx0ruDGk/FbLdL6YoyNRVsa1EgDSeAB5X60ZtSoEscROrQ9h6siPgq2NibTqsrCCM7iQDbszKsdH0SnbFgNS1zr3uWXtlb2rlLnCEKuSsJOUr44LL0UqscDf2Dh/MJjtOkjlYWSNDmnvB4jmkGxaKSjY7HI2QZE5YMhv1IWlT0zaCMMRc0g2JIaewKXa3JuAXsVPb/AEefA7G3/a8aOHsv5pVBVuLt7JG520sf2Tv612KF8c8QOEOa9t7HmM+1c+6WdFXM9OO5ZqLetH18Qq8WdP6Z9RU4e6FM8DageiMMoBLmDSTi5l9Hfs8yoYquzmh4thy5dvAoGOaxwu9FwzB0xW3g8eSPfOJhhk9F+gk3P5SDcf2lS0Ls2qtv/wBnBkilwTA+jaxuN7SN4KvPQDp7JXHzclMQ4DOVg/V5cb+qVySq2R5uQPwB4a4F0RJ9IA5i43Gy7Z0I6RUlRCG07Wxlg9KG1i024faHNFkUY4vpV/PYS7cueCzPcOCgltopi8cFBLKOC56mN2C+saLZhOeg9sMv3m/QpLU1HJPOhb/RlsPtD91WafJcqFZcdRs47BMmEUhSiJyOinU84ncXQaxylFRzJZFMiWSpMkHtGDagoqKcpVHIp45bFLYDxjyOoJsiBUFJo57IqOpQMW8YwniEgvo7cRr/AD7Unj2XP/aDLeNzcGH7QcbHXgEyjmRMc3NeXHsBta6Cjzp00O8HIjsU9FIcF95JPeSia8sdZrvWN8Nr3HO+4aIGjlsAx2RAHbzvvS3ClaDUt3UQ9Jag+ey1wC54ZuVdklIJGpJ+HBOuk1R+vPDC380gkNyXA6roYUtqEZPg0c7itqWkxHPT49SguXGw/wCynNOMIA1dv4Dj2pk3QEY2HbGfgqY+DvR7NO5WBkYM8kcQMZa1rrjNri++RbuOSpTq5scrHFwvfLPgb/krvsWcOqKl4N7+aA7I7/mUiacVb7BbrfBL/bnsOGRtja+IZgjS4SHanSk4vNwnO2brc7ZKxbTcSyUH3Z+Icubg4ZGHdYj+ghwwT5ZspPoHundICZHl+WQO6++yBid+raLfaz77fmp2SWPIXue3+ar1ftrCXQxtL5C6wtmLk5AAankqseNy4SFTmork6B0I2hgDoCfVJc3q0I+itckpP9fmqD0W6KbSbK2aV0cbT6RabucLjQgaZc1cpnSs9dpA4tzb/LtU2fHUuHYUJqSK10k6LNfd8QFzm5h0N9S3nyVKkDortsSwcfXZyP7K60Zb6JTtvYjZ7ub6Mm42yd94LcOoaW2XQ2eK+UUSGouAx4xstkRrHfeDw/ZOvJDVWxyCJI3lrwcTJW5XI0ufsnl9VPUUToHEYTYE4mHUHe5h39SIpaq+bc2nItO/rH2SFaptcx6CXBPiRb+iXT8S2p6sCOcZBxyZLawBB3OPBWuoqOS47X0LZG31HtfaYeB8eSO2H0smp7RVJL49Gyalo3B3EJWTBGX1Q69j0U4On0OgVE2SsnQZ/oS/fH7v81SHVocAWkEHQjMHerl5PX3il++P3QvaNNZeezD1Mf4r/o4qHqaN/NLsaljemyiWJjhsiJbNkkrZVM2YpHhjoyHsbuaJD0jiqLBFRzXSZQDTVDdrlOyXJKxJkt2yJW0wcxzc0QyfJImPKlEpQ7THH4H5lBFjYg5EHMIKbZgLgWkAbxmbZ7r35oJkx4qdsy8rQuWP4F/SPYMjiXxuxiwGH7Vhe1j9pVumo8WMvcWBlr5encmwACvIqdAhaqijl9YcLkGxNtxtqE7HmcVTFSw27RUKd+HIAvfoGsaXPtuyGh5nJN6TotXT5Ow0se+5xy26hkO0qy0EbIxZjWt+7lfmTvTWGp4onqK5S/2A8UnwLdj9AKKCzvN+efqXzWeb8Q3QKwOoGAksAYTa5aAL24jeg5KvhmvCsPH4pbzSl6mLWKnwB1jnNMrXi12jDbR2TtO9cy2k55wthY6SS+TWAu1G+2i6pU1IdkQCOBzQ9O5sYtG1rBwaAPoix5VF3QThJqjnVF5PNoT51ErYWOzw3xH8AyHert0Y6FUtGQ9rTJKPtyWJaf2Ro1MnVjtxWpqzxRz1c5Kui+AFpubGvnitPPHRLDUHitfPnip9w3wQueka7O2F3tNyJ6xoUNLHI3X0gN7cj2jetZKhy0fVEb158hrG0CV1M2Ztn520O9p/LqKpG2tkvjdfTcHt0dyerrUEOzOvEGx70vqQ4gh1nttmDkezinYsjiwpYbRTIZzfL0XDd+Y4gqSZ7bG9gbZt3Hq4dSl2tRBguDlfI/ab1oTZmzHzOxSghg45F53ZHcrU41uJ3CV7SbovHO15LMoCb+loc/sBdo8m5Pmpf/YP3QubDIWGQGgG4cl0fyZO/Uy/+z/g1bgnvzX8GarHswNfJzA9Aa/3Q/8AozxWzegVf7of/Rn8SyvKhwRP5mZIOg9dviH42fxKQdCa33Q/GzxXl5A4INamZv8A4KrfdD8bP4lNF0OrR/lD8bP4lheQeHE95rIkEt6KVnux+Nn8Slj6L1fux+NnivLyU8MQvOZPgkb0Yqvdj8TPFbf4bqvd/M3xXl5A8MQvOZPg2/w5U+7+Zvist6PVXsfM3xXl5C8MT3nMnwZ/uCp938zfFZbsOpH2Pmb4ry8s8CJvnMnwSM2NU+wPxN8VONl1HsfM3xXl5C8MT3m5/Bq7ZlR7HzN8Vg7In9n5m+K8vLPBib5mXZGp2VUex8zfFY/umo9gfib4ry8heKJq1MuyPDZU+9nzN8Vg7In9n5h4rK8veFE3zM/gz/dU3sfMPFbjZk3s/MPFYXl7w0eWpn8HpNmTez8w8VC7Zs1/V+ZvivLy94aCWokyCXZk3s/M3xQsmzJvZ+ZvivLy9sQ2OaTIHbLm9n4t8VE7ZU3s/MPFZXkVcBbmRDZc3s/M3xXRvJpTPZDKHixMl9QfsN4Ly8qtJ91f0Sa5/wAL/tH/2Q==">
            <a:extLst>
              <a:ext uri="{FF2B5EF4-FFF2-40B4-BE49-F238E27FC236}">
                <a16:creationId xmlns:a16="http://schemas.microsoft.com/office/drawing/2014/main" id="{6F651DD5-F7FB-F340-9570-0A659C803D91}"/>
              </a:ext>
            </a:extLst>
          </p:cNvPr>
          <p:cNvSpPr>
            <a:spLocks noChangeAspect="1" noChangeArrowheads="1"/>
          </p:cNvSpPr>
          <p:nvPr/>
        </p:nvSpPr>
        <p:spPr bwMode="auto">
          <a:xfrm>
            <a:off x="211138" y="-1371600"/>
            <a:ext cx="3619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
        <p:nvSpPr>
          <p:cNvPr id="5" name="TextBox 4">
            <a:extLst>
              <a:ext uri="{FF2B5EF4-FFF2-40B4-BE49-F238E27FC236}">
                <a16:creationId xmlns:a16="http://schemas.microsoft.com/office/drawing/2014/main" id="{C8BE8143-77AB-4BD8-5E9A-65DCBD50E0D6}"/>
              </a:ext>
            </a:extLst>
          </p:cNvPr>
          <p:cNvSpPr txBox="1"/>
          <p:nvPr/>
        </p:nvSpPr>
        <p:spPr>
          <a:xfrm>
            <a:off x="773579" y="981984"/>
            <a:ext cx="3617896" cy="834074"/>
          </a:xfrm>
          <a:prstGeom prst="rect">
            <a:avLst/>
          </a:prstGeom>
          <a:noFill/>
        </p:spPr>
        <p:txBody>
          <a:bodyPr wrap="square">
            <a:spAutoFit/>
          </a:bodyPr>
          <a:lstStyle/>
          <a:p>
            <a:pPr eaLnBrk="1" hangingPunct="1">
              <a:lnSpc>
                <a:spcPct val="90000"/>
              </a:lnSpc>
              <a:spcAft>
                <a:spcPts val="600"/>
              </a:spcAft>
              <a:buClr>
                <a:schemeClr val="tx2"/>
              </a:buClr>
              <a:buFont typeface="Wingdings 2" charset="2"/>
              <a:buNone/>
              <a:tabLst>
                <a:tab pos="7543800" algn="r"/>
              </a:tabLst>
            </a:pPr>
            <a:r>
              <a:rPr lang="en-US" altLang="en-US" sz="2400" b="0"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latin typeface="+mn-lt"/>
                <a:cs typeface="+mn-cs"/>
              </a:rPr>
              <a:t>MEDITATION:  </a:t>
            </a:r>
          </a:p>
          <a:p>
            <a:pPr eaLnBrk="1" hangingPunct="1">
              <a:lnSpc>
                <a:spcPct val="90000"/>
              </a:lnSpc>
              <a:spcAft>
                <a:spcPts val="600"/>
              </a:spcAft>
              <a:buClr>
                <a:schemeClr val="tx2"/>
              </a:buClr>
              <a:buFont typeface="Wingdings 2" charset="2"/>
              <a:buNone/>
              <a:tabLst>
                <a:tab pos="7543800" algn="r"/>
              </a:tabLst>
            </a:pPr>
            <a:r>
              <a:rPr lang="en-US" altLang="en-US" sz="2400" b="1" i="1" dirty="0">
                <a:ln>
                  <a:solidFill>
                    <a:schemeClr val="bg1">
                      <a:lumMod val="75000"/>
                      <a:lumOff val="25000"/>
                      <a:alpha val="10000"/>
                    </a:schemeClr>
                  </a:solidFill>
                </a:ln>
                <a:effectLst>
                  <a:glow rad="139700">
                    <a:schemeClr val="accent3">
                      <a:satMod val="175000"/>
                      <a:alpha val="40000"/>
                    </a:schemeClr>
                  </a:glow>
                  <a:outerShdw blurRad="9525" dist="25400" dir="14640000" algn="tl" rotWithShape="0">
                    <a:schemeClr val="bg1">
                      <a:alpha val="30000"/>
                    </a:schemeClr>
                  </a:outerShdw>
                </a:effectLst>
                <a:latin typeface="+mn-lt"/>
                <a:cs typeface="+mn-cs"/>
              </a:rPr>
              <a:t>with Pastor David Harvey</a:t>
            </a:r>
          </a:p>
        </p:txBody>
      </p:sp>
    </p:spTree>
    <p:extLst>
      <p:ext uri="{BB962C8B-B14F-4D97-AF65-F5344CB8AC3E}">
        <p14:creationId xmlns:p14="http://schemas.microsoft.com/office/powerpoint/2010/main" val="298476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D522C88E-8367-8040-CCB7-512F5506FFFD}"/>
              </a:ext>
            </a:extLst>
          </p:cNvPr>
          <p:cNvSpPr txBox="1">
            <a:spLocks noChangeArrowheads="1"/>
          </p:cNvSpPr>
          <p:nvPr/>
        </p:nvSpPr>
        <p:spPr bwMode="auto">
          <a:xfrm>
            <a:off x="533400" y="-13804"/>
            <a:ext cx="8229600" cy="691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None/>
              <a:defRPr/>
            </a:pPr>
            <a:r>
              <a:rPr lang="en-US" b="1" dirty="0">
                <a:effectLst>
                  <a:outerShdw blurRad="38100" dist="38100" dir="2700000" algn="tl">
                    <a:srgbClr val="000000">
                      <a:alpha val="43137"/>
                    </a:srgbClr>
                  </a:outerShdw>
                </a:effectLst>
                <a:cs typeface="Arial" charset="0"/>
              </a:rPr>
              <a:t>RESPONDING TO GOD’S WORD</a:t>
            </a:r>
          </a:p>
          <a:p>
            <a:pPr algn="ctr" eaLnBrk="1" hangingPunct="1">
              <a:spcBef>
                <a:spcPct val="0"/>
              </a:spcBef>
              <a:buClrTx/>
              <a:buSzTx/>
              <a:buNone/>
              <a:defRPr/>
            </a:pPr>
            <a:endParaRPr lang="en-US" sz="1400" dirty="0">
              <a:effectLst>
                <a:outerShdw blurRad="38100" dist="38100" dir="2700000" algn="tl">
                  <a:srgbClr val="000000">
                    <a:alpha val="43137"/>
                  </a:srgbClr>
                </a:outerShdw>
              </a:effectLst>
              <a:cs typeface="Arial" charset="0"/>
            </a:endParaRPr>
          </a:p>
          <a:p>
            <a:pPr eaLnBrk="1" hangingPunct="1">
              <a:spcBef>
                <a:spcPct val="0"/>
              </a:spcBef>
              <a:buClrTx/>
              <a:buSzTx/>
              <a:buNone/>
              <a:defRPr/>
            </a:pPr>
            <a:r>
              <a:rPr lang="en-US" altLang="en-US" sz="2000" b="0" dirty="0">
                <a:effectLst>
                  <a:outerShdw blurRad="38100" dist="38100" dir="2700000" algn="tl">
                    <a:srgbClr val="000000">
                      <a:alpha val="43137"/>
                    </a:srgbClr>
                  </a:outerShdw>
                </a:effectLst>
              </a:rPr>
              <a:t>* AFFIRMATION OF FAITH:	</a:t>
            </a:r>
            <a:r>
              <a:rPr lang="en-US" altLang="en-US" sz="2000" b="0" i="1" dirty="0">
                <a:effectLst>
                  <a:outerShdw blurRad="38100" dist="38100" dir="2700000" algn="tl">
                    <a:srgbClr val="000000">
                      <a:alpha val="43137"/>
                    </a:srgbClr>
                  </a:outerShdw>
                </a:effectLst>
              </a:rPr>
              <a:t>Philippians 2: 4–11</a:t>
            </a:r>
            <a:endParaRPr lang="en-US" altLang="en-US" sz="1100" b="0" i="1" dirty="0">
              <a:effectLst>
                <a:outerShdw blurRad="38100" dist="38100" dir="2700000" algn="tl">
                  <a:srgbClr val="000000">
                    <a:alpha val="43137"/>
                  </a:srgbClr>
                </a:outerShdw>
              </a:effectLst>
            </a:endParaRPr>
          </a:p>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Let each of you look not to your own interests, but to the interests of others. Let the same mind be in you that was in Christ Jesus, who, though he was in the form of God, did not regard equality with God as something to be exploited, but emptied himself, taking the form of a slave, . . .</a:t>
            </a:r>
            <a:endParaRPr lang="en-US" sz="2800"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58FA-07E6-8694-94A0-684EB8BA0C98}"/>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D6242DEA-EC75-2EBD-B9B2-FB94F3297E6B}"/>
              </a:ext>
            </a:extLst>
          </p:cNvPr>
          <p:cNvSpPr txBox="1">
            <a:spLocks noChangeArrowheads="1"/>
          </p:cNvSpPr>
          <p:nvPr/>
        </p:nvSpPr>
        <p:spPr bwMode="auto">
          <a:xfrm>
            <a:off x="495300" y="-76200"/>
            <a:ext cx="8420100" cy="665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being born in human likeness. And being found in human form, he humbled himself and became obedient to the point of death—even death on a cross. </a:t>
            </a:r>
          </a:p>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Therefore, God also highly exalted him and gave him the name that is above every name, so that at the name of Jesus every knee should bend, in heaven and on earth and . . .</a:t>
            </a:r>
          </a:p>
        </p:txBody>
      </p:sp>
    </p:spTree>
    <p:extLst>
      <p:ext uri="{BB962C8B-B14F-4D97-AF65-F5344CB8AC3E}">
        <p14:creationId xmlns:p14="http://schemas.microsoft.com/office/powerpoint/2010/main" val="2380833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58FA-07E6-8694-94A0-684EB8BA0C98}"/>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D6242DEA-EC75-2EBD-B9B2-FB94F3297E6B}"/>
              </a:ext>
            </a:extLst>
          </p:cNvPr>
          <p:cNvSpPr txBox="1">
            <a:spLocks noChangeArrowheads="1"/>
          </p:cNvSpPr>
          <p:nvPr/>
        </p:nvSpPr>
        <p:spPr bwMode="auto">
          <a:xfrm>
            <a:off x="533400" y="228600"/>
            <a:ext cx="8420100" cy="220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171450" algn="just">
              <a:lnSpc>
                <a:spcPct val="150000"/>
              </a:lnSpc>
              <a:spcBef>
                <a:spcPts val="0"/>
              </a:spcBef>
              <a:spcAft>
                <a:spcPts val="100"/>
              </a:spcAft>
              <a:buNone/>
              <a:tabLst>
                <a:tab pos="6972300" algn="r"/>
              </a:tabLst>
            </a:pPr>
            <a:r>
              <a:rPr lang="en-US" b="1" kern="14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under the earth, and every tongue should confess that Jesus Christ is Lord, to the glory of God the Father. Amen</a:t>
            </a:r>
          </a:p>
        </p:txBody>
      </p:sp>
    </p:spTree>
    <p:extLst>
      <p:ext uri="{BB962C8B-B14F-4D97-AF65-F5344CB8AC3E}">
        <p14:creationId xmlns:p14="http://schemas.microsoft.com/office/powerpoint/2010/main" val="921299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E04D0EAF-1FA6-B6FF-EDAC-308F48DD72D2}"/>
              </a:ext>
            </a:extLst>
          </p:cNvPr>
          <p:cNvSpPr txBox="1">
            <a:spLocks noChangeArrowheads="1"/>
          </p:cNvSpPr>
          <p:nvPr/>
        </p:nvSpPr>
        <p:spPr bwMode="auto">
          <a:xfrm>
            <a:off x="-76200" y="0"/>
            <a:ext cx="9220200" cy="670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spcBef>
                <a:spcPct val="0"/>
              </a:spcBef>
              <a:buClrTx/>
              <a:buSzTx/>
              <a:buFontTx/>
              <a:buNone/>
              <a:defRPr/>
            </a:pPr>
            <a:r>
              <a:rPr lang="en-US" altLang="en-US" sz="2000" b="0" dirty="0">
                <a:effectLst>
                  <a:outerShdw blurRad="38100" dist="38100" dir="2700000" algn="tl">
                    <a:srgbClr val="000000">
                      <a:alpha val="43137"/>
                    </a:srgbClr>
                  </a:outerShdw>
                </a:effectLst>
              </a:rPr>
              <a:t>* HYMN:    </a:t>
            </a:r>
            <a:r>
              <a:rPr lang="en-US" altLang="en-US" sz="2000" b="0" i="1" dirty="0">
                <a:effectLst>
                  <a:outerShdw blurRad="38100" dist="38100" dir="2700000" algn="tl">
                    <a:srgbClr val="000000">
                      <a:alpha val="43137"/>
                    </a:srgbClr>
                  </a:outerShdw>
                </a:effectLst>
              </a:rPr>
              <a:t>No. 89	Hosanna, Loud Hosanna		vv. 1 &amp; 3</a:t>
            </a:r>
            <a:endParaRPr lang="en-US" altLang="en-US" sz="140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Hosanna, loud hosanna,</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little children sang;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Through pillared court and temple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joyful anthem rang.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To Jesus, who had blessed them</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Close folded to His breast,</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children sang their praises,</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simplest and the best.</a:t>
            </a:r>
          </a:p>
          <a:p>
            <a:pPr algn="r" eaLnBrk="1" hangingPunct="1">
              <a:lnSpc>
                <a:spcPct val="150000"/>
              </a:lnSpc>
              <a:spcBef>
                <a:spcPct val="0"/>
              </a:spcBef>
              <a:buClrTx/>
              <a:buSzTx/>
              <a:buFontTx/>
              <a:buNone/>
              <a:defRPr/>
            </a:pPr>
            <a:r>
              <a:rPr lang="en-US" altLang="en-US" sz="2000" b="0" i="1" dirty="0">
                <a:effectLst>
                  <a:outerShdw blurRad="38100" dist="38100" dir="2700000" algn="tl">
                    <a:srgbClr val="000000">
                      <a:alpha val="43137"/>
                    </a:srgbClr>
                  </a:outerShdw>
                </a:effectLst>
              </a:rPr>
              <a:t>Cont’d.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6C0AB2E5-FEFC-EB51-E332-6199741099DC}"/>
              </a:ext>
            </a:extLst>
          </p:cNvPr>
          <p:cNvSpPr txBox="1">
            <a:spLocks noChangeArrowheads="1"/>
          </p:cNvSpPr>
          <p:nvPr/>
        </p:nvSpPr>
        <p:spPr bwMode="auto">
          <a:xfrm>
            <a:off x="-76200" y="76200"/>
            <a:ext cx="9220200" cy="590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“Hosanna in the highest!”</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That ancient song we sing,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Christ is our Redeemer,</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Lord of heaven our King.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 may we ever praise Him</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With heart and life and voice,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in His blissful presence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Eternally rejoice.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a:extLst>
              <a:ext uri="{FF2B5EF4-FFF2-40B4-BE49-F238E27FC236}">
                <a16:creationId xmlns:a16="http://schemas.microsoft.com/office/drawing/2014/main" id="{794A8627-BF5A-E334-82F8-9BD881412D60}"/>
              </a:ext>
            </a:extLst>
          </p:cNvPr>
          <p:cNvSpPr txBox="1">
            <a:spLocks noChangeArrowheads="1"/>
          </p:cNvSpPr>
          <p:nvPr/>
        </p:nvSpPr>
        <p:spPr bwMode="auto">
          <a:xfrm>
            <a:off x="304800" y="0"/>
            <a:ext cx="853440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a:buFont typeface="Wingdings" pitchFamily="2" charset="2"/>
              <a:buNone/>
              <a:defRPr/>
            </a:pPr>
            <a:r>
              <a:rPr lang="en-US" altLang="en-US" sz="2800" b="0" dirty="0">
                <a:effectLst>
                  <a:outerShdw blurRad="38100" dist="38100" dir="2700000" algn="tl">
                    <a:srgbClr val="000000">
                      <a:alpha val="43137"/>
                    </a:srgbClr>
                  </a:outerShdw>
                </a:effectLst>
              </a:rPr>
              <a:t>PRAYER OF THANKSGIVING, OF THE PEOPLE, &amp; THE LORD’S PRAYER</a:t>
            </a:r>
          </a:p>
          <a:p>
            <a:pPr algn="ctr">
              <a:buFont typeface="Wingdings" pitchFamily="2" charset="2"/>
              <a:buNone/>
              <a:defRPr/>
            </a:pPr>
            <a:r>
              <a:rPr lang="en-US" altLang="en-US" sz="2800" b="0" dirty="0">
                <a:effectLst>
                  <a:outerShdw blurRad="38100" dist="38100" dir="2700000" algn="tl">
                    <a:srgbClr val="000000">
                      <a:alpha val="43137"/>
                    </a:srgbClr>
                  </a:outerShdw>
                </a:effectLst>
              </a:rPr>
              <a:t> </a:t>
            </a:r>
            <a:endParaRPr lang="en-US" altLang="en-US" sz="2800" dirty="0">
              <a:effectLst>
                <a:outerShdw blurRad="38100" dist="38100" dir="2700000" algn="tl">
                  <a:srgbClr val="000000">
                    <a:alpha val="43137"/>
                  </a:srgbClr>
                </a:outerShdw>
              </a:effectLst>
            </a:endParaRP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Our Father who art in heaven,</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Hallowed be thy name.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Thy kingdom come, thy will be done;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On earth as it is in heaven.</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Give us this day our daily bread;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And forgive us our debts,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As we forgive our debtors;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And lead us not into temptation,</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But deliver us from evil,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For Thine is the kingdom </a:t>
            </a:r>
          </a:p>
          <a:p>
            <a:pPr algn="ctr">
              <a:spcBef>
                <a:spcPct val="0"/>
              </a:spcBef>
              <a:spcAft>
                <a:spcPts val="300"/>
              </a:spcAft>
              <a:buClrTx/>
              <a:buSzTx/>
              <a:buFontTx/>
              <a:buNone/>
              <a:defRPr/>
            </a:pPr>
            <a:r>
              <a:rPr lang="en-US" altLang="en-US" sz="2800" b="1" dirty="0">
                <a:effectLst>
                  <a:outerShdw blurRad="38100" dist="38100" dir="2700000" algn="tl">
                    <a:srgbClr val="000000">
                      <a:alpha val="43137"/>
                    </a:srgbClr>
                  </a:outerShdw>
                </a:effectLst>
              </a:rPr>
              <a:t>And the power and the glory, forever.  Amen.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779A4-9008-2C9C-CBE6-DB17684AE8ED}"/>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C144A683-EA5A-50E9-316C-189FC0688551}"/>
              </a:ext>
            </a:extLst>
          </p:cNvPr>
          <p:cNvSpPr txBox="1">
            <a:spLocks noChangeArrowheads="1"/>
          </p:cNvSpPr>
          <p:nvPr/>
        </p:nvSpPr>
        <p:spPr bwMode="auto">
          <a:xfrm>
            <a:off x="0" y="0"/>
            <a:ext cx="9144000" cy="628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None/>
              <a:defRPr/>
            </a:pPr>
            <a:r>
              <a:rPr lang="en-US" altLang="en-US" sz="2800" dirty="0">
                <a:effectLst>
                  <a:outerShdw blurRad="38100" dist="38100" dir="2700000" algn="tl">
                    <a:srgbClr val="000000">
                      <a:alpha val="43137"/>
                    </a:srgbClr>
                  </a:outerShdw>
                </a:effectLst>
              </a:rPr>
              <a:t>  </a:t>
            </a:r>
            <a:r>
              <a:rPr lang="en-US" altLang="en-US" sz="2800" b="1" dirty="0">
                <a:effectLst>
                  <a:outerShdw blurRad="38100" dist="38100" dir="2700000" algn="tl">
                    <a:srgbClr val="000000">
                      <a:alpha val="43137"/>
                    </a:srgbClr>
                  </a:outerShdw>
                </a:effectLst>
              </a:rPr>
              <a:t>DEPARTING IN GOD’S NAME</a:t>
            </a:r>
          </a:p>
          <a:p>
            <a:pPr eaLnBrk="1" hangingPunct="1">
              <a:spcBef>
                <a:spcPct val="0"/>
              </a:spcBef>
              <a:buClrTx/>
              <a:buSzTx/>
              <a:buFontTx/>
              <a:buNone/>
              <a:defRPr/>
            </a:pPr>
            <a:r>
              <a:rPr lang="en-US" altLang="en-US" sz="2000" b="0" dirty="0">
                <a:effectLst>
                  <a:outerShdw blurRad="38100" dist="38100" dir="2700000" algn="tl">
                    <a:srgbClr val="000000">
                      <a:alpha val="43137"/>
                    </a:srgbClr>
                  </a:outerShdw>
                </a:effectLst>
              </a:rPr>
              <a:t>* HYMN:    </a:t>
            </a:r>
            <a:r>
              <a:rPr lang="en-US" altLang="en-US" sz="2200" b="0" i="1" dirty="0">
                <a:effectLst>
                  <a:outerShdw blurRad="38100" dist="38100" dir="2700000" algn="tl">
                    <a:srgbClr val="000000">
                      <a:alpha val="43137"/>
                    </a:srgbClr>
                  </a:outerShdw>
                </a:effectLst>
              </a:rPr>
              <a:t>No. 91		 Ride On, Ride on in Majesty! 	</a:t>
            </a:r>
            <a:r>
              <a:rPr lang="en-US" altLang="en-US" sz="2200" i="1" dirty="0">
                <a:effectLst>
                  <a:outerShdw blurRad="38100" dist="38100" dir="2700000" algn="tl">
                    <a:srgbClr val="000000">
                      <a:alpha val="43137"/>
                    </a:srgbClr>
                  </a:outerShdw>
                </a:effectLst>
              </a:rPr>
              <a:t>v</a:t>
            </a:r>
            <a:r>
              <a:rPr lang="en-US" altLang="en-US" sz="2200" b="0" i="1" dirty="0">
                <a:effectLst>
                  <a:outerShdw blurRad="38100" dist="38100" dir="2700000" algn="tl">
                    <a:srgbClr val="000000">
                      <a:alpha val="43137"/>
                    </a:srgbClr>
                  </a:outerShdw>
                </a:effectLst>
              </a:rPr>
              <a:t>v. 1 &amp; 4</a:t>
            </a:r>
            <a:endParaRPr lang="en-US" altLang="en-US" sz="1000" b="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endParaRPr lang="en-US" altLang="en-US" b="1"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Ride on! ride on in majesty!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Hark! all the tribes Hosanna cry;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 Savior meek, pursue Thy road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With palms and scattered garments strowed.</a:t>
            </a:r>
          </a:p>
          <a:p>
            <a:pPr algn="r" eaLnBrk="1" hangingPunct="1">
              <a:lnSpc>
                <a:spcPct val="150000"/>
              </a:lnSpc>
              <a:spcBef>
                <a:spcPct val="0"/>
              </a:spcBef>
              <a:buClrTx/>
              <a:buSzTx/>
              <a:buFontTx/>
              <a:buNone/>
              <a:defRPr/>
            </a:pPr>
            <a:endParaRPr lang="en-US" altLang="en-US" sz="1800" i="1" dirty="0">
              <a:effectLst>
                <a:outerShdw blurRad="38100" dist="38100" dir="2700000" algn="tl">
                  <a:srgbClr val="000000">
                    <a:alpha val="43137"/>
                  </a:srgbClr>
                </a:outerShdw>
              </a:effectLst>
            </a:endParaRPr>
          </a:p>
          <a:p>
            <a:pPr algn="r" eaLnBrk="1" hangingPunct="1">
              <a:lnSpc>
                <a:spcPct val="150000"/>
              </a:lnSpc>
              <a:spcBef>
                <a:spcPct val="0"/>
              </a:spcBef>
              <a:buClrTx/>
              <a:buSzTx/>
              <a:buFontTx/>
              <a:buNone/>
              <a:defRPr/>
            </a:pPr>
            <a:r>
              <a:rPr lang="en-US" altLang="en-US" sz="1800" b="0" i="1" dirty="0">
                <a:effectLst>
                  <a:outerShdw blurRad="38100" dist="38100" dir="2700000" algn="tl">
                    <a:srgbClr val="000000">
                      <a:alpha val="43137"/>
                    </a:srgbClr>
                  </a:outerShdw>
                </a:effectLst>
              </a:rPr>
              <a:t>Cont’d.</a:t>
            </a:r>
          </a:p>
        </p:txBody>
      </p:sp>
    </p:spTree>
    <p:extLst>
      <p:ext uri="{BB962C8B-B14F-4D97-AF65-F5344CB8AC3E}">
        <p14:creationId xmlns:p14="http://schemas.microsoft.com/office/powerpoint/2010/main" val="1045485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3D6E64D2-4B22-C617-2A39-268C64CA7BA4}"/>
              </a:ext>
            </a:extLst>
          </p:cNvPr>
          <p:cNvSpPr>
            <a:spLocks noGrp="1" noChangeArrowheads="1"/>
          </p:cNvSpPr>
          <p:nvPr>
            <p:ph type="body" idx="1"/>
          </p:nvPr>
        </p:nvSpPr>
        <p:spPr>
          <a:xfrm>
            <a:off x="533400" y="-1752600"/>
            <a:ext cx="9144000" cy="762000"/>
          </a:xfrm>
        </p:spPr>
        <p:txBody>
          <a:bodyPr/>
          <a:lstStyle/>
          <a:p>
            <a:pPr eaLnBrk="1" hangingPunct="1">
              <a:lnSpc>
                <a:spcPct val="80000"/>
              </a:lnSpc>
              <a:buFont typeface="Wingdings" panose="05000000000000000000" pitchFamily="2" charset="2"/>
              <a:buNone/>
              <a:defRPr/>
            </a:pPr>
            <a:endParaRPr lang="en-US" sz="500" b="1" dirty="0"/>
          </a:p>
          <a:p>
            <a:pPr>
              <a:buFont typeface="Wingdings" panose="05000000000000000000" pitchFamily="2" charset="2"/>
              <a:buNone/>
              <a:defRPr/>
            </a:pPr>
            <a:r>
              <a:rPr lang="en-US" sz="2200" b="1" dirty="0"/>
              <a:t>     </a:t>
            </a:r>
            <a:endParaRPr lang="en-US" sz="2000" b="1" i="1" dirty="0"/>
          </a:p>
        </p:txBody>
      </p:sp>
      <p:sp>
        <p:nvSpPr>
          <p:cNvPr id="28675" name="Text Box 5">
            <a:extLst>
              <a:ext uri="{FF2B5EF4-FFF2-40B4-BE49-F238E27FC236}">
                <a16:creationId xmlns:a16="http://schemas.microsoft.com/office/drawing/2014/main" id="{E6A53EC6-8F38-BC35-D21F-3F320C41C350}"/>
              </a:ext>
            </a:extLst>
          </p:cNvPr>
          <p:cNvSpPr txBox="1">
            <a:spLocks noChangeArrowheads="1"/>
          </p:cNvSpPr>
          <p:nvPr/>
        </p:nvSpPr>
        <p:spPr bwMode="auto">
          <a:xfrm flipV="1">
            <a:off x="2232025" y="2187575"/>
            <a:ext cx="37877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endParaRPr lang="en-US" altLang="en-US" sz="800"/>
          </a:p>
        </p:txBody>
      </p:sp>
      <p:sp>
        <p:nvSpPr>
          <p:cNvPr id="28676" name="Text Box 7">
            <a:extLst>
              <a:ext uri="{FF2B5EF4-FFF2-40B4-BE49-F238E27FC236}">
                <a16:creationId xmlns:a16="http://schemas.microsoft.com/office/drawing/2014/main" id="{B3DBA887-1323-F071-C902-42C656302935}"/>
              </a:ext>
            </a:extLst>
          </p:cNvPr>
          <p:cNvSpPr txBox="1">
            <a:spLocks noChangeArrowheads="1"/>
          </p:cNvSpPr>
          <p:nvPr/>
        </p:nvSpPr>
        <p:spPr bwMode="auto">
          <a:xfrm>
            <a:off x="762000" y="2286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2400" i="1"/>
          </a:p>
        </p:txBody>
      </p:sp>
      <p:sp>
        <p:nvSpPr>
          <p:cNvPr id="28677" name="Text Box 6">
            <a:extLst>
              <a:ext uri="{FF2B5EF4-FFF2-40B4-BE49-F238E27FC236}">
                <a16:creationId xmlns:a16="http://schemas.microsoft.com/office/drawing/2014/main" id="{1EC5EAA5-2DF2-BF70-9015-20159E1EB001}"/>
              </a:ext>
            </a:extLst>
          </p:cNvPr>
          <p:cNvSpPr txBox="1">
            <a:spLocks noChangeArrowheads="1"/>
          </p:cNvSpPr>
          <p:nvPr/>
        </p:nvSpPr>
        <p:spPr bwMode="auto">
          <a:xfrm>
            <a:off x="228600" y="1143000"/>
            <a:ext cx="868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2000"/>
          </a:p>
        </p:txBody>
      </p:sp>
      <p:sp>
        <p:nvSpPr>
          <p:cNvPr id="15366" name="Text Box 10">
            <a:extLst>
              <a:ext uri="{FF2B5EF4-FFF2-40B4-BE49-F238E27FC236}">
                <a16:creationId xmlns:a16="http://schemas.microsoft.com/office/drawing/2014/main" id="{8009916E-F9B4-AD66-E523-1BB89503E84A}"/>
              </a:ext>
            </a:extLst>
          </p:cNvPr>
          <p:cNvSpPr txBox="1">
            <a:spLocks noChangeArrowheads="1"/>
          </p:cNvSpPr>
          <p:nvPr/>
        </p:nvSpPr>
        <p:spPr bwMode="auto">
          <a:xfrm>
            <a:off x="0" y="1041312"/>
            <a:ext cx="9067800" cy="294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Ride on! ride on, in majesty!</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In lowly pomp ride on to die;</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Bow Thy meek head to mortal pain,</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Then take, O God, Thy power, and reign.</a:t>
            </a:r>
          </a:p>
        </p:txBody>
      </p:sp>
      <p:sp>
        <p:nvSpPr>
          <p:cNvPr id="28679" name="Rectangle 12">
            <a:extLst>
              <a:ext uri="{FF2B5EF4-FFF2-40B4-BE49-F238E27FC236}">
                <a16:creationId xmlns:a16="http://schemas.microsoft.com/office/drawing/2014/main" id="{E8683337-A306-9735-EE32-F9366BF7D22F}"/>
              </a:ext>
            </a:extLst>
          </p:cNvPr>
          <p:cNvSpPr>
            <a:spLocks noChangeArrowheads="1"/>
          </p:cNvSpPr>
          <p:nvPr/>
        </p:nvSpPr>
        <p:spPr bwMode="auto">
          <a:xfrm>
            <a:off x="266700" y="3840163"/>
            <a:ext cx="8610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200" i="1"/>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0FF1F2-DE49-ECAA-A9F7-F9FBA85F201A}"/>
              </a:ext>
            </a:extLst>
          </p:cNvPr>
          <p:cNvSpPr>
            <a:spLocks noGrp="1"/>
          </p:cNvSpPr>
          <p:nvPr>
            <p:ph type="title"/>
          </p:nvPr>
        </p:nvSpPr>
        <p:spPr>
          <a:xfrm>
            <a:off x="4027080" y="1233378"/>
            <a:ext cx="4080964" cy="2364964"/>
          </a:xfrm>
        </p:spPr>
        <p:txBody>
          <a:bodyPr vert="horz" lIns="91440" tIns="45720" rIns="91440" bIns="45720" rtlCol="0" anchor="b">
            <a:normAutofit fontScale="90000"/>
          </a:bodyPr>
          <a:lstStyle/>
          <a:p>
            <a:pPr>
              <a:lnSpc>
                <a:spcPct val="90000"/>
              </a:lnSpc>
            </a:pPr>
            <a:r>
              <a:rPr lang="en-US" altLang="en-US" sz="4200" b="0" dirty="0"/>
              <a:t>CHORAL INTROIT</a:t>
            </a:r>
            <a:br>
              <a:rPr lang="en-US" altLang="en-US" sz="4200" b="0" dirty="0"/>
            </a:br>
            <a:br>
              <a:rPr lang="en-US" altLang="en-US" sz="4200" b="0" dirty="0"/>
            </a:br>
            <a:br>
              <a:rPr lang="en-US" altLang="en-US" sz="4200" b="0" i="1" dirty="0"/>
            </a:br>
            <a:r>
              <a:rPr lang="en-US" altLang="en-US" sz="4200" b="0" i="1" dirty="0"/>
              <a:t>   	Chancel Choir</a:t>
            </a:r>
            <a:endParaRPr lang="en-US" sz="4200" i="1" dirty="0"/>
          </a:p>
        </p:txBody>
      </p:sp>
      <p:pic>
        <p:nvPicPr>
          <p:cNvPr id="10" name="Picture 9">
            <a:extLst>
              <a:ext uri="{FF2B5EF4-FFF2-40B4-BE49-F238E27FC236}">
                <a16:creationId xmlns:a16="http://schemas.microsoft.com/office/drawing/2014/main" id="{09F36034-B1EC-4F90-9889-DD19F7EEB7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986" y="1"/>
            <a:ext cx="3517898" cy="6858000"/>
          </a:xfrm>
          <a:prstGeom prst="rect">
            <a:avLst/>
          </a:prstGeom>
        </p:spPr>
      </p:pic>
      <p:pic>
        <p:nvPicPr>
          <p:cNvPr id="7" name="Graphic 6" descr="Music Note">
            <a:extLst>
              <a:ext uri="{FF2B5EF4-FFF2-40B4-BE49-F238E27FC236}">
                <a16:creationId xmlns:a16="http://schemas.microsoft.com/office/drawing/2014/main" id="{A211A8BF-F2D7-BF18-9F30-D257348E12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504" y="1871649"/>
            <a:ext cx="2663934" cy="2663934"/>
          </a:xfrm>
          <a:prstGeom prst="rect">
            <a:avLst/>
          </a:prstGeom>
        </p:spPr>
      </p:pic>
    </p:spTree>
    <p:extLst>
      <p:ext uri="{BB962C8B-B14F-4D97-AF65-F5344CB8AC3E}">
        <p14:creationId xmlns:p14="http://schemas.microsoft.com/office/powerpoint/2010/main" val="4188967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1DDA04CF-82F4-B929-4A69-DE74947EF39C}"/>
              </a:ext>
            </a:extLst>
          </p:cNvPr>
          <p:cNvSpPr>
            <a:spLocks noChangeArrowheads="1"/>
          </p:cNvSpPr>
          <p:nvPr/>
        </p:nvSpPr>
        <p:spPr bwMode="auto">
          <a:xfrm>
            <a:off x="152400" y="965195"/>
            <a:ext cx="2842008" cy="48260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CHARGE TO THE PEOPLE &amp; BENEDICTION</a:t>
            </a:r>
          </a:p>
          <a:p>
            <a:pPr marL="228600" marR="0" indent="-228600" eaLnBrk="1" hangingPunct="1">
              <a:spcAft>
                <a:spcPts val="600"/>
              </a:spcAft>
              <a:buClr>
                <a:schemeClr val="tx2"/>
              </a:buClr>
              <a:buFont typeface="Wingdings 2" charset="2"/>
              <a:buNone/>
            </a:pPr>
            <a:endPar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CHORAL BENEDICTION</a:t>
            </a:r>
            <a:endParaRPr lang="en-US" altLang="en-US" sz="240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endPar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POSTLUDE</a:t>
            </a:r>
            <a:endParaRPr lang="en-US" sz="240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indent="-228600" eaLnBrk="1" hangingPunct="1">
              <a:spcAft>
                <a:spcPts val="600"/>
              </a:spcAft>
              <a:buClr>
                <a:schemeClr val="tx2"/>
              </a:buClr>
              <a:buFont typeface="Wingdings 2" charset="2"/>
              <a:buNone/>
              <a:tabLst>
                <a:tab pos="5129784" algn="r"/>
              </a:tabLst>
              <a:defRPr/>
            </a:pPr>
            <a:endParaRPr lang="en-US" altLang="en-US" sz="240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indent="-228600" eaLnBrk="1" hangingPunct="1">
              <a:spcAft>
                <a:spcPts val="600"/>
              </a:spcAft>
              <a:buClr>
                <a:schemeClr val="tx2"/>
              </a:buClr>
              <a:buFont typeface="Wingdings 2" charset="2"/>
              <a:buNone/>
              <a:defRPr/>
            </a:pPr>
            <a:endParaRPr lang="en-US" altLang="en-US" sz="24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p:txBody>
      </p:sp>
      <p:pic>
        <p:nvPicPr>
          <p:cNvPr id="4" name="Picture 3" descr="A red mug on a table&#10;&#10;Description automatically generated">
            <a:extLst>
              <a:ext uri="{FF2B5EF4-FFF2-40B4-BE49-F238E27FC236}">
                <a16:creationId xmlns:a16="http://schemas.microsoft.com/office/drawing/2014/main" id="{38A3961C-A704-55AB-9839-AA12552AD155}"/>
              </a:ext>
            </a:extLst>
          </p:cNvPr>
          <p:cNvPicPr>
            <a:picLocks noChangeAspect="1"/>
          </p:cNvPicPr>
          <p:nvPr/>
        </p:nvPicPr>
        <p:blipFill rotWithShape="1">
          <a:blip r:embed="rId2">
            <a:extLst>
              <a:ext uri="{28A0092B-C50C-407E-A947-70E740481C1C}">
                <a14:useLocalDpi xmlns:a14="http://schemas.microsoft.com/office/drawing/2010/main" val="0"/>
              </a:ext>
            </a:extLst>
          </a:blip>
          <a:srcRect l="12881" r="3866" b="-3"/>
          <a:stretch/>
        </p:blipFill>
        <p:spPr>
          <a:xfrm>
            <a:off x="3840480" y="1438360"/>
            <a:ext cx="4257177" cy="3835314"/>
          </a:xfrm>
          <a:prstGeom prst="rect">
            <a:avLst/>
          </a:prstGeom>
        </p:spPr>
      </p:pic>
      <p:sp>
        <p:nvSpPr>
          <p:cNvPr id="7" name="TextBox 6">
            <a:extLst>
              <a:ext uri="{FF2B5EF4-FFF2-40B4-BE49-F238E27FC236}">
                <a16:creationId xmlns:a16="http://schemas.microsoft.com/office/drawing/2014/main" id="{6B644979-DC75-1607-2100-577B412B0468}"/>
              </a:ext>
            </a:extLst>
          </p:cNvPr>
          <p:cNvSpPr txBox="1"/>
          <p:nvPr/>
        </p:nvSpPr>
        <p:spPr>
          <a:xfrm>
            <a:off x="533399" y="6107667"/>
            <a:ext cx="7879629" cy="461665"/>
          </a:xfrm>
          <a:prstGeom prst="rect">
            <a:avLst/>
          </a:prstGeom>
          <a:noFill/>
        </p:spPr>
        <p:txBody>
          <a:bodyPr wrap="square">
            <a:spAutoFit/>
          </a:bodyPr>
          <a:lstStyle/>
          <a:p>
            <a:pPr marL="228600" indent="-228600" algn="ctr" eaLnBrk="1" hangingPunct="1">
              <a:spcAft>
                <a:spcPts val="600"/>
              </a:spcAft>
              <a:buClr>
                <a:schemeClr val="tx2"/>
              </a:buClr>
              <a:buFont typeface="Wingdings 2" charset="2"/>
              <a:buNone/>
              <a:defRPr/>
            </a:pPr>
            <a:r>
              <a:rPr lang="en-US" altLang="en-US" sz="24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Our worship has ended—our Christian Witness begins!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a:extLst>
              <a:ext uri="{FF2B5EF4-FFF2-40B4-BE49-F238E27FC236}">
                <a16:creationId xmlns:a16="http://schemas.microsoft.com/office/drawing/2014/main" id="{8EF1FF12-5DC1-4FF4-9F10-6F883AD9071E}"/>
              </a:ext>
            </a:extLst>
          </p:cNvPr>
          <p:cNvSpPr txBox="1">
            <a:spLocks noChangeArrowheads="1"/>
          </p:cNvSpPr>
          <p:nvPr/>
        </p:nvSpPr>
        <p:spPr bwMode="auto">
          <a:xfrm>
            <a:off x="304799" y="76200"/>
            <a:ext cx="8686801" cy="615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hlink"/>
              </a:buClr>
              <a:buSzPct val="70000"/>
              <a:buFont typeface="Wingdings" pitchFamily="2" charset="2"/>
              <a:buChar char="n"/>
              <a:tabLst>
                <a:tab pos="1435100" algn="l"/>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1435100" algn="l"/>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1435100" algn="l"/>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1435100" algn="l"/>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9pPr>
          </a:lstStyle>
          <a:p>
            <a:pPr marL="0" indent="0" eaLnBrk="1" hangingPunct="1">
              <a:spcBef>
                <a:spcPct val="0"/>
              </a:spcBef>
              <a:buClrTx/>
              <a:buSzTx/>
              <a:buFont typeface="Wingdings" pitchFamily="2" charset="2"/>
              <a:buNone/>
              <a:defRPr/>
            </a:pPr>
            <a:r>
              <a:rPr lang="en-US" altLang="en-US" sz="2400" b="0" dirty="0">
                <a:effectLst>
                  <a:outerShdw blurRad="38100" dist="38100" dir="2700000" algn="tl">
                    <a:srgbClr val="000000">
                      <a:alpha val="43137"/>
                    </a:srgbClr>
                  </a:outerShdw>
                </a:effectLst>
              </a:rPr>
              <a:t>* CALL TO WORSHIP:  </a:t>
            </a:r>
          </a:p>
          <a:p>
            <a:pPr marL="0" indent="0" eaLnBrk="1" hangingPunct="1">
              <a:spcBef>
                <a:spcPct val="0"/>
              </a:spcBef>
              <a:buClrTx/>
              <a:buSzTx/>
              <a:buFont typeface="Wingdings" pitchFamily="2" charset="2"/>
              <a:buNone/>
              <a:defRPr/>
            </a:pPr>
            <a:r>
              <a:rPr lang="en-US" altLang="en-US" sz="1000" b="0" dirty="0">
                <a:effectLst>
                  <a:outerShdw blurRad="38100" dist="38100" dir="2700000" algn="tl">
                    <a:srgbClr val="000000">
                      <a:alpha val="43137"/>
                    </a:srgbClr>
                  </a:outerShdw>
                </a:effectLst>
              </a:rPr>
              <a:t> 	</a:t>
            </a:r>
            <a:endParaRPr lang="en-US" altLang="en-US" sz="1000" b="0" i="1" dirty="0">
              <a:effectLst>
                <a:outerShdw blurRad="38100" dist="38100" dir="2700000" algn="tl">
                  <a:srgbClr val="000000">
                    <a:alpha val="43137"/>
                  </a:srgbClr>
                </a:outerShdw>
              </a:effectLst>
            </a:endParaRPr>
          </a:p>
          <a:p>
            <a:pPr marL="742950" indent="-514350">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L:	</a:t>
            </a:r>
            <a:r>
              <a:rPr lang="en-US" sz="2400" b="0" dirty="0">
                <a:effectLst>
                  <a:outerShdw blurRad="38100" dist="38100" dir="2700000" algn="tl">
                    <a:srgbClr val="000000">
                      <a:alpha val="43137"/>
                    </a:srgbClr>
                  </a:outerShdw>
                </a:effectLst>
              </a:rPr>
              <a:t>Blessed is the one who comes in the name of Lord!</a:t>
            </a:r>
          </a:p>
          <a:p>
            <a:pPr marL="914400" indent="-685800">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Hosanna in the highest! </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Rejoice greatly, O daughter Zion! </a:t>
            </a:r>
          </a:p>
          <a:p>
            <a:pPr marL="914400" indent="-685800">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Shout aloud, O daughter Jerusalem! </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Lo, your king comes to you; glorious and victorious is he;</a:t>
            </a:r>
          </a:p>
          <a:p>
            <a:pPr marL="914400" indent="-685800">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Humble and with humility, he rides on colt, the foal of a donkey.</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This is the day the Lord has made. </a:t>
            </a:r>
          </a:p>
          <a:p>
            <a:pPr marL="914400" indent="-685800">
              <a:spcBef>
                <a:spcPts val="0"/>
              </a:spcBef>
              <a:spcAft>
                <a:spcPts val="1200"/>
              </a:spcAft>
              <a:buFont typeface="Wingdings" pitchFamily="2" charset="2"/>
              <a:buNone/>
              <a:tabLst/>
              <a:defRPr/>
            </a:pPr>
            <a:r>
              <a:rPr lang="en-US" dirty="0">
                <a:effectLst>
                  <a:outerShdw blurRad="38100" dist="38100" dir="2700000" algn="tl">
                    <a:srgbClr val="000000">
                      <a:alpha val="43137"/>
                    </a:srgbClr>
                  </a:outerShdw>
                </a:effectLst>
              </a:rPr>
              <a:t>P:	</a:t>
            </a:r>
            <a:r>
              <a:rPr lang="en-US" b="1" dirty="0">
                <a:effectLst>
                  <a:outerShdw blurRad="38100" dist="38100" dir="2700000" algn="tl">
                    <a:srgbClr val="000000">
                      <a:alpha val="43137"/>
                    </a:srgbClr>
                  </a:outerShdw>
                </a:effectLst>
              </a:rPr>
              <a:t>Let us rejoice and be glad in it!</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With faithfulness and joyfulness, let us worship God!</a:t>
            </a:r>
            <a:endParaRPr lang="en-US" sz="2400" b="1" dirty="0">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8DB0BB0B-E6E4-8AA6-5CFF-A3D10CCDE3A3}"/>
              </a:ext>
            </a:extLst>
          </p:cNvPr>
          <p:cNvSpPr>
            <a:spLocks noGrp="1" noChangeArrowheads="1"/>
          </p:cNvSpPr>
          <p:nvPr>
            <p:ph type="body" idx="4294967295"/>
          </p:nvPr>
        </p:nvSpPr>
        <p:spPr>
          <a:xfrm>
            <a:off x="152400" y="266700"/>
            <a:ext cx="8991600" cy="6286500"/>
          </a:xfrm>
        </p:spPr>
        <p:txBody>
          <a:bodyPr>
            <a:noAutofit/>
          </a:bodyPr>
          <a:lstStyle/>
          <a:p>
            <a:pPr marL="0" indent="0">
              <a:buFont typeface="Wingdings" panose="05000000000000000000" pitchFamily="2" charset="2"/>
              <a:buNone/>
              <a:defRP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  HYMN OF PRAISE:</a:t>
            </a:r>
            <a:r>
              <a:rPr lang="en-US" altLang="en-US" i="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No. 88	   All Glory, Laud and Honor		vv. 1, 3, 4</a:t>
            </a:r>
            <a:endPar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Refrain: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All glory, laud and honor</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Redeemer,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whom the lips of children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Made sweet hosannas ring.</a:t>
            </a:r>
          </a:p>
          <a:p>
            <a:pPr marL="0" indent="0" algn="r" eaLnBrk="1" hangingPunct="1">
              <a:lnSpc>
                <a:spcPct val="150000"/>
              </a:lnSpc>
              <a:spcBef>
                <a:spcPts val="0"/>
              </a:spcBef>
              <a:buFont typeface="Wingdings" panose="05000000000000000000" pitchFamily="2" charset="2"/>
              <a:buNone/>
              <a:defRPr/>
            </a:pP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Cont’d.</a:t>
            </a:r>
          </a:p>
        </p:txBody>
      </p:sp>
      <p:sp>
        <p:nvSpPr>
          <p:cNvPr id="2" name="Rectangle 1">
            <a:extLst>
              <a:ext uri="{FF2B5EF4-FFF2-40B4-BE49-F238E27FC236}">
                <a16:creationId xmlns:a16="http://schemas.microsoft.com/office/drawing/2014/main" id="{33D55072-61C8-C590-1CB1-56C4DDD98D74}"/>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80F5-592C-AE1E-B617-D37937B226DF}"/>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F21197C5-3C95-33DD-B7AB-787139643659}"/>
              </a:ext>
            </a:extLst>
          </p:cNvPr>
          <p:cNvSpPr>
            <a:spLocks noGrp="1" noChangeArrowheads="1"/>
          </p:cNvSpPr>
          <p:nvPr>
            <p:ph type="body" idx="4294967295"/>
          </p:nvPr>
        </p:nvSpPr>
        <p:spPr>
          <a:xfrm>
            <a:off x="95250" y="152400"/>
            <a:ext cx="8991600" cy="5905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Thou art the King of Israel,</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Thou David’s royal Son,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Who in the Lord’s name </a:t>
            </a:r>
            <a:r>
              <a:rPr lang="en-US" sz="3200" b="1" i="1" dirty="0" err="1">
                <a:solidFill>
                  <a:schemeClr val="tx1"/>
                </a:solidFill>
                <a:latin typeface="Tahoma" panose="020B0604030504040204" pitchFamily="34" charset="0"/>
                <a:ea typeface="Tahoma" panose="020B0604030504040204" pitchFamily="34" charset="0"/>
                <a:cs typeface="Tahoma" panose="020B0604030504040204" pitchFamily="34" charset="0"/>
              </a:rPr>
              <a:t>comest</a:t>
            </a: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The King and </a:t>
            </a:r>
            <a:r>
              <a:rPr lang="en-US" sz="3200" b="1" i="1" dirty="0" err="1">
                <a:solidFill>
                  <a:schemeClr val="tx1"/>
                </a:solidFill>
                <a:latin typeface="Tahoma" panose="020B0604030504040204" pitchFamily="34" charset="0"/>
                <a:ea typeface="Tahoma" panose="020B0604030504040204" pitchFamily="34" charset="0"/>
                <a:cs typeface="Tahoma" panose="020B0604030504040204" pitchFamily="34" charset="0"/>
              </a:rPr>
              <a:t>blessèd</a:t>
            </a: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 One. </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All glory, laud and honor</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Redeemer,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whom the lips of children</a:t>
            </a:r>
          </a:p>
          <a:p>
            <a:pPr marL="0" indent="0" algn="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Made sweet hosannas ring.      </a:t>
            </a:r>
            <a:r>
              <a:rPr lang="en-US" sz="2400" i="1" dirty="0">
                <a:solidFill>
                  <a:schemeClr val="tx1"/>
                </a:solidFill>
                <a:latin typeface="Tahoma" panose="020B0604030504040204" pitchFamily="34" charset="0"/>
                <a:ea typeface="Tahoma" panose="020B0604030504040204" pitchFamily="34" charset="0"/>
                <a:cs typeface="Tahoma" panose="020B0604030504040204" pitchFamily="34" charset="0"/>
              </a:rPr>
              <a:t>Cont’d.</a:t>
            </a:r>
            <a:endParaRPr lang="en-US" sz="3000"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0E5489E-7555-8CC5-188A-5556E1DF7A2A}"/>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368562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805C3-7A94-7B0A-64D4-A6764B42E2A0}"/>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3E704730-8DA7-BE23-F09D-254412BA7C1C}"/>
              </a:ext>
            </a:extLst>
          </p:cNvPr>
          <p:cNvSpPr>
            <a:spLocks noGrp="1" noChangeArrowheads="1"/>
          </p:cNvSpPr>
          <p:nvPr>
            <p:ph type="body" idx="4294967295"/>
          </p:nvPr>
        </p:nvSpPr>
        <p:spPr>
          <a:xfrm>
            <a:off x="152400" y="0"/>
            <a:ext cx="8991600" cy="6286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before Thy passion,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They sang their hymns of praise;</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now high exalted,</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Our melody we raise.</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All glory, laud and honor</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Redeemer,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whom the lips of children</a:t>
            </a:r>
          </a:p>
          <a:p>
            <a:pPr marL="0" indent="0" algn="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Made sweet hosannas ring.       </a:t>
            </a: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Cont’d.</a:t>
            </a:r>
          </a:p>
        </p:txBody>
      </p:sp>
      <p:sp>
        <p:nvSpPr>
          <p:cNvPr id="2" name="Rectangle 1">
            <a:extLst>
              <a:ext uri="{FF2B5EF4-FFF2-40B4-BE49-F238E27FC236}">
                <a16:creationId xmlns:a16="http://schemas.microsoft.com/office/drawing/2014/main" id="{6F319994-1C4D-9A16-3E03-6BE1BDC995EF}"/>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2606601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80F5-592C-AE1E-B617-D37937B226DF}"/>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F21197C5-3C95-33DD-B7AB-787139643659}"/>
              </a:ext>
            </a:extLst>
          </p:cNvPr>
          <p:cNvSpPr>
            <a:spLocks noGrp="1" noChangeArrowheads="1"/>
          </p:cNvSpPr>
          <p:nvPr>
            <p:ph type="body" idx="4294967295"/>
          </p:nvPr>
        </p:nvSpPr>
        <p:spPr>
          <a:xfrm>
            <a:off x="76200" y="76200"/>
            <a:ext cx="8991600" cy="5905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Thou didst accept their praises;</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Accept the prayers we bring,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Who in all good </a:t>
            </a:r>
            <a:r>
              <a:rPr lang="en-US" sz="3200" b="1" i="1" dirty="0" err="1">
                <a:solidFill>
                  <a:schemeClr val="tx1"/>
                </a:solidFill>
                <a:latin typeface="Tahoma" panose="020B0604030504040204" pitchFamily="34" charset="0"/>
                <a:ea typeface="Tahoma" panose="020B0604030504040204" pitchFamily="34" charset="0"/>
                <a:cs typeface="Tahoma" panose="020B0604030504040204" pitchFamily="34" charset="0"/>
              </a:rPr>
              <a:t>delightest</a:t>
            </a: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Thou good and gracious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All glory, laud and honor</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Thee, Redeemer, King!</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To whom the lips of children</a:t>
            </a:r>
          </a:p>
          <a:p>
            <a:pPr marL="0" indent="0" algn="ctr" eaLnBrk="1" hangingPunct="1">
              <a:lnSpc>
                <a:spcPct val="150000"/>
              </a:lnSpc>
              <a:spcBef>
                <a:spcPts val="0"/>
              </a:spcBef>
              <a:buFont typeface="Wingdings" panose="05000000000000000000" pitchFamily="2" charset="2"/>
              <a:buNone/>
              <a:defRPr/>
            </a:pPr>
            <a:r>
              <a:rPr lang="en-US" sz="3200" b="1" i="1" dirty="0">
                <a:solidFill>
                  <a:schemeClr val="tx1"/>
                </a:solidFill>
                <a:latin typeface="Tahoma" panose="020B0604030504040204" pitchFamily="34" charset="0"/>
                <a:ea typeface="Tahoma" panose="020B0604030504040204" pitchFamily="34" charset="0"/>
                <a:cs typeface="Tahoma" panose="020B0604030504040204" pitchFamily="34" charset="0"/>
              </a:rPr>
              <a:t>Made sweet hosannas ring.</a:t>
            </a:r>
            <a:endParaRPr lang="en-US" sz="3000"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0E5489E-7555-8CC5-188A-5556E1DF7A2A}"/>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18528501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Slate</Template>
  <TotalTime>33056</TotalTime>
  <Words>2592</Words>
  <Application>Microsoft Office PowerPoint</Application>
  <PresentationFormat>Letter Paper (8.5x11 in)</PresentationFormat>
  <Paragraphs>225</Paragraphs>
  <Slides>40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Arial Narrow</vt:lpstr>
      <vt:lpstr>Bodoni MT</vt:lpstr>
      <vt:lpstr>Calibri</vt:lpstr>
      <vt:lpstr>Calibri Light</vt:lpstr>
      <vt:lpstr>Calisto MT</vt:lpstr>
      <vt:lpstr>Tahoma</vt:lpstr>
      <vt:lpstr>Wingdings</vt:lpstr>
      <vt:lpstr>Wingdings 2</vt:lpstr>
      <vt:lpstr>Slate</vt:lpstr>
      <vt:lpstr>PowerPoint Presentation</vt:lpstr>
      <vt:lpstr>PowerPoint Presentation</vt:lpstr>
      <vt:lpstr>PowerPoint Presentation</vt:lpstr>
      <vt:lpstr>CHORAL INTROIT       Chancel Choir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ORDER OF WORSHIP    9:00 AM          July 5, 2009</dc:title>
  <dc:creator>Office</dc:creator>
  <cp:lastModifiedBy>First Presbyterian Church, Blairstown, NJ</cp:lastModifiedBy>
  <cp:revision>1275</cp:revision>
  <cp:lastPrinted>2023-07-07T15:07:13Z</cp:lastPrinted>
  <dcterms:created xsi:type="dcterms:W3CDTF">2009-07-01T23:04:59Z</dcterms:created>
  <dcterms:modified xsi:type="dcterms:W3CDTF">2024-03-22T17:26:08Z</dcterms:modified>
</cp:coreProperties>
</file>