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36"/>
  </p:notesMasterIdLst>
  <p:handoutMasterIdLst>
    <p:handoutMasterId r:id="rId37"/>
  </p:handoutMasterIdLst>
  <p:sldIdLst>
    <p:sldId id="777" r:id="rId2"/>
    <p:sldId id="955" r:id="rId3"/>
    <p:sldId id="320" r:id="rId4"/>
    <p:sldId id="983" r:id="rId5"/>
    <p:sldId id="542" r:id="rId6"/>
    <p:sldId id="543" r:id="rId7"/>
    <p:sldId id="967" r:id="rId8"/>
    <p:sldId id="721" r:id="rId9"/>
    <p:sldId id="259" r:id="rId10"/>
    <p:sldId id="946" r:id="rId11"/>
    <p:sldId id="923" r:id="rId12"/>
    <p:sldId id="792" r:id="rId13"/>
    <p:sldId id="984" r:id="rId14"/>
    <p:sldId id="905" r:id="rId15"/>
    <p:sldId id="920" r:id="rId16"/>
    <p:sldId id="949" r:id="rId17"/>
    <p:sldId id="986" r:id="rId18"/>
    <p:sldId id="987" r:id="rId19"/>
    <p:sldId id="921" r:id="rId20"/>
    <p:sldId id="939" r:id="rId21"/>
    <p:sldId id="965" r:id="rId22"/>
    <p:sldId id="978" r:id="rId23"/>
    <p:sldId id="972" r:id="rId24"/>
    <p:sldId id="942" r:id="rId25"/>
    <p:sldId id="750" r:id="rId26"/>
    <p:sldId id="935" r:id="rId27"/>
    <p:sldId id="985" r:id="rId28"/>
    <p:sldId id="863" r:id="rId29"/>
    <p:sldId id="988" r:id="rId30"/>
    <p:sldId id="742" r:id="rId31"/>
    <p:sldId id="981" r:id="rId32"/>
    <p:sldId id="881" r:id="rId33"/>
    <p:sldId id="982" r:id="rId34"/>
    <p:sldId id="531" r:id="rId35"/>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1ADCB-AD57-427B-BB09-3346E0CAFDCB}" v="29" dt="2023-11-24T15:33:32.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8718" autoAdjust="0"/>
  </p:normalViewPr>
  <p:slideViewPr>
    <p:cSldViewPr>
      <p:cViewPr varScale="1">
        <p:scale>
          <a:sx n="101" d="100"/>
          <a:sy n="101" d="100"/>
        </p:scale>
        <p:origin x="198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1BE1ADCB-AD57-427B-BB09-3346E0CAFDCB}"/>
    <pc:docChg chg="undo custSel addSld delSld modSld">
      <pc:chgData name="First Presbyterian Church, Blairstown, NJ" userId="96d466b960cbaa79" providerId="LiveId" clId="{1BE1ADCB-AD57-427B-BB09-3346E0CAFDCB}" dt="2023-11-24T15:33:32.545" v="455" actId="1076"/>
      <pc:docMkLst>
        <pc:docMk/>
      </pc:docMkLst>
      <pc:sldChg chg="modSp mod">
        <pc:chgData name="First Presbyterian Church, Blairstown, NJ" userId="96d466b960cbaa79" providerId="LiveId" clId="{1BE1ADCB-AD57-427B-BB09-3346E0CAFDCB}" dt="2023-11-21T15:18:13.834" v="100" actId="6549"/>
        <pc:sldMkLst>
          <pc:docMk/>
          <pc:sldMk cId="0" sldId="259"/>
        </pc:sldMkLst>
        <pc:spChg chg="mod">
          <ac:chgData name="First Presbyterian Church, Blairstown, NJ" userId="96d466b960cbaa79" providerId="LiveId" clId="{1BE1ADCB-AD57-427B-BB09-3346E0CAFDCB}" dt="2023-11-21T15:18:13.834" v="100" actId="6549"/>
          <ac:spMkLst>
            <pc:docMk/>
            <pc:sldMk cId="0" sldId="259"/>
            <ac:spMk id="8194" creationId="{BC6D61EA-6048-4BEF-91FB-A3938ABBBFCE}"/>
          </ac:spMkLst>
        </pc:spChg>
      </pc:sldChg>
      <pc:sldChg chg="modSp mod">
        <pc:chgData name="First Presbyterian Church, Blairstown, NJ" userId="96d466b960cbaa79" providerId="LiveId" clId="{1BE1ADCB-AD57-427B-BB09-3346E0CAFDCB}" dt="2023-11-21T15:08:45.632" v="77" actId="21"/>
        <pc:sldMkLst>
          <pc:docMk/>
          <pc:sldMk cId="0" sldId="320"/>
        </pc:sldMkLst>
        <pc:spChg chg="mod">
          <ac:chgData name="First Presbyterian Church, Blairstown, NJ" userId="96d466b960cbaa79" providerId="LiveId" clId="{1BE1ADCB-AD57-427B-BB09-3346E0CAFDCB}" dt="2023-11-21T15:08:45.632" v="77" actId="21"/>
          <ac:spMkLst>
            <pc:docMk/>
            <pc:sldMk cId="0" sldId="320"/>
            <ac:spMk id="7170" creationId="{8EF1FF12-5DC1-4FF4-9F10-6F883AD9071E}"/>
          </ac:spMkLst>
        </pc:spChg>
      </pc:sldChg>
      <pc:sldChg chg="del">
        <pc:chgData name="First Presbyterian Church, Blairstown, NJ" userId="96d466b960cbaa79" providerId="LiveId" clId="{1BE1ADCB-AD57-427B-BB09-3346E0CAFDCB}" dt="2023-11-21T15:20:17.251" v="123" actId="47"/>
        <pc:sldMkLst>
          <pc:docMk/>
          <pc:sldMk cId="0" sldId="537"/>
        </pc:sldMkLst>
      </pc:sldChg>
      <pc:sldChg chg="modSp mod">
        <pc:chgData name="First Presbyterian Church, Blairstown, NJ" userId="96d466b960cbaa79" providerId="LiveId" clId="{1BE1ADCB-AD57-427B-BB09-3346E0CAFDCB}" dt="2023-11-21T15:17:15.052" v="87" actId="21"/>
        <pc:sldMkLst>
          <pc:docMk/>
          <pc:sldMk cId="0" sldId="542"/>
        </pc:sldMkLst>
        <pc:spChg chg="mod">
          <ac:chgData name="First Presbyterian Church, Blairstown, NJ" userId="96d466b960cbaa79" providerId="LiveId" clId="{1BE1ADCB-AD57-427B-BB09-3346E0CAFDCB}" dt="2023-11-21T15:17:15.052" v="87" actId="21"/>
          <ac:spMkLst>
            <pc:docMk/>
            <pc:sldMk cId="0" sldId="542"/>
            <ac:spMk id="66563" creationId="{8DB0BB0B-E6E4-8AA6-5CFF-A3D10CCDE3A3}"/>
          </ac:spMkLst>
        </pc:spChg>
      </pc:sldChg>
      <pc:sldChg chg="modSp mod">
        <pc:chgData name="First Presbyterian Church, Blairstown, NJ" userId="96d466b960cbaa79" providerId="LiveId" clId="{1BE1ADCB-AD57-427B-BB09-3346E0CAFDCB}" dt="2023-11-21T15:17:25.811" v="91" actId="6549"/>
        <pc:sldMkLst>
          <pc:docMk/>
          <pc:sldMk cId="0" sldId="543"/>
        </pc:sldMkLst>
        <pc:spChg chg="mod">
          <ac:chgData name="First Presbyterian Church, Blairstown, NJ" userId="96d466b960cbaa79" providerId="LiveId" clId="{1BE1ADCB-AD57-427B-BB09-3346E0CAFDCB}" dt="2023-11-21T15:17:25.811" v="91" actId="6549"/>
          <ac:spMkLst>
            <pc:docMk/>
            <pc:sldMk cId="0" sldId="543"/>
            <ac:spMk id="2" creationId="{DB04B31E-AAF8-C950-D5BC-22C58C5A8D0E}"/>
          </ac:spMkLst>
        </pc:spChg>
      </pc:sldChg>
      <pc:sldChg chg="del">
        <pc:chgData name="First Presbyterian Church, Blairstown, NJ" userId="96d466b960cbaa79" providerId="LiveId" clId="{1BE1ADCB-AD57-427B-BB09-3346E0CAFDCB}" dt="2023-11-21T15:20:17.251" v="123" actId="47"/>
        <pc:sldMkLst>
          <pc:docMk/>
          <pc:sldMk cId="0" sldId="544"/>
        </pc:sldMkLst>
      </pc:sldChg>
      <pc:sldChg chg="del">
        <pc:chgData name="First Presbyterian Church, Blairstown, NJ" userId="96d466b960cbaa79" providerId="LiveId" clId="{1BE1ADCB-AD57-427B-BB09-3346E0CAFDCB}" dt="2023-11-21T15:20:17.251" v="123" actId="47"/>
        <pc:sldMkLst>
          <pc:docMk/>
          <pc:sldMk cId="0" sldId="545"/>
        </pc:sldMkLst>
      </pc:sldChg>
      <pc:sldChg chg="del">
        <pc:chgData name="First Presbyterian Church, Blairstown, NJ" userId="96d466b960cbaa79" providerId="LiveId" clId="{1BE1ADCB-AD57-427B-BB09-3346E0CAFDCB}" dt="2023-11-21T15:20:17.251" v="123" actId="47"/>
        <pc:sldMkLst>
          <pc:docMk/>
          <pc:sldMk cId="0" sldId="546"/>
        </pc:sldMkLst>
      </pc:sldChg>
      <pc:sldChg chg="del">
        <pc:chgData name="First Presbyterian Church, Blairstown, NJ" userId="96d466b960cbaa79" providerId="LiveId" clId="{1BE1ADCB-AD57-427B-BB09-3346E0CAFDCB}" dt="2023-11-21T15:20:17.251" v="123" actId="47"/>
        <pc:sldMkLst>
          <pc:docMk/>
          <pc:sldMk cId="0" sldId="547"/>
        </pc:sldMkLst>
      </pc:sldChg>
      <pc:sldChg chg="modSp mod">
        <pc:chgData name="First Presbyterian Church, Blairstown, NJ" userId="96d466b960cbaa79" providerId="LiveId" clId="{1BE1ADCB-AD57-427B-BB09-3346E0CAFDCB}" dt="2023-11-21T15:17:49.971" v="96" actId="6549"/>
        <pc:sldMkLst>
          <pc:docMk/>
          <pc:sldMk cId="0" sldId="721"/>
        </pc:sldMkLst>
        <pc:spChg chg="mod">
          <ac:chgData name="First Presbyterian Church, Blairstown, NJ" userId="96d466b960cbaa79" providerId="LiveId" clId="{1BE1ADCB-AD57-427B-BB09-3346E0CAFDCB}" dt="2023-11-21T15:17:49.971" v="96" actId="6549"/>
          <ac:spMkLst>
            <pc:docMk/>
            <pc:sldMk cId="0" sldId="721"/>
            <ac:spMk id="82948" creationId="{4CF610CB-4F8E-432E-8410-39C18A313456}"/>
          </ac:spMkLst>
        </pc:spChg>
      </pc:sldChg>
      <pc:sldChg chg="modSp mod">
        <pc:chgData name="First Presbyterian Church, Blairstown, NJ" userId="96d466b960cbaa79" providerId="LiveId" clId="{1BE1ADCB-AD57-427B-BB09-3346E0CAFDCB}" dt="2023-11-21T17:27:52.691" v="255" actId="20577"/>
        <pc:sldMkLst>
          <pc:docMk/>
          <pc:sldMk cId="0" sldId="742"/>
        </pc:sldMkLst>
        <pc:spChg chg="mod">
          <ac:chgData name="First Presbyterian Church, Blairstown, NJ" userId="96d466b960cbaa79" providerId="LiveId" clId="{1BE1ADCB-AD57-427B-BB09-3346E0CAFDCB}" dt="2023-11-21T17:27:52.691" v="255" actId="20577"/>
          <ac:spMkLst>
            <pc:docMk/>
            <pc:sldMk cId="0" sldId="742"/>
            <ac:spMk id="25602" creationId="{3C1CF077-8A5F-4010-AF46-0919BC272DA2}"/>
          </ac:spMkLst>
        </pc:spChg>
      </pc:sldChg>
      <pc:sldChg chg="modSp add mod">
        <pc:chgData name="First Presbyterian Church, Blairstown, NJ" userId="96d466b960cbaa79" providerId="LiveId" clId="{1BE1ADCB-AD57-427B-BB09-3346E0CAFDCB}" dt="2023-11-21T17:55:48.661" v="399" actId="1036"/>
        <pc:sldMkLst>
          <pc:docMk/>
          <pc:sldMk cId="0" sldId="750"/>
        </pc:sldMkLst>
        <pc:spChg chg="mod">
          <ac:chgData name="First Presbyterian Church, Blairstown, NJ" userId="96d466b960cbaa79" providerId="LiveId" clId="{1BE1ADCB-AD57-427B-BB09-3346E0CAFDCB}" dt="2023-11-21T17:55:48.661" v="399" actId="1036"/>
          <ac:spMkLst>
            <pc:docMk/>
            <pc:sldMk cId="0" sldId="750"/>
            <ac:spMk id="14338" creationId="{D522C88E-8367-8040-CCB7-512F5506FFFD}"/>
          </ac:spMkLst>
        </pc:spChg>
      </pc:sldChg>
      <pc:sldChg chg="delSp modSp mod">
        <pc:chgData name="First Presbyterian Church, Blairstown, NJ" userId="96d466b960cbaa79" providerId="LiveId" clId="{1BE1ADCB-AD57-427B-BB09-3346E0CAFDCB}" dt="2023-11-21T17:57:54.173" v="424" actId="478"/>
        <pc:sldMkLst>
          <pc:docMk/>
          <pc:sldMk cId="0" sldId="777"/>
        </pc:sldMkLst>
        <pc:spChg chg="del mod">
          <ac:chgData name="First Presbyterian Church, Blairstown, NJ" userId="96d466b960cbaa79" providerId="LiveId" clId="{1BE1ADCB-AD57-427B-BB09-3346E0CAFDCB}" dt="2023-11-21T17:57:54.173" v="424" actId="478"/>
          <ac:spMkLst>
            <pc:docMk/>
            <pc:sldMk cId="0" sldId="777"/>
            <ac:spMk id="2" creationId="{6A453B4D-D7A5-FF83-872C-68A31AD1FD68}"/>
          </ac:spMkLst>
        </pc:spChg>
        <pc:spChg chg="mod">
          <ac:chgData name="First Presbyterian Church, Blairstown, NJ" userId="96d466b960cbaa79" providerId="LiveId" clId="{1BE1ADCB-AD57-427B-BB09-3346E0CAFDCB}" dt="2023-11-21T17:57:46.841" v="423" actId="6549"/>
          <ac:spMkLst>
            <pc:docMk/>
            <pc:sldMk cId="0" sldId="777"/>
            <ac:spMk id="5124" creationId="{02E2BF9B-5F9A-4FF4-983C-E7485C50FDBA}"/>
          </ac:spMkLst>
        </pc:spChg>
        <pc:picChg chg="mod">
          <ac:chgData name="First Presbyterian Church, Blairstown, NJ" userId="96d466b960cbaa79" providerId="LiveId" clId="{1BE1ADCB-AD57-427B-BB09-3346E0CAFDCB}" dt="2023-11-21T17:56:49.519" v="400" actId="14826"/>
          <ac:picMkLst>
            <pc:docMk/>
            <pc:sldMk cId="0" sldId="777"/>
            <ac:picMk id="7170" creationId="{FD44F327-2A15-454B-A27E-69C97CB71A78}"/>
          </ac:picMkLst>
        </pc:picChg>
      </pc:sldChg>
      <pc:sldChg chg="del">
        <pc:chgData name="First Presbyterian Church, Blairstown, NJ" userId="96d466b960cbaa79" providerId="LiveId" clId="{1BE1ADCB-AD57-427B-BB09-3346E0CAFDCB}" dt="2023-11-21T15:20:17.251" v="123" actId="47"/>
        <pc:sldMkLst>
          <pc:docMk/>
          <pc:sldMk cId="2403645056" sldId="842"/>
        </pc:sldMkLst>
      </pc:sldChg>
      <pc:sldChg chg="del">
        <pc:chgData name="First Presbyterian Church, Blairstown, NJ" userId="96d466b960cbaa79" providerId="LiveId" clId="{1BE1ADCB-AD57-427B-BB09-3346E0CAFDCB}" dt="2023-11-21T15:20:17.251" v="123" actId="47"/>
        <pc:sldMkLst>
          <pc:docMk/>
          <pc:sldMk cId="2969632999" sldId="843"/>
        </pc:sldMkLst>
      </pc:sldChg>
      <pc:sldChg chg="del">
        <pc:chgData name="First Presbyterian Church, Blairstown, NJ" userId="96d466b960cbaa79" providerId="LiveId" clId="{1BE1ADCB-AD57-427B-BB09-3346E0CAFDCB}" dt="2023-11-21T15:20:17.251" v="123" actId="47"/>
        <pc:sldMkLst>
          <pc:docMk/>
          <pc:sldMk cId="1987308682" sldId="844"/>
        </pc:sldMkLst>
      </pc:sldChg>
      <pc:sldChg chg="del">
        <pc:chgData name="First Presbyterian Church, Blairstown, NJ" userId="96d466b960cbaa79" providerId="LiveId" clId="{1BE1ADCB-AD57-427B-BB09-3346E0CAFDCB}" dt="2023-11-21T15:20:17.251" v="123" actId="47"/>
        <pc:sldMkLst>
          <pc:docMk/>
          <pc:sldMk cId="589206143" sldId="845"/>
        </pc:sldMkLst>
      </pc:sldChg>
      <pc:sldChg chg="del">
        <pc:chgData name="First Presbyterian Church, Blairstown, NJ" userId="96d466b960cbaa79" providerId="LiveId" clId="{1BE1ADCB-AD57-427B-BB09-3346E0CAFDCB}" dt="2023-11-21T15:20:17.251" v="123" actId="47"/>
        <pc:sldMkLst>
          <pc:docMk/>
          <pc:sldMk cId="1967981859" sldId="851"/>
        </pc:sldMkLst>
      </pc:sldChg>
      <pc:sldChg chg="modSp mod">
        <pc:chgData name="First Presbyterian Church, Blairstown, NJ" userId="96d466b960cbaa79" providerId="LiveId" clId="{1BE1ADCB-AD57-427B-BB09-3346E0CAFDCB}" dt="2023-11-22T19:23:59.885" v="452" actId="5793"/>
        <pc:sldMkLst>
          <pc:docMk/>
          <pc:sldMk cId="0" sldId="863"/>
        </pc:sldMkLst>
        <pc:spChg chg="mod">
          <ac:chgData name="First Presbyterian Church, Blairstown, NJ" userId="96d466b960cbaa79" providerId="LiveId" clId="{1BE1ADCB-AD57-427B-BB09-3346E0CAFDCB}" dt="2023-11-22T19:23:59.885" v="452" actId="5793"/>
          <ac:spMkLst>
            <pc:docMk/>
            <pc:sldMk cId="0" sldId="863"/>
            <ac:spMk id="33794" creationId="{C77F867B-27C4-4CE6-9DFA-AED2D3BD78C1}"/>
          </ac:spMkLst>
        </pc:spChg>
      </pc:sldChg>
      <pc:sldChg chg="modSp mod">
        <pc:chgData name="First Presbyterian Church, Blairstown, NJ" userId="96d466b960cbaa79" providerId="LiveId" clId="{1BE1ADCB-AD57-427B-BB09-3346E0CAFDCB}" dt="2023-11-21T17:27:28.161" v="250" actId="20577"/>
        <pc:sldMkLst>
          <pc:docMk/>
          <pc:sldMk cId="3415117598" sldId="881"/>
        </pc:sldMkLst>
        <pc:spChg chg="mod">
          <ac:chgData name="First Presbyterian Church, Blairstown, NJ" userId="96d466b960cbaa79" providerId="LiveId" clId="{1BE1ADCB-AD57-427B-BB09-3346E0CAFDCB}" dt="2023-11-21T17:27:28.161" v="250" actId="20577"/>
          <ac:spMkLst>
            <pc:docMk/>
            <pc:sldMk cId="3415117598" sldId="881"/>
            <ac:spMk id="25602" creationId="{3C1CF077-8A5F-4010-AF46-0919BC272DA2}"/>
          </ac:spMkLst>
        </pc:spChg>
      </pc:sldChg>
      <pc:sldChg chg="modSp del mod">
        <pc:chgData name="First Presbyterian Church, Blairstown, NJ" userId="96d466b960cbaa79" providerId="LiveId" clId="{1BE1ADCB-AD57-427B-BB09-3346E0CAFDCB}" dt="2023-11-21T15:20:06.691" v="122" actId="47"/>
        <pc:sldMkLst>
          <pc:docMk/>
          <pc:sldMk cId="0" sldId="902"/>
        </pc:sldMkLst>
        <pc:spChg chg="mod">
          <ac:chgData name="First Presbyterian Church, Blairstown, NJ" userId="96d466b960cbaa79" providerId="LiveId" clId="{1BE1ADCB-AD57-427B-BB09-3346E0CAFDCB}" dt="2023-11-21T15:19:35.911" v="120" actId="6549"/>
          <ac:spMkLst>
            <pc:docMk/>
            <pc:sldMk cId="0" sldId="902"/>
            <ac:spMk id="11266" creationId="{9DBA1E24-2F05-4D12-9E1A-0F961142E0A9}"/>
          </ac:spMkLst>
        </pc:spChg>
      </pc:sldChg>
      <pc:sldChg chg="modSp mod">
        <pc:chgData name="First Presbyterian Church, Blairstown, NJ" userId="96d466b960cbaa79" providerId="LiveId" clId="{1BE1ADCB-AD57-427B-BB09-3346E0CAFDCB}" dt="2023-11-21T17:37:12.761" v="275" actId="21"/>
        <pc:sldMkLst>
          <pc:docMk/>
          <pc:sldMk cId="1174558784" sldId="905"/>
        </pc:sldMkLst>
        <pc:spChg chg="mod">
          <ac:chgData name="First Presbyterian Church, Blairstown, NJ" userId="96d466b960cbaa79" providerId="LiveId" clId="{1BE1ADCB-AD57-427B-BB09-3346E0CAFDCB}" dt="2023-11-21T17:37:12.761" v="275" actId="21"/>
          <ac:spMkLst>
            <pc:docMk/>
            <pc:sldMk cId="1174558784" sldId="905"/>
            <ac:spMk id="17410" creationId="{4532FAAA-3A0F-4CF3-BD4A-7E5B879733B0}"/>
          </ac:spMkLst>
        </pc:spChg>
      </pc:sldChg>
      <pc:sldChg chg="modSp mod">
        <pc:chgData name="First Presbyterian Church, Blairstown, NJ" userId="96d466b960cbaa79" providerId="LiveId" clId="{1BE1ADCB-AD57-427B-BB09-3346E0CAFDCB}" dt="2023-11-21T17:37:25.015" v="278" actId="20577"/>
        <pc:sldMkLst>
          <pc:docMk/>
          <pc:sldMk cId="533685851" sldId="920"/>
        </pc:sldMkLst>
        <pc:spChg chg="mod">
          <ac:chgData name="First Presbyterian Church, Blairstown, NJ" userId="96d466b960cbaa79" providerId="LiveId" clId="{1BE1ADCB-AD57-427B-BB09-3346E0CAFDCB}" dt="2023-11-21T17:37:25.015" v="278" actId="20577"/>
          <ac:spMkLst>
            <pc:docMk/>
            <pc:sldMk cId="533685851" sldId="920"/>
            <ac:spMk id="17410" creationId="{4532FAAA-3A0F-4CF3-BD4A-7E5B879733B0}"/>
          </ac:spMkLst>
        </pc:spChg>
      </pc:sldChg>
      <pc:sldChg chg="modSp mod">
        <pc:chgData name="First Presbyterian Church, Blairstown, NJ" userId="96d466b960cbaa79" providerId="LiveId" clId="{1BE1ADCB-AD57-427B-BB09-3346E0CAFDCB}" dt="2023-11-21T17:40:11.963" v="312" actId="20577"/>
        <pc:sldMkLst>
          <pc:docMk/>
          <pc:sldMk cId="2704173309" sldId="921"/>
        </pc:sldMkLst>
        <pc:spChg chg="mod">
          <ac:chgData name="First Presbyterian Church, Blairstown, NJ" userId="96d466b960cbaa79" providerId="LiveId" clId="{1BE1ADCB-AD57-427B-BB09-3346E0CAFDCB}" dt="2023-11-21T17:40:11.963" v="312" actId="20577"/>
          <ac:spMkLst>
            <pc:docMk/>
            <pc:sldMk cId="2704173309" sldId="921"/>
            <ac:spMk id="17410" creationId="{4532FAAA-3A0F-4CF3-BD4A-7E5B879733B0}"/>
          </ac:spMkLst>
        </pc:spChg>
      </pc:sldChg>
      <pc:sldChg chg="modSp add mod">
        <pc:chgData name="First Presbyterian Church, Blairstown, NJ" userId="96d466b960cbaa79" providerId="LiveId" clId="{1BE1ADCB-AD57-427B-BB09-3346E0CAFDCB}" dt="2023-11-21T16:20:26.671" v="134" actId="1076"/>
        <pc:sldMkLst>
          <pc:docMk/>
          <pc:sldMk cId="867813307" sldId="935"/>
        </pc:sldMkLst>
        <pc:spChg chg="mod">
          <ac:chgData name="First Presbyterian Church, Blairstown, NJ" userId="96d466b960cbaa79" providerId="LiveId" clId="{1BE1ADCB-AD57-427B-BB09-3346E0CAFDCB}" dt="2023-11-21T16:20:26.671" v="134" actId="1076"/>
          <ac:spMkLst>
            <pc:docMk/>
            <pc:sldMk cId="867813307" sldId="935"/>
            <ac:spMk id="14338" creationId="{D522C88E-8367-8040-CCB7-512F5506FFFD}"/>
          </ac:spMkLst>
        </pc:spChg>
      </pc:sldChg>
      <pc:sldChg chg="modSp mod">
        <pc:chgData name="First Presbyterian Church, Blairstown, NJ" userId="96d466b960cbaa79" providerId="LiveId" clId="{1BE1ADCB-AD57-427B-BB09-3346E0CAFDCB}" dt="2023-11-21T17:49:29.561" v="365" actId="14100"/>
        <pc:sldMkLst>
          <pc:docMk/>
          <pc:sldMk cId="1203527857" sldId="939"/>
        </pc:sldMkLst>
        <pc:spChg chg="mod">
          <ac:chgData name="First Presbyterian Church, Blairstown, NJ" userId="96d466b960cbaa79" providerId="LiveId" clId="{1BE1ADCB-AD57-427B-BB09-3346E0CAFDCB}" dt="2023-11-21T17:49:29.561" v="365" actId="14100"/>
          <ac:spMkLst>
            <pc:docMk/>
            <pc:sldMk cId="1203527857" sldId="939"/>
            <ac:spMk id="17410" creationId="{4532FAAA-3A0F-4CF3-BD4A-7E5B879733B0}"/>
          </ac:spMkLst>
        </pc:spChg>
      </pc:sldChg>
      <pc:sldChg chg="modSp mod">
        <pc:chgData name="First Presbyterian Church, Blairstown, NJ" userId="96d466b960cbaa79" providerId="LiveId" clId="{1BE1ADCB-AD57-427B-BB09-3346E0CAFDCB}" dt="2023-11-21T17:54:10.061" v="392" actId="20577"/>
        <pc:sldMkLst>
          <pc:docMk/>
          <pc:sldMk cId="2984762322" sldId="942"/>
        </pc:sldMkLst>
        <pc:spChg chg="mod">
          <ac:chgData name="First Presbyterian Church, Blairstown, NJ" userId="96d466b960cbaa79" providerId="LiveId" clId="{1BE1ADCB-AD57-427B-BB09-3346E0CAFDCB}" dt="2023-11-21T17:54:10.061" v="392" actId="20577"/>
          <ac:spMkLst>
            <pc:docMk/>
            <pc:sldMk cId="2984762322" sldId="942"/>
            <ac:spMk id="20482" creationId="{C80FA143-5C2D-9F78-FA4B-0A8D485387E3}"/>
          </ac:spMkLst>
        </pc:spChg>
      </pc:sldChg>
      <pc:sldChg chg="modSp mod">
        <pc:chgData name="First Presbyterian Church, Blairstown, NJ" userId="96d466b960cbaa79" providerId="LiveId" clId="{1BE1ADCB-AD57-427B-BB09-3346E0CAFDCB}" dt="2023-11-21T15:18:47.931" v="106" actId="114"/>
        <pc:sldMkLst>
          <pc:docMk/>
          <pc:sldMk cId="0" sldId="946"/>
        </pc:sldMkLst>
        <pc:spChg chg="mod">
          <ac:chgData name="First Presbyterian Church, Blairstown, NJ" userId="96d466b960cbaa79" providerId="LiveId" clId="{1BE1ADCB-AD57-427B-BB09-3346E0CAFDCB}" dt="2023-11-21T15:18:47.931" v="106" actId="114"/>
          <ac:spMkLst>
            <pc:docMk/>
            <pc:sldMk cId="0" sldId="946"/>
            <ac:spMk id="8194" creationId="{F31512E2-F393-4D44-A63D-55F78F8B5DAA}"/>
          </ac:spMkLst>
        </pc:spChg>
      </pc:sldChg>
      <pc:sldChg chg="modSp mod">
        <pc:chgData name="First Presbyterian Church, Blairstown, NJ" userId="96d466b960cbaa79" providerId="LiveId" clId="{1BE1ADCB-AD57-427B-BB09-3346E0CAFDCB}" dt="2023-11-21T17:37:40.528" v="287" actId="20577"/>
        <pc:sldMkLst>
          <pc:docMk/>
          <pc:sldMk cId="485315366" sldId="949"/>
        </pc:sldMkLst>
        <pc:spChg chg="mod">
          <ac:chgData name="First Presbyterian Church, Blairstown, NJ" userId="96d466b960cbaa79" providerId="LiveId" clId="{1BE1ADCB-AD57-427B-BB09-3346E0CAFDCB}" dt="2023-11-21T17:37:40.528" v="287" actId="20577"/>
          <ac:spMkLst>
            <pc:docMk/>
            <pc:sldMk cId="485315366" sldId="949"/>
            <ac:spMk id="17410" creationId="{4532FAAA-3A0F-4CF3-BD4A-7E5B879733B0}"/>
          </ac:spMkLst>
        </pc:spChg>
      </pc:sldChg>
      <pc:sldChg chg="modSp mod">
        <pc:chgData name="First Presbyterian Church, Blairstown, NJ" userId="96d466b960cbaa79" providerId="LiveId" clId="{1BE1ADCB-AD57-427B-BB09-3346E0CAFDCB}" dt="2023-11-21T18:19:03.412" v="428" actId="20577"/>
        <pc:sldMkLst>
          <pc:docMk/>
          <pc:sldMk cId="2803040606" sldId="955"/>
        </pc:sldMkLst>
        <pc:spChg chg="mod">
          <ac:chgData name="First Presbyterian Church, Blairstown, NJ" userId="96d466b960cbaa79" providerId="LiveId" clId="{1BE1ADCB-AD57-427B-BB09-3346E0CAFDCB}" dt="2023-11-21T18:19:03.412" v="428" actId="20577"/>
          <ac:spMkLst>
            <pc:docMk/>
            <pc:sldMk cId="2803040606" sldId="955"/>
            <ac:spMk id="7172" creationId="{CF3D2530-5B93-AA39-6862-E0E85C7C24F3}"/>
          </ac:spMkLst>
        </pc:spChg>
      </pc:sldChg>
      <pc:sldChg chg="modSp mod">
        <pc:chgData name="First Presbyterian Church, Blairstown, NJ" userId="96d466b960cbaa79" providerId="LiveId" clId="{1BE1ADCB-AD57-427B-BB09-3346E0CAFDCB}" dt="2023-11-21T17:49:15.921" v="362" actId="21"/>
        <pc:sldMkLst>
          <pc:docMk/>
          <pc:sldMk cId="190216735" sldId="965"/>
        </pc:sldMkLst>
        <pc:spChg chg="mod">
          <ac:chgData name="First Presbyterian Church, Blairstown, NJ" userId="96d466b960cbaa79" providerId="LiveId" clId="{1BE1ADCB-AD57-427B-BB09-3346E0CAFDCB}" dt="2023-11-21T17:49:15.921" v="362" actId="21"/>
          <ac:spMkLst>
            <pc:docMk/>
            <pc:sldMk cId="190216735" sldId="965"/>
            <ac:spMk id="17410" creationId="{4532FAAA-3A0F-4CF3-BD4A-7E5B879733B0}"/>
          </ac:spMkLst>
        </pc:spChg>
      </pc:sldChg>
      <pc:sldChg chg="modSp mod">
        <pc:chgData name="First Presbyterian Church, Blairstown, NJ" userId="96d466b960cbaa79" providerId="LiveId" clId="{1BE1ADCB-AD57-427B-BB09-3346E0CAFDCB}" dt="2023-11-21T15:17:31.841" v="94" actId="6549"/>
        <pc:sldMkLst>
          <pc:docMk/>
          <pc:sldMk cId="2406236823" sldId="967"/>
        </pc:sldMkLst>
        <pc:spChg chg="mod">
          <ac:chgData name="First Presbyterian Church, Blairstown, NJ" userId="96d466b960cbaa79" providerId="LiveId" clId="{1BE1ADCB-AD57-427B-BB09-3346E0CAFDCB}" dt="2023-11-21T15:17:31.841" v="94" actId="6549"/>
          <ac:spMkLst>
            <pc:docMk/>
            <pc:sldMk cId="2406236823" sldId="967"/>
            <ac:spMk id="2" creationId="{DB04B31E-AAF8-C950-D5BC-22C58C5A8D0E}"/>
          </ac:spMkLst>
        </pc:spChg>
      </pc:sldChg>
      <pc:sldChg chg="modSp mod">
        <pc:chgData name="First Presbyterian Church, Blairstown, NJ" userId="96d466b960cbaa79" providerId="LiveId" clId="{1BE1ADCB-AD57-427B-BB09-3346E0CAFDCB}" dt="2023-11-24T15:33:32.545" v="455" actId="1076"/>
        <pc:sldMkLst>
          <pc:docMk/>
          <pc:sldMk cId="1888417231" sldId="972"/>
        </pc:sldMkLst>
        <pc:spChg chg="mod">
          <ac:chgData name="First Presbyterian Church, Blairstown, NJ" userId="96d466b960cbaa79" providerId="LiveId" clId="{1BE1ADCB-AD57-427B-BB09-3346E0CAFDCB}" dt="2023-11-24T15:33:32.545" v="455" actId="1076"/>
          <ac:spMkLst>
            <pc:docMk/>
            <pc:sldMk cId="1888417231" sldId="972"/>
            <ac:spMk id="20482" creationId="{C80FA143-5C2D-9F78-FA4B-0A8D485387E3}"/>
          </ac:spMkLst>
        </pc:spChg>
      </pc:sldChg>
      <pc:sldChg chg="del">
        <pc:chgData name="First Presbyterian Church, Blairstown, NJ" userId="96d466b960cbaa79" providerId="LiveId" clId="{1BE1ADCB-AD57-427B-BB09-3346E0CAFDCB}" dt="2023-11-21T15:17:53.611" v="97" actId="47"/>
        <pc:sldMkLst>
          <pc:docMk/>
          <pc:sldMk cId="4064535389" sldId="973"/>
        </pc:sldMkLst>
      </pc:sldChg>
      <pc:sldChg chg="del">
        <pc:chgData name="First Presbyterian Church, Blairstown, NJ" userId="96d466b960cbaa79" providerId="LiveId" clId="{1BE1ADCB-AD57-427B-BB09-3346E0CAFDCB}" dt="2023-11-21T15:20:17.251" v="123" actId="47"/>
        <pc:sldMkLst>
          <pc:docMk/>
          <pc:sldMk cId="1663454972" sldId="974"/>
        </pc:sldMkLst>
      </pc:sldChg>
      <pc:sldChg chg="del">
        <pc:chgData name="First Presbyterian Church, Blairstown, NJ" userId="96d466b960cbaa79" providerId="LiveId" clId="{1BE1ADCB-AD57-427B-BB09-3346E0CAFDCB}" dt="2023-11-21T15:20:17.251" v="123" actId="47"/>
        <pc:sldMkLst>
          <pc:docMk/>
          <pc:sldMk cId="3121858644" sldId="975"/>
        </pc:sldMkLst>
      </pc:sldChg>
      <pc:sldChg chg="del">
        <pc:chgData name="First Presbyterian Church, Blairstown, NJ" userId="96d466b960cbaa79" providerId="LiveId" clId="{1BE1ADCB-AD57-427B-BB09-3346E0CAFDCB}" dt="2023-11-21T15:20:17.251" v="123" actId="47"/>
        <pc:sldMkLst>
          <pc:docMk/>
          <pc:sldMk cId="2997924926" sldId="976"/>
        </pc:sldMkLst>
      </pc:sldChg>
      <pc:sldChg chg="del">
        <pc:chgData name="First Presbyterian Church, Blairstown, NJ" userId="96d466b960cbaa79" providerId="LiveId" clId="{1BE1ADCB-AD57-427B-BB09-3346E0CAFDCB}" dt="2023-11-21T15:20:17.251" v="123" actId="47"/>
        <pc:sldMkLst>
          <pc:docMk/>
          <pc:sldMk cId="3736339567" sldId="977"/>
        </pc:sldMkLst>
      </pc:sldChg>
      <pc:sldChg chg="modSp mod">
        <pc:chgData name="First Presbyterian Church, Blairstown, NJ" userId="96d466b960cbaa79" providerId="LiveId" clId="{1BE1ADCB-AD57-427B-BB09-3346E0CAFDCB}" dt="2023-11-21T17:50:02.391" v="369" actId="1038"/>
        <pc:sldMkLst>
          <pc:docMk/>
          <pc:sldMk cId="1798927742" sldId="978"/>
        </pc:sldMkLst>
        <pc:spChg chg="mod">
          <ac:chgData name="First Presbyterian Church, Blairstown, NJ" userId="96d466b960cbaa79" providerId="LiveId" clId="{1BE1ADCB-AD57-427B-BB09-3346E0CAFDCB}" dt="2023-11-21T17:50:02.391" v="369" actId="1038"/>
          <ac:spMkLst>
            <pc:docMk/>
            <pc:sldMk cId="1798927742" sldId="978"/>
            <ac:spMk id="17410" creationId="{4532FAAA-3A0F-4CF3-BD4A-7E5B879733B0}"/>
          </ac:spMkLst>
        </pc:spChg>
      </pc:sldChg>
      <pc:sldChg chg="del">
        <pc:chgData name="First Presbyterian Church, Blairstown, NJ" userId="96d466b960cbaa79" providerId="LiveId" clId="{1BE1ADCB-AD57-427B-BB09-3346E0CAFDCB}" dt="2023-11-21T17:47:45.981" v="333" actId="47"/>
        <pc:sldMkLst>
          <pc:docMk/>
          <pc:sldMk cId="3121413315" sldId="979"/>
        </pc:sldMkLst>
      </pc:sldChg>
      <pc:sldChg chg="del">
        <pc:chgData name="First Presbyterian Church, Blairstown, NJ" userId="96d466b960cbaa79" providerId="LiveId" clId="{1BE1ADCB-AD57-427B-BB09-3346E0CAFDCB}" dt="2023-11-21T15:20:17.251" v="123" actId="47"/>
        <pc:sldMkLst>
          <pc:docMk/>
          <pc:sldMk cId="2236548547" sldId="980"/>
        </pc:sldMkLst>
      </pc:sldChg>
      <pc:sldChg chg="modSp mod">
        <pc:chgData name="First Presbyterian Church, Blairstown, NJ" userId="96d466b960cbaa79" providerId="LiveId" clId="{1BE1ADCB-AD57-427B-BB09-3346E0CAFDCB}" dt="2023-11-21T17:27:43.253" v="252" actId="20577"/>
        <pc:sldMkLst>
          <pc:docMk/>
          <pc:sldMk cId="3294087638" sldId="981"/>
        </pc:sldMkLst>
        <pc:spChg chg="mod">
          <ac:chgData name="First Presbyterian Church, Blairstown, NJ" userId="96d466b960cbaa79" providerId="LiveId" clId="{1BE1ADCB-AD57-427B-BB09-3346E0CAFDCB}" dt="2023-11-21T17:27:43.253" v="252" actId="20577"/>
          <ac:spMkLst>
            <pc:docMk/>
            <pc:sldMk cId="3294087638" sldId="981"/>
            <ac:spMk id="25602" creationId="{3C1CF077-8A5F-4010-AF46-0919BC272DA2}"/>
          </ac:spMkLst>
        </pc:spChg>
      </pc:sldChg>
      <pc:sldChg chg="modSp mod">
        <pc:chgData name="First Presbyterian Church, Blairstown, NJ" userId="96d466b960cbaa79" providerId="LiveId" clId="{1BE1ADCB-AD57-427B-BB09-3346E0CAFDCB}" dt="2023-11-21T17:26:53.838" v="248" actId="20577"/>
        <pc:sldMkLst>
          <pc:docMk/>
          <pc:sldMk cId="1836857" sldId="982"/>
        </pc:sldMkLst>
        <pc:spChg chg="mod">
          <ac:chgData name="First Presbyterian Church, Blairstown, NJ" userId="96d466b960cbaa79" providerId="LiveId" clId="{1BE1ADCB-AD57-427B-BB09-3346E0CAFDCB}" dt="2023-11-21T17:26:53.838" v="248" actId="20577"/>
          <ac:spMkLst>
            <pc:docMk/>
            <pc:sldMk cId="1836857" sldId="982"/>
            <ac:spMk id="25602" creationId="{3C1CF077-8A5F-4010-AF46-0919BC272DA2}"/>
          </ac:spMkLst>
        </pc:spChg>
      </pc:sldChg>
      <pc:sldChg chg="modSp add mod">
        <pc:chgData name="First Presbyterian Church, Blairstown, NJ" userId="96d466b960cbaa79" providerId="LiveId" clId="{1BE1ADCB-AD57-427B-BB09-3346E0CAFDCB}" dt="2023-11-21T15:08:58.871" v="81" actId="20577"/>
        <pc:sldMkLst>
          <pc:docMk/>
          <pc:sldMk cId="2970482503" sldId="983"/>
        </pc:sldMkLst>
        <pc:spChg chg="mod">
          <ac:chgData name="First Presbyterian Church, Blairstown, NJ" userId="96d466b960cbaa79" providerId="LiveId" clId="{1BE1ADCB-AD57-427B-BB09-3346E0CAFDCB}" dt="2023-11-21T15:08:58.871" v="81" actId="20577"/>
          <ac:spMkLst>
            <pc:docMk/>
            <pc:sldMk cId="2970482503" sldId="983"/>
            <ac:spMk id="7170" creationId="{8EF1FF12-5DC1-4FF4-9F10-6F883AD9071E}"/>
          </ac:spMkLst>
        </pc:spChg>
      </pc:sldChg>
      <pc:sldChg chg="add">
        <pc:chgData name="First Presbyterian Church, Blairstown, NJ" userId="96d466b960cbaa79" providerId="LiveId" clId="{1BE1ADCB-AD57-427B-BB09-3346E0CAFDCB}" dt="2023-11-21T15:20:04.872" v="121"/>
        <pc:sldMkLst>
          <pc:docMk/>
          <pc:sldMk cId="0" sldId="984"/>
        </pc:sldMkLst>
      </pc:sldChg>
      <pc:sldChg chg="modSp add mod">
        <pc:chgData name="First Presbyterian Church, Blairstown, NJ" userId="96d466b960cbaa79" providerId="LiveId" clId="{1BE1ADCB-AD57-427B-BB09-3346E0CAFDCB}" dt="2023-11-21T17:07:36.183" v="168" actId="404"/>
        <pc:sldMkLst>
          <pc:docMk/>
          <pc:sldMk cId="4200034259" sldId="985"/>
        </pc:sldMkLst>
        <pc:spChg chg="mod">
          <ac:chgData name="First Presbyterian Church, Blairstown, NJ" userId="96d466b960cbaa79" providerId="LiveId" clId="{1BE1ADCB-AD57-427B-BB09-3346E0CAFDCB}" dt="2023-11-21T17:07:36.183" v="168" actId="404"/>
          <ac:spMkLst>
            <pc:docMk/>
            <pc:sldMk cId="4200034259" sldId="985"/>
            <ac:spMk id="25602" creationId="{3C1CF077-8A5F-4010-AF46-0919BC272DA2}"/>
          </ac:spMkLst>
        </pc:spChg>
      </pc:sldChg>
      <pc:sldChg chg="modSp add mod">
        <pc:chgData name="First Presbyterian Church, Blairstown, NJ" userId="96d466b960cbaa79" providerId="LiveId" clId="{1BE1ADCB-AD57-427B-BB09-3346E0CAFDCB}" dt="2023-11-21T17:37:57.751" v="296" actId="20577"/>
        <pc:sldMkLst>
          <pc:docMk/>
          <pc:sldMk cId="337429459" sldId="986"/>
        </pc:sldMkLst>
        <pc:spChg chg="mod">
          <ac:chgData name="First Presbyterian Church, Blairstown, NJ" userId="96d466b960cbaa79" providerId="LiveId" clId="{1BE1ADCB-AD57-427B-BB09-3346E0CAFDCB}" dt="2023-11-21T17:37:57.751" v="296" actId="20577"/>
          <ac:spMkLst>
            <pc:docMk/>
            <pc:sldMk cId="337429459" sldId="986"/>
            <ac:spMk id="17410" creationId="{4532FAAA-3A0F-4CF3-BD4A-7E5B879733B0}"/>
          </ac:spMkLst>
        </pc:spChg>
      </pc:sldChg>
      <pc:sldChg chg="modSp add del mod">
        <pc:chgData name="First Presbyterian Church, Blairstown, NJ" userId="96d466b960cbaa79" providerId="LiveId" clId="{1BE1ADCB-AD57-427B-BB09-3346E0CAFDCB}" dt="2023-11-21T17:07:39.109" v="169" actId="47"/>
        <pc:sldMkLst>
          <pc:docMk/>
          <pc:sldMk cId="807474658" sldId="986"/>
        </pc:sldMkLst>
        <pc:spChg chg="mod">
          <ac:chgData name="First Presbyterian Church, Blairstown, NJ" userId="96d466b960cbaa79" providerId="LiveId" clId="{1BE1ADCB-AD57-427B-BB09-3346E0CAFDCB}" dt="2023-11-21T17:07:11.990" v="160" actId="6549"/>
          <ac:spMkLst>
            <pc:docMk/>
            <pc:sldMk cId="807474658" sldId="986"/>
            <ac:spMk id="25602" creationId="{3C1CF077-8A5F-4010-AF46-0919BC272DA2}"/>
          </ac:spMkLst>
        </pc:spChg>
      </pc:sldChg>
      <pc:sldChg chg="modSp add mod">
        <pc:chgData name="First Presbyterian Church, Blairstown, NJ" userId="96d466b960cbaa79" providerId="LiveId" clId="{1BE1ADCB-AD57-427B-BB09-3346E0CAFDCB}" dt="2023-11-21T17:38:01.233" v="297" actId="6549"/>
        <pc:sldMkLst>
          <pc:docMk/>
          <pc:sldMk cId="3455905099" sldId="987"/>
        </pc:sldMkLst>
        <pc:spChg chg="mod">
          <ac:chgData name="First Presbyterian Church, Blairstown, NJ" userId="96d466b960cbaa79" providerId="LiveId" clId="{1BE1ADCB-AD57-427B-BB09-3346E0CAFDCB}" dt="2023-11-21T17:38:01.233" v="297" actId="6549"/>
          <ac:spMkLst>
            <pc:docMk/>
            <pc:sldMk cId="3455905099" sldId="987"/>
            <ac:spMk id="17410" creationId="{4532FAAA-3A0F-4CF3-BD4A-7E5B879733B0}"/>
          </ac:spMkLst>
        </pc:spChg>
      </pc:sldChg>
      <pc:sldChg chg="modSp add mod">
        <pc:chgData name="First Presbyterian Church, Blairstown, NJ" userId="96d466b960cbaa79" providerId="LiveId" clId="{1BE1ADCB-AD57-427B-BB09-3346E0CAFDCB}" dt="2023-11-22T19:24:07.414" v="453" actId="6549"/>
        <pc:sldMkLst>
          <pc:docMk/>
          <pc:sldMk cId="3736124732" sldId="988"/>
        </pc:sldMkLst>
        <pc:spChg chg="mod">
          <ac:chgData name="First Presbyterian Church, Blairstown, NJ" userId="96d466b960cbaa79" providerId="LiveId" clId="{1BE1ADCB-AD57-427B-BB09-3346E0CAFDCB}" dt="2023-11-22T19:24:07.414" v="453" actId="6549"/>
          <ac:spMkLst>
            <pc:docMk/>
            <pc:sldMk cId="3736124732" sldId="988"/>
            <ac:spMk id="33794" creationId="{C77F867B-27C4-4CE6-9DFA-AED2D3BD78C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11/24/2023</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2168624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11/24/2023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49166" y="104503"/>
            <a:ext cx="8845668" cy="66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6318309" y="228600"/>
            <a:ext cx="2667000" cy="2657138"/>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a:p>
            <a:pPr algn="ctr" eaLnBrk="1" hangingPunct="1">
              <a:lnSpc>
                <a:spcPts val="3200"/>
              </a:lnSpc>
              <a:spcBef>
                <a:spcPct val="0"/>
              </a:spcBef>
              <a:spcAft>
                <a:spcPts val="400"/>
              </a:spcAft>
              <a:buClrTx/>
              <a:buSzTx/>
              <a:buFontTx/>
              <a:buNone/>
              <a:defRPr/>
            </a:pP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a:p>
            <a:pPr algn="ctr" eaLnBrk="1" hangingPunct="1">
              <a:lnSpc>
                <a:spcPts val="3200"/>
              </a:lnSpc>
              <a:spcBef>
                <a:spcPct val="0"/>
              </a:spcBef>
              <a:spcAft>
                <a:spcPts val="0"/>
              </a:spcAft>
              <a:buClrTx/>
              <a:buSzTx/>
              <a:buFontTx/>
              <a:buNone/>
              <a:defRPr/>
            </a:pP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CELEBRATING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(No. 647  GTG)</a:t>
            </a:r>
            <a:endParaRPr lang="en-US"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with a grateful heart, give thanks to the Holy One;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because we’re given Jesus Christ the Son.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now let the weak say, “we are strong”; let the poor say,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are rich, because of what the Lord has done for us!”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Give thanks.</a:t>
            </a:r>
            <a:endPar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spcBef>
                <a:spcPts val="0"/>
              </a:spcBef>
              <a:buClr>
                <a:srgbClr val="FFFFCC"/>
              </a:buClr>
              <a:buFont typeface="Wingdings" panose="05000000000000000000" pitchFamily="2" charset="2"/>
              <a:buNone/>
              <a:defRPr/>
            </a:pPr>
            <a:endParaRPr lang="en-US" sz="24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62865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and extend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the peace of Christ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however you feel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most comfortable.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3600" i="1" kern="1400" dirty="0">
              <a:solidFill>
                <a:schemeClr val="tx1"/>
              </a:solidFill>
              <a:effectLst/>
              <a:latin typeface="+mj-lt"/>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3200" kern="1400" dirty="0">
                <a:solidFill>
                  <a:schemeClr val="tx1"/>
                </a:solidFill>
                <a:effectLst/>
                <a:latin typeface="Perpetua" panose="02020502060401020303" pitchFamily="18" charset="0"/>
                <a:ea typeface="Times New Roman" panose="02020603050405020304" pitchFamily="18" charset="0"/>
                <a:cs typeface="Tahoma" panose="020B0604030504040204" pitchFamily="34" charset="0"/>
              </a:rPr>
              <a:t>~ Children may go downstairs for Sunday School ~</a:t>
            </a:r>
            <a:endParaRPr lang="en-US" sz="2400" kern="1400" dirty="0">
              <a:solidFill>
                <a:schemeClr val="tx1"/>
              </a:solidFill>
              <a:effectLst/>
              <a:latin typeface="Times New Roman" panose="02020603050405020304" pitchFamily="18" charset="0"/>
              <a:ea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24236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76200"/>
            <a:ext cx="86106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it-IT" altLang="en-US" sz="24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4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Mailing your offering to the church: </a:t>
            </a:r>
            <a:br>
              <a:rPr lang="en-US" altLang="en-US" sz="2400" b="0" i="1" dirty="0">
                <a:effectLst>
                  <a:outerShdw blurRad="38100" dist="38100" dir="2700000" algn="tl">
                    <a:srgbClr val="000000">
                      <a:alpha val="43137"/>
                    </a:srgbClr>
                  </a:outerShdw>
                </a:effectLst>
              </a:rPr>
            </a:br>
            <a:r>
              <a:rPr lang="en-US" altLang="en-US" sz="2400" b="0" i="1" dirty="0">
                <a:effectLst>
                  <a:outerShdw blurRad="38100" dist="38100" dir="2700000" algn="tl">
                    <a:srgbClr val="000000">
                      <a:alpha val="43137"/>
                    </a:srgbClr>
                  </a:outerShdw>
                </a:effectLst>
              </a:rPr>
              <a:t>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47625"/>
            <a:ext cx="9144000" cy="6124754"/>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400" b="0" dirty="0"/>
              <a:t>* DOXOLOGY:  </a:t>
            </a:r>
            <a:r>
              <a:rPr lang="en-US" altLang="en-US" sz="2400" b="0" i="1" dirty="0"/>
              <a:t> No. 577    Glory Be to the Father </a:t>
            </a:r>
          </a:p>
          <a:p>
            <a:pPr algn="ctr" eaLnBrk="1" hangingPunct="1">
              <a:lnSpc>
                <a:spcPct val="150000"/>
              </a:lnSpc>
              <a:spcBef>
                <a:spcPct val="0"/>
              </a:spcBef>
              <a:buClrTx/>
              <a:buSzTx/>
              <a:buFont typeface="Wingdings" pitchFamily="2" charset="2"/>
              <a:buNone/>
              <a:defRPr/>
            </a:pPr>
            <a:r>
              <a:rPr lang="en-US" altLang="en-US" sz="2800" b="1" i="1" dirty="0"/>
              <a:t>Glory be to the Father, and the Son, and the Holy Ghost; As it was in the beginning, is now, and ever shall be, world without end. Amen.</a:t>
            </a:r>
          </a:p>
          <a:p>
            <a:pPr algn="ctr" eaLnBrk="1" hangingPunct="1">
              <a:lnSpc>
                <a:spcPct val="150000"/>
              </a:lnSpc>
              <a:spcBef>
                <a:spcPct val="0"/>
              </a:spcBef>
              <a:buClrTx/>
              <a:buSzTx/>
              <a:buFont typeface="Wingdings" pitchFamily="2" charset="2"/>
              <a:buNone/>
              <a:defRPr/>
            </a:pPr>
            <a:r>
              <a:rPr lang="en-US" altLang="en-US" sz="2800" b="1" i="1" dirty="0"/>
              <a:t>As it was in the beginning, is now, and ever shall be, world without end. Amen.</a:t>
            </a:r>
          </a:p>
          <a:p>
            <a:pPr algn="ctr" eaLnBrk="1" hangingPunct="1">
              <a:lnSpc>
                <a:spcPct val="150000"/>
              </a:lnSpc>
              <a:spcBef>
                <a:spcPct val="0"/>
              </a:spcBef>
              <a:buClrTx/>
              <a:buSzTx/>
              <a:buFont typeface="Wingdings" pitchFamily="2" charset="2"/>
              <a:buNone/>
              <a:defRPr/>
            </a:pPr>
            <a:r>
              <a:rPr lang="en-US" altLang="en-US" sz="2800" b="1" i="1" dirty="0"/>
              <a:t>Amen. Amen. Amen. Amen. Amen. Amen. Amen.</a:t>
            </a:r>
          </a:p>
          <a:p>
            <a:pPr eaLnBrk="1" hangingPunct="1">
              <a:spcBef>
                <a:spcPct val="0"/>
              </a:spcBef>
              <a:buClrTx/>
              <a:buSzTx/>
              <a:buFontTx/>
              <a:buNone/>
              <a:defRPr/>
            </a:pPr>
            <a:endParaRPr lang="en-US" altLang="en-US" sz="2800" b="1" dirty="0"/>
          </a:p>
          <a:p>
            <a:pPr eaLnBrk="1" hangingPunct="1">
              <a:spcBef>
                <a:spcPct val="0"/>
              </a:spcBef>
              <a:buClrTx/>
              <a:buSzTx/>
              <a:buFontTx/>
              <a:buNone/>
              <a:defRPr/>
            </a:pPr>
            <a:endParaRPr lang="en-US" altLang="en-US" sz="2800" dirty="0"/>
          </a:p>
          <a:p>
            <a:pPr eaLnBrk="1" hangingPunct="1">
              <a:spcBef>
                <a:spcPct val="0"/>
              </a:spcBef>
              <a:buClrTx/>
              <a:buSzTx/>
              <a:buFontTx/>
              <a:buNone/>
              <a:defRPr/>
            </a:pPr>
            <a:r>
              <a:rPr lang="en-US" altLang="en-US" sz="2400" dirty="0"/>
              <a:t>* </a:t>
            </a:r>
            <a:r>
              <a:rPr lang="en-US" altLang="en-US" sz="2400" b="0" dirty="0"/>
              <a:t>PRAYER OF DEDICATION</a:t>
            </a:r>
          </a:p>
          <a:p>
            <a:pPr eaLnBrk="1" hangingPunct="1">
              <a:spcBef>
                <a:spcPct val="0"/>
              </a:spcBef>
              <a:buClrTx/>
              <a:buSzTx/>
              <a:buFontTx/>
              <a:buNone/>
              <a:defRPr/>
            </a:pPr>
            <a:endParaRPr lang="en-US" alt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0"/>
            <a:ext cx="8534400" cy="689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EPISTLE LESSON: James 3: 1–18 </a:t>
            </a:r>
          </a:p>
          <a:p>
            <a:pPr algn="ctr">
              <a:lnSpc>
                <a:spcPct val="150000"/>
              </a:lnSpc>
              <a:buNone/>
              <a:defRPr/>
            </a:pPr>
            <a:r>
              <a:rPr lang="en-US" sz="2400" b="0" dirty="0">
                <a:effectLst>
                  <a:outerShdw blurRad="38100" dist="38100" dir="2700000" algn="tl">
                    <a:srgbClr val="000000">
                      <a:alpha val="43137"/>
                    </a:srgbClr>
                  </a:outerShdw>
                </a:effectLst>
                <a:cs typeface="Arial" pitchFamily="34" charset="0"/>
              </a:rPr>
              <a:t>Christians should demonstrate Godly wisdom.</a:t>
            </a:r>
          </a:p>
          <a:p>
            <a:pPr indent="171450" algn="just">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Not many of you should become teachers, my brothers and sisters, for you know that we who teach will face stricter judgment.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all of us make many mistakes. Anyone who makes no mistakes in speaking is mature, able to keep the whole body in check with a bridle.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If we put bits into the mouths of horses to make them obey us, we guide their whole bodies. . . . . </a:t>
            </a:r>
            <a:r>
              <a:rPr lang="en-US" sz="26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endParaRPr lang="en-US" sz="2600" b="0" i="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7455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75233"/>
            <a:ext cx="86868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Or look at ships: though they are so large and are driven by strong winds, yet they are guided by a very small rudder wherever the will of the pilot directs.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also the tongue is a small member, yet it boasts of great exploits.</a:t>
            </a:r>
          </a:p>
          <a:p>
            <a:pPr indent="17145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How great a forest is set ablaze by a such a small fire!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the tongue is a fire. The tongue is placed among our members as a world of iniquity; it stains the whole body, sets on fire the cycle of life, and is itself set on fire by hell. . . . </a:t>
            </a:r>
            <a:endParaRPr lang="en-US" sz="26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368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75233"/>
            <a:ext cx="86868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every species of beast and bird, of reptile and sea creature, can be tamed and has been tamed by the human species,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no one can tame the tongue—a restless evil, full of deadly poison.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With it we bless the Lord and Father, and with it we curse people, made in the likeness of God.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From the same mouth comes a blessing and a curse. My brothers and sisters, this ought not to be so.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Does a spring pour forth from the same opening both fresh and brackish water? . . . </a:t>
            </a:r>
          </a:p>
        </p:txBody>
      </p:sp>
    </p:spTree>
    <p:extLst>
      <p:ext uri="{BB962C8B-B14F-4D97-AF65-F5344CB8AC3E}">
        <p14:creationId xmlns:p14="http://schemas.microsoft.com/office/powerpoint/2010/main" val="485315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75233"/>
            <a:ext cx="8686800" cy="664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Can a fig tree, my brothers and sisters, yield olives or a grapevine figs? No more can salt water yield fresh.</a:t>
            </a:r>
          </a:p>
          <a:p>
            <a:pPr indent="171450" algn="just">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Two Kinds of Wisdom</a:t>
            </a:r>
          </a:p>
          <a:p>
            <a:pPr indent="17145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Who is wise and knowledgeable among you? Show by your good life that your works are done with gentleness born of wisdom.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if you have bitter envy and selfish ambition in your hearts, do not be arrogant and lie about the truth.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This is not wisdom that comes down from above . . .</a:t>
            </a:r>
          </a:p>
        </p:txBody>
      </p:sp>
    </p:spTree>
    <p:extLst>
      <p:ext uri="{BB962C8B-B14F-4D97-AF65-F5344CB8AC3E}">
        <p14:creationId xmlns:p14="http://schemas.microsoft.com/office/powerpoint/2010/main" val="337429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75233"/>
            <a:ext cx="8686800" cy="517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is earthly, unspiritual, devilish.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where there is envy and selfish ambition, there will also be disorder and wickedness of every kind.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the wisdom from above is first pure, then peaceable, gentle, willing to yield, full of mercy and good fruits, without a trace of partiality or hypocrisy.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the fruit of righteousness is sown in peace by those who make peace.</a:t>
            </a:r>
          </a:p>
        </p:txBody>
      </p:sp>
    </p:spTree>
    <p:extLst>
      <p:ext uri="{BB962C8B-B14F-4D97-AF65-F5344CB8AC3E}">
        <p14:creationId xmlns:p14="http://schemas.microsoft.com/office/powerpoint/2010/main" val="3455905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609600" y="0"/>
            <a:ext cx="8305800" cy="666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Matthew 25: 31–46	</a:t>
            </a:r>
          </a:p>
          <a:p>
            <a:pPr marR="0" indent="342900" algn="ctr">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The judgment of the nations.</a:t>
            </a:r>
          </a:p>
          <a:p>
            <a:pPr indent="28575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the Son of Man comes in his glory and all the angels with him, then he will sit on the throne of his glory.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All the nations will be gathered before him, and he will separate people one from another as a shepherd separates the sheep from the goats,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he will put the sheep at his right hand and the goats at the left.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the king will say to those at his right hand, ‘Come, you who are blessed by my Father, . . .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04173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741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CHORAL INTROIT:   	Chancel Choir</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4384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0"/>
            <a:ext cx="8610600" cy="711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3429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inherit the kingdom prepared for you from the foundation of the world,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I was hungry and you gave me food, I was thirsty and you gave me something to drink, I was a stranger and you welcomed 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was naked and you gave me clothing, I was sick and you took care of me, I was in prison and you visited 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the righteous will answer him, ‘Lord, when was it that we saw you hungry and gave you food or thirsty and gave you something to drink?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38 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when was it that we saw you a stranger and welcomed . . .		</a:t>
            </a:r>
          </a:p>
        </p:txBody>
      </p:sp>
    </p:spTree>
    <p:extLst>
      <p:ext uri="{BB962C8B-B14F-4D97-AF65-F5344CB8AC3E}">
        <p14:creationId xmlns:p14="http://schemas.microsoft.com/office/powerpoint/2010/main" val="1203527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0"/>
            <a:ext cx="86106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3429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you or naked and gave you clothing?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when was it that we saw you sick or in prison and visited you?’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the king will answer them, ‘Truly I tell you, just as you did it to one of the least of these brothers and sisters of mine, you did it to 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he will say to those at his left hand, ‘You who are accursed, depart from me into the eternal fire prepared for the devil and his angels,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I was hungry and you gave me no food, I was thirsty and you gave me nothing to drink, . . .</a:t>
            </a:r>
          </a:p>
        </p:txBody>
      </p:sp>
    </p:spTree>
    <p:extLst>
      <p:ext uri="{BB962C8B-B14F-4D97-AF65-F5344CB8AC3E}">
        <p14:creationId xmlns:p14="http://schemas.microsoft.com/office/powerpoint/2010/main" val="190216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85404"/>
            <a:ext cx="84582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3429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was a stranger and you did not welcome me, naked and you did not give me clothing, sick and in prison and you did not visit 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they also will answer, ‘Lord, when was it that we saw you hungry or thirsty or a stranger or naked or sick or in prison and did not take care of you?’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he will answer them, ‘Truly I tell you, just as you did not do it to one of the least of these, you did not do it to 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these will go away into eternal punishment but the righteous into eternal life.”.</a:t>
            </a:r>
          </a:p>
        </p:txBody>
      </p:sp>
    </p:spTree>
    <p:extLst>
      <p:ext uri="{BB962C8B-B14F-4D97-AF65-F5344CB8AC3E}">
        <p14:creationId xmlns:p14="http://schemas.microsoft.com/office/powerpoint/2010/main" val="1798927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0" y="1752600"/>
            <a:ext cx="9144000"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sz="2400" b="0" dirty="0"/>
              <a:t>ANTHEM with the Chancel Choir:</a:t>
            </a:r>
          </a:p>
          <a:p>
            <a:pPr algn="ctr" eaLnBrk="1" hangingPunct="1">
              <a:lnSpc>
                <a:spcPct val="150000"/>
              </a:lnSpc>
              <a:spcBef>
                <a:spcPct val="0"/>
              </a:spcBef>
              <a:buClrTx/>
              <a:buSzTx/>
              <a:buFontTx/>
              <a:buNone/>
            </a:pPr>
            <a:endParaRPr lang="en-US" altLang="en-US" sz="2400" b="0" dirty="0"/>
          </a:p>
          <a:p>
            <a:pPr algn="ctr" eaLnBrk="1" hangingPunct="1">
              <a:spcBef>
                <a:spcPct val="0"/>
              </a:spcBef>
              <a:buClrTx/>
              <a:buSzTx/>
              <a:buFontTx/>
              <a:buNone/>
            </a:pPr>
            <a:r>
              <a:rPr lang="en-US" altLang="en-US" sz="2800" b="0" i="1" dirty="0">
                <a:latin typeface="+mj-lt"/>
              </a:rPr>
              <a:t>Offertory by John Ness Beck</a:t>
            </a:r>
          </a:p>
          <a:p>
            <a:pPr algn="ctr" eaLnBrk="1" hangingPunct="1">
              <a:spcBef>
                <a:spcPct val="0"/>
              </a:spcBef>
              <a:buClrTx/>
              <a:buSzTx/>
              <a:buFontTx/>
              <a:buNone/>
            </a:pPr>
            <a:endParaRPr lang="en-US" altLang="en-US" sz="2300" b="0" dirty="0">
              <a:latin typeface="+mj-lt"/>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888417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20499" name="Freeform 5">
            <a:extLst>
              <a:ext uri="{FF2B5EF4-FFF2-40B4-BE49-F238E27FC236}">
                <a16:creationId xmlns:a16="http://schemas.microsoft.com/office/drawing/2014/main" id="{0F26ABD3-9F56-43F4-AAE5-B8ADF4B69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703738" y="1762886"/>
            <a:ext cx="574268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1864517" y="1485900"/>
            <a:ext cx="5414966" cy="28574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Tx/>
              <a:buSzTx/>
              <a:buNone/>
              <a:tabLst>
                <a:tab pos="7543800" algn="r"/>
              </a:tabLst>
            </a:pPr>
            <a:r>
              <a:rPr lang="en-US" altLang="en-US" sz="28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MEDITATION:  </a:t>
            </a:r>
          </a:p>
          <a:p>
            <a:pPr algn="ctr" eaLnBrk="1" hangingPunct="1">
              <a:lnSpc>
                <a:spcPct val="90000"/>
              </a:lnSpc>
              <a:spcBef>
                <a:spcPct val="0"/>
              </a:spcBef>
              <a:spcAft>
                <a:spcPts val="600"/>
              </a:spcAft>
              <a:buClrTx/>
              <a:buSzTx/>
              <a:buNone/>
              <a:tabLst>
                <a:tab pos="7543800" algn="r"/>
              </a:tabLst>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with Melanie Williams</a:t>
            </a:r>
            <a:endPar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tabLst>
                <a:tab pos="7543800" algn="r"/>
              </a:tabLst>
            </a:pPr>
            <a:endParaRPr lang="en-US" altLang="en-US" sz="28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tabLst>
                <a:tab pos="7543800" algn="r"/>
              </a:tabLst>
            </a:pPr>
            <a:r>
              <a:rPr lang="en-US" altLang="en-US" sz="28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Good Fruit from Godly Wisdom </a:t>
            </a:r>
          </a:p>
          <a:p>
            <a:pPr algn="ctr" eaLnBrk="1" hangingPunct="1">
              <a:lnSpc>
                <a:spcPct val="90000"/>
              </a:lnSpc>
              <a:spcBef>
                <a:spcPct val="0"/>
              </a:spcBef>
              <a:spcAft>
                <a:spcPts val="600"/>
              </a:spcAft>
              <a:buClrTx/>
              <a:buSzTx/>
              <a:buNone/>
              <a:tabLst>
                <a:tab pos="7543800" algn="r"/>
              </a:tabLst>
            </a:pPr>
            <a:endParaRPr lang="en-US" alt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984762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533400" y="-13804"/>
            <a:ext cx="8229600" cy="6719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b="1" dirty="0">
                <a:effectLst>
                  <a:outerShdw blurRad="38100" dist="38100" dir="2700000" algn="tl">
                    <a:srgbClr val="000000">
                      <a:alpha val="43137"/>
                    </a:srgbClr>
                  </a:outerShdw>
                </a:effectLst>
                <a:cs typeface="Arial" charset="0"/>
              </a:rPr>
              <a:t>RESPONDING TO GOD’S WORD</a:t>
            </a:r>
          </a:p>
          <a:p>
            <a:pPr algn="ctr" eaLnBrk="1" hangingPunct="1">
              <a:spcBef>
                <a:spcPct val="0"/>
              </a:spcBef>
              <a:buClrTx/>
              <a:buSzTx/>
              <a:buNone/>
              <a:defRPr/>
            </a:pPr>
            <a:endParaRPr lang="en-US" sz="1400" dirty="0">
              <a:effectLst>
                <a:outerShdw blurRad="38100" dist="38100" dir="2700000" algn="tl">
                  <a:srgbClr val="000000">
                    <a:alpha val="43137"/>
                  </a:srgbClr>
                </a:outerShdw>
              </a:effectLst>
              <a:cs typeface="Arial" charset="0"/>
            </a:endParaRPr>
          </a:p>
          <a:p>
            <a:pPr eaLnBrk="1" hangingPunct="1">
              <a:lnSpc>
                <a:spcPct val="150000"/>
              </a:lnSpc>
              <a:spcBef>
                <a:spcPct val="0"/>
              </a:spcBef>
              <a:buClrTx/>
              <a:buSzTx/>
              <a:buNone/>
              <a:defRPr/>
            </a:pPr>
            <a:r>
              <a:rPr lang="en-US" altLang="en-US" sz="2000" b="0" dirty="0">
                <a:effectLst>
                  <a:outerShdw blurRad="38100" dist="38100" dir="2700000" algn="tl">
                    <a:srgbClr val="000000">
                      <a:alpha val="43137"/>
                    </a:srgbClr>
                  </a:outerShdw>
                </a:effectLst>
              </a:rPr>
              <a:t>* AFFIRMATION OF FAITH:	</a:t>
            </a:r>
            <a:r>
              <a:rPr lang="en-US" altLang="en-US" sz="2000" b="0" i="1" dirty="0">
                <a:effectLst>
                  <a:outerShdw blurRad="38100" dist="38100" dir="2700000" algn="tl">
                    <a:srgbClr val="000000">
                      <a:alpha val="43137"/>
                    </a:srgbClr>
                  </a:outerShdw>
                </a:effectLst>
              </a:rPr>
              <a:t>Colossians1:15-20: An Affirmation of Hope</a:t>
            </a:r>
            <a:endParaRPr lang="en-US" altLang="en-US" sz="1100" b="0" i="1" dirty="0">
              <a:effectLst>
                <a:outerShdw blurRad="38100" dist="38100" dir="2700000" algn="tl">
                  <a:srgbClr val="000000">
                    <a:alpha val="43137"/>
                  </a:srgbClr>
                </a:outerShdw>
              </a:effectLst>
            </a:endParaRPr>
          </a:p>
          <a:p>
            <a:pPr marR="0" indent="288925" algn="just">
              <a:lnSpc>
                <a:spcPct val="150000"/>
              </a:lnSpc>
              <a:spcBef>
                <a:spcPts val="0"/>
              </a:spcBef>
              <a:spcAft>
                <a:spcPts val="0"/>
              </a:spcAft>
              <a:buNone/>
              <a:tabLst>
                <a:tab pos="5486400" algn="r"/>
              </a:tabLst>
            </a:pPr>
            <a:r>
              <a:rPr lang="en-US" sz="3000"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Christ is the image of the invisible God, the firstborn of all creation; in him all things in heaven and on earth were created, things visible and invisible.  All things have been created through him and for him.  He himself is before all things, and in him all things hold together. </a:t>
            </a:r>
            <a:r>
              <a:rPr lang="en-US" sz="2800"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800" b="0" i="1" kern="1400" dirty="0">
                <a:effectLst>
                  <a:outerShdw blurRad="38100" dist="38100" dir="2700000" algn="tl">
                    <a:srgbClr val="000000">
                      <a:alpha val="43137"/>
                    </a:srgbClr>
                  </a:outerShdw>
                </a:effectLst>
                <a:latin typeface="+mj-lt"/>
                <a:ea typeface="Times New Roman" panose="02020603050405020304" pitchFamily="18" charset="0"/>
              </a:rPr>
              <a:t>Cont’d.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609600" y="228600"/>
            <a:ext cx="7924800" cy="623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288925" algn="just">
              <a:lnSpc>
                <a:spcPct val="150000"/>
              </a:lnSpc>
              <a:spcBef>
                <a:spcPts val="0"/>
              </a:spcBef>
              <a:spcAft>
                <a:spcPts val="0"/>
              </a:spcAft>
              <a:buNone/>
              <a:tabLst>
                <a:tab pos="5486400" algn="r"/>
              </a:tabLst>
            </a:pPr>
            <a:r>
              <a:rPr lang="en-US" sz="3000"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is the head of the body, the church; he is the beginning, the firstborn from the dead, so that he might come to have first place in everything.   For in him all the fullness of God was pleased to dwell, and through him God was pleased to reconcile all things, whether on earth or in heaven, by making peace through the blood of the cross. Amen.</a:t>
            </a:r>
          </a:p>
        </p:txBody>
      </p:sp>
    </p:spTree>
    <p:extLst>
      <p:ext uri="{BB962C8B-B14F-4D97-AF65-F5344CB8AC3E}">
        <p14:creationId xmlns:p14="http://schemas.microsoft.com/office/powerpoint/2010/main" val="867813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94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spcBef>
                <a:spcPct val="0"/>
              </a:spcBef>
              <a:buFont typeface="Wingdings" pitchFamily="2" charset="2"/>
              <a:buNone/>
              <a:defRPr/>
            </a:pPr>
            <a:r>
              <a:rPr lang="en-US" altLang="en-US" sz="2400" b="0" dirty="0">
                <a:effectLst>
                  <a:outerShdw blurRad="38100" dist="38100" dir="2700000" algn="tl">
                    <a:srgbClr val="000000">
                      <a:alpha val="43137"/>
                    </a:srgbClr>
                  </a:outerShdw>
                </a:effectLst>
              </a:rPr>
              <a:t>* HYMN:</a:t>
            </a:r>
            <a:r>
              <a:rPr lang="en-US" altLang="en-US" sz="2400" b="0" i="1" dirty="0">
                <a:effectLst>
                  <a:outerShdw blurRad="38100" dist="38100" dir="2700000" algn="tl">
                    <a:srgbClr val="000000">
                      <a:alpha val="43137"/>
                    </a:srgbClr>
                  </a:outerShdw>
                </a:effectLst>
              </a:rPr>
              <a:t>   No. 335. 		Though I May Speak</a:t>
            </a:r>
            <a:endParaRPr lang="en-US" altLang="en-US" sz="1000" b="0"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Though I may speak with bravest fire,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have the gift to all inspire,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have not love, my words are vain;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As sounding brass, and hopeless gain.</a:t>
            </a:r>
          </a:p>
          <a:p>
            <a:pPr algn="ctr">
              <a:spcBef>
                <a:spcPct val="0"/>
              </a:spcBef>
              <a:buFont typeface="Wingdings" pitchFamily="2" charset="2"/>
              <a:buNone/>
              <a:defRPr/>
            </a:pPr>
            <a:endParaRPr lang="en-US" altLang="en-US" sz="2000" b="1"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rPr>
              <a:t>Come, Spirit, come, our hearts control,</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rPr>
              <a:t>Our spirits long to be made whole.</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rPr>
              <a:t>Let inward love guide every deed;</a:t>
            </a:r>
          </a:p>
          <a:p>
            <a:pPr algn="ctr">
              <a:lnSpc>
                <a:spcPct val="150000"/>
              </a:lnSpc>
              <a:spcBef>
                <a:spcPct val="0"/>
              </a:spcBef>
              <a:buFont typeface="Wingdings" pitchFamily="2" charset="2"/>
              <a:buNone/>
              <a:defRPr/>
            </a:pPr>
            <a:r>
              <a:rPr lang="en-US" altLang="en-US" sz="3200" b="1" i="1" dirty="0">
                <a:effectLst>
                  <a:outerShdw blurRad="38100" dist="38100" dir="2700000" algn="tl">
                    <a:srgbClr val="000000">
                      <a:alpha val="43137"/>
                    </a:srgbClr>
                  </a:outerShdw>
                </a:effectLst>
              </a:rPr>
              <a:t>By this we worship and are freed.</a:t>
            </a:r>
            <a:endParaRPr lang="en-US" altLang="en-US" sz="28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0034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152400" y="0"/>
            <a:ext cx="8534400" cy="594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Font typeface="Wingdings" panose="05000000000000000000" pitchFamily="2" charset="2"/>
              <a:buNone/>
            </a:pPr>
            <a:r>
              <a:rPr lang="en-US" sz="2400" b="0" kern="1400" dirty="0">
                <a:effectLst/>
                <a:latin typeface="Tahoma" panose="020B0604030504040204" pitchFamily="34" charset="0"/>
                <a:ea typeface="Times New Roman" panose="02020603050405020304" pitchFamily="18" charset="0"/>
              </a:rPr>
              <a:t>PRAYER OF THANKSGIVING, OF THE PEOPLE, </a:t>
            </a:r>
            <a:br>
              <a:rPr lang="en-US" sz="2400" b="0" kern="1400" dirty="0">
                <a:effectLst/>
                <a:latin typeface="Tahoma" panose="020B0604030504040204" pitchFamily="34" charset="0"/>
                <a:ea typeface="Times New Roman" panose="02020603050405020304" pitchFamily="18" charset="0"/>
              </a:rPr>
            </a:br>
            <a:r>
              <a:rPr lang="en-US" sz="2400" b="0" kern="1400" dirty="0">
                <a:effectLst/>
                <a:latin typeface="Tahoma" panose="020B0604030504040204" pitchFamily="34" charset="0"/>
                <a:ea typeface="Times New Roman" panose="02020603050405020304" pitchFamily="18" charset="0"/>
              </a:rPr>
              <a:t>&amp; THE LORD’S PRAYER</a:t>
            </a:r>
          </a:p>
          <a:p>
            <a:pPr algn="ctr">
              <a:buFont typeface="Wingdings" panose="05000000000000000000" pitchFamily="2" charset="2"/>
              <a:buNone/>
            </a:pPr>
            <a:endParaRPr lang="en-US" sz="2400" b="0" kern="1400" dirty="0">
              <a:effectLst/>
              <a:latin typeface="Tahoma" panose="020B0604030504040204" pitchFamily="34" charset="0"/>
              <a:ea typeface="Times New Roman" panose="02020603050405020304" pitchFamily="18" charset="0"/>
            </a:endParaRPr>
          </a:p>
          <a:p>
            <a:pPr>
              <a:buFont typeface="Wingdings" panose="05000000000000000000" pitchFamily="2" charset="2"/>
              <a:buNone/>
            </a:pPr>
            <a:r>
              <a:rPr lang="en-US" altLang="en-US" sz="2400" b="0" dirty="0"/>
              <a:t>Leader:	    Holy Lord…as we pray together:</a:t>
            </a:r>
          </a:p>
          <a:p>
            <a:pPr>
              <a:buFont typeface="Wingdings" panose="05000000000000000000" pitchFamily="2" charset="2"/>
              <a:buNone/>
            </a:pPr>
            <a:endParaRPr lang="en-US" altLang="en-US" sz="1050" b="0" dirty="0"/>
          </a:p>
          <a:p>
            <a:pPr marL="1143000" indent="-1143000" algn="just">
              <a:buFont typeface="Wingdings" panose="05000000000000000000" pitchFamily="2" charset="2"/>
              <a:buNone/>
            </a:pPr>
            <a:r>
              <a:rPr lang="en-US" altLang="en-US" b="1" dirty="0"/>
              <a:t>ALL: 	God of all power, where two or more are gathered, you are with us.  Send your Holy Spirit upon us that we may live bound together by faith in Jesus’ name grateful for the life we share together.  In our love for Jesus and one another, we pray as Jesus taught, saying …</a:t>
            </a:r>
            <a:endParaRPr lang="en-US" altLang="en-US" sz="2600" b="1" dirty="0">
              <a:effectLst>
                <a:outerShdw blurRad="38100" dist="38100" dir="2700000" algn="tl">
                  <a:srgbClr val="000000">
                    <a:alpha val="43137"/>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152400" y="85007"/>
            <a:ext cx="9144000"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Font typeface="Wingdings" panose="05000000000000000000" pitchFamily="2" charset="2"/>
              <a:buNone/>
            </a:pPr>
            <a:endParaRPr lang="en-US" altLang="en-US" sz="2400" b="0" dirty="0"/>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Our Father who art in heaven,</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Hallowed be thy name.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Thy kingdom come, thy will be done;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On earth as it is in heaven.</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Give us this day our daily bread;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And forgive us our debts,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As we forgive our debtors;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And lead us not into temptation,</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But deliver us from evil,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For Thine is the kingdom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And the power and the glory, forever.  Amen.</a:t>
            </a:r>
          </a:p>
        </p:txBody>
      </p:sp>
    </p:spTree>
    <p:extLst>
      <p:ext uri="{BB962C8B-B14F-4D97-AF65-F5344CB8AC3E}">
        <p14:creationId xmlns:p14="http://schemas.microsoft.com/office/powerpoint/2010/main" val="3736124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338137" y="0"/>
            <a:ext cx="8467725"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a:t>
            </a:r>
            <a:endParaRPr lang="en-US" altLang="en-US" sz="18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Make a joyful noise to the Lord, all the earth</a:t>
            </a:r>
          </a:p>
          <a:p>
            <a:pPr marL="914400" indent="-685800">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Worship the Lord with gladness; come into God’s presence with singing!</a:t>
            </a: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Know that the Lord is God.</a:t>
            </a:r>
          </a:p>
          <a:p>
            <a:pPr marL="914400" indent="-685800">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The Lord made us, and we belong to our Creator; we are God’s people and the sheep of God’s pasture.</a:t>
            </a:r>
          </a:p>
          <a:p>
            <a:pPr marL="914400" indent="-685800" algn="r">
              <a:spcBef>
                <a:spcPts val="0"/>
              </a:spcBef>
              <a:spcAft>
                <a:spcPts val="1200"/>
              </a:spcAft>
              <a:buFont typeface="Wingdings" pitchFamily="2" charset="2"/>
              <a:buNone/>
              <a:tabLst/>
              <a:defRPr/>
            </a:pPr>
            <a:r>
              <a:rPr lang="en-US" sz="2000" i="1" dirty="0">
                <a:effectLst>
                  <a:outerShdw blurRad="38100" dist="38100" dir="2700000" algn="tl">
                    <a:srgbClr val="000000">
                      <a:alpha val="43137"/>
                    </a:srgbClr>
                  </a:outerShdw>
                </a:effectLst>
              </a:rPr>
              <a:t>Cont’d.</a:t>
            </a:r>
            <a:endParaRPr lang="en-US" i="1" dirty="0">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32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Font typeface="Wingdings" pitchFamily="2" charset="2"/>
              <a:buNone/>
              <a:defRPr/>
            </a:pPr>
            <a:r>
              <a:rPr lang="en-US" sz="2800" b="1" dirty="0">
                <a:effectLst>
                  <a:outerShdw blurRad="38100" dist="38100" dir="2700000" algn="tl">
                    <a:srgbClr val="000000">
                      <a:alpha val="43137"/>
                    </a:srgbClr>
                  </a:outerShdw>
                </a:effectLst>
              </a:rPr>
              <a:t>DEPARTING IN GOD’S NAME</a:t>
            </a:r>
          </a:p>
          <a:p>
            <a:pPr algn="ctr">
              <a:spcBef>
                <a:spcPct val="0"/>
              </a:spcBef>
              <a:buFont typeface="Wingdings" pitchFamily="2" charset="2"/>
              <a:buNone/>
              <a:defRPr/>
            </a:pPr>
            <a:endParaRPr lang="en-US" sz="1000" dirty="0">
              <a:effectLst>
                <a:outerShdw blurRad="38100" dist="38100" dir="2700000" algn="tl">
                  <a:srgbClr val="000000">
                    <a:alpha val="43137"/>
                  </a:srgbClr>
                </a:outerShdw>
              </a:effectLst>
            </a:endParaRPr>
          </a:p>
          <a:p>
            <a:pPr>
              <a:spcBef>
                <a:spcPct val="0"/>
              </a:spcBef>
              <a:buFont typeface="Wingdings" pitchFamily="2" charset="2"/>
              <a:buNone/>
              <a:defRPr/>
            </a:pPr>
            <a:r>
              <a:rPr lang="en-US" altLang="en-US" sz="2400" b="0" dirty="0">
                <a:effectLst>
                  <a:outerShdw blurRad="38100" dist="38100" dir="2700000" algn="tl">
                    <a:srgbClr val="000000">
                      <a:alpha val="43137"/>
                    </a:srgbClr>
                  </a:outerShdw>
                </a:effectLst>
              </a:rPr>
              <a:t>* HYMN:</a:t>
            </a:r>
            <a:r>
              <a:rPr lang="en-US" altLang="en-US" sz="2400" b="0" i="1" dirty="0">
                <a:effectLst>
                  <a:outerShdw blurRad="38100" dist="38100" dir="2700000" algn="tl">
                    <a:srgbClr val="000000">
                      <a:alpha val="43137"/>
                    </a:srgbClr>
                  </a:outerShdw>
                </a:effectLst>
              </a:rPr>
              <a:t>   The Church Of Christ Cannot Be Bound  (No. 766 GTG)</a:t>
            </a:r>
          </a:p>
          <a:p>
            <a:pPr algn="r">
              <a:lnSpc>
                <a:spcPct val="150000"/>
              </a:lnSpc>
              <a:spcBef>
                <a:spcPct val="0"/>
              </a:spcBef>
              <a:buFont typeface="Wingdings" pitchFamily="2" charset="2"/>
              <a:buNone/>
              <a:defRPr/>
            </a:pPr>
            <a:r>
              <a:rPr lang="en-US" altLang="en-US" sz="2400" b="0" i="1" dirty="0">
                <a:effectLst>
                  <a:outerShdw blurRad="38100" dist="38100" dir="2700000" algn="tl">
                    <a:srgbClr val="000000">
                      <a:alpha val="43137"/>
                    </a:srgbClr>
                  </a:outerShdw>
                </a:effectLst>
              </a:rPr>
              <a:t>(Tune No. 439  vv. 1–4)</a:t>
            </a:r>
            <a:endParaRPr lang="en-US" altLang="en-US" sz="1000" b="0"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church of Christ cannot be bound</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By walls of wood or stone.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Where charity and love are found</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There can the church be known.</a:t>
            </a:r>
          </a:p>
          <a:p>
            <a:pPr algn="r">
              <a:lnSpc>
                <a:spcPct val="150000"/>
              </a:lnSpc>
              <a:spcBef>
                <a:spcPct val="0"/>
              </a:spcBef>
              <a:buFont typeface="Wingdings" pitchFamily="2" charset="2"/>
              <a:buNone/>
              <a:defRPr/>
            </a:pPr>
            <a:endParaRPr lang="en-US" altLang="en-US" sz="2400" i="1" dirty="0">
              <a:effectLst>
                <a:outerShdw blurRad="38100" dist="38100" dir="2700000" algn="tl">
                  <a:srgbClr val="000000">
                    <a:alpha val="43137"/>
                  </a:srgbClr>
                </a:outerShdw>
              </a:effectLst>
            </a:endParaRPr>
          </a:p>
          <a:p>
            <a:pPr algn="r">
              <a:lnSpc>
                <a:spcPct val="150000"/>
              </a:lnSpc>
              <a:spcBef>
                <a:spcPct val="0"/>
              </a:spcBef>
              <a:buFont typeface="Wingdings" pitchFamily="2" charset="2"/>
              <a:buNone/>
              <a:defRPr/>
            </a:pPr>
            <a:r>
              <a:rPr lang="en-US" altLang="en-US" sz="2400" i="1" dirty="0">
                <a:effectLst>
                  <a:outerShdw blurRad="38100" dist="38100" dir="2700000" algn="tl">
                    <a:srgbClr val="000000">
                      <a:alpha val="43137"/>
                    </a:srgbClr>
                  </a:outerShdw>
                </a:effectLst>
              </a:rPr>
              <a:t>Cont’d.</a:t>
            </a:r>
            <a:endParaRPr lang="en-US" altLang="en-US" sz="2800" i="1" dirty="0">
              <a:effectLst>
                <a:outerShdw blurRad="38100" dist="38100" dir="2700000" algn="tl">
                  <a:srgbClr val="000000">
                    <a:alpha val="43137"/>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500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True faith will open up the door</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step into the street.</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True service will seek out the poor</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ask to wash their feet.</a:t>
            </a:r>
          </a:p>
          <a:p>
            <a:pPr algn="ctr">
              <a:lnSpc>
                <a:spcPct val="150000"/>
              </a:lnSpc>
              <a:spcBef>
                <a:spcPct val="0"/>
              </a:spcBef>
              <a:buFont typeface="Wingdings" pitchFamily="2" charset="2"/>
              <a:buNone/>
              <a:defRPr/>
            </a:pPr>
            <a:endParaRPr lang="en-US" altLang="en-US" b="1" i="1" dirty="0">
              <a:effectLst>
                <a:outerShdw blurRad="38100" dist="38100" dir="2700000" algn="tl">
                  <a:srgbClr val="000000">
                    <a:alpha val="43137"/>
                  </a:srgbClr>
                </a:outerShdw>
              </a:effectLst>
            </a:endParaRPr>
          </a:p>
          <a:p>
            <a:pPr algn="r">
              <a:lnSpc>
                <a:spcPct val="150000"/>
              </a:lnSpc>
              <a:spcBef>
                <a:spcPct val="0"/>
              </a:spcBef>
              <a:buFont typeface="Wingdings" pitchFamily="2" charset="2"/>
              <a:buNone/>
              <a:defRPr/>
            </a:pPr>
            <a:r>
              <a:rPr lang="en-US" altLang="en-US" sz="2400" i="1" dirty="0">
                <a:effectLst>
                  <a:outerShdw blurRad="38100" dist="38100" dir="2700000" algn="tl">
                    <a:srgbClr val="000000">
                      <a:alpha val="43137"/>
                    </a:srgbClr>
                  </a:outerShdw>
                </a:effectLst>
              </a:rPr>
              <a:t>Cont’d.</a:t>
            </a:r>
            <a:endParaRPr lang="en-US" altLang="en-US" sz="28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4087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468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Font typeface="Wingdings" pitchFamily="2" charset="2"/>
              <a:buNone/>
              <a:defRPr/>
            </a:pPr>
            <a:endParaRPr lang="en-US" altLang="en-US" sz="2800"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True love will not sit idly by</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When justice is denied,</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True mercy hears the homeless cry</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welcomes them inside.</a:t>
            </a:r>
          </a:p>
          <a:p>
            <a:pPr algn="ctr">
              <a:lnSpc>
                <a:spcPct val="150000"/>
              </a:lnSpc>
              <a:spcBef>
                <a:spcPct val="0"/>
              </a:spcBef>
              <a:buFont typeface="Wingdings" pitchFamily="2" charset="2"/>
              <a:buNone/>
              <a:defRPr/>
            </a:pPr>
            <a:endParaRPr lang="en-US" altLang="en-US" sz="2800" i="1" dirty="0">
              <a:effectLst>
                <a:outerShdw blurRad="38100" dist="38100" dir="2700000" algn="tl">
                  <a:srgbClr val="000000">
                    <a:alpha val="43137"/>
                  </a:srgbClr>
                </a:outerShdw>
              </a:effectLst>
            </a:endParaRPr>
          </a:p>
          <a:p>
            <a:pPr algn="r">
              <a:lnSpc>
                <a:spcPct val="150000"/>
              </a:lnSpc>
              <a:spcBef>
                <a:spcPct val="0"/>
              </a:spcBef>
              <a:buFont typeface="Wingdings" pitchFamily="2" charset="2"/>
              <a:buNone/>
              <a:defRPr/>
            </a:pPr>
            <a:r>
              <a:rPr lang="en-US" altLang="en-US" sz="2800" i="1" dirty="0">
                <a:effectLst>
                  <a:outerShdw blurRad="38100" dist="38100" dir="2700000" algn="tl">
                    <a:srgbClr val="000000">
                      <a:alpha val="43137"/>
                    </a:srgbClr>
                  </a:outerShdw>
                </a:effectLst>
              </a:rPr>
              <a:t>Cont’d.</a:t>
            </a:r>
            <a:endParaRPr lang="en-US" alt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5117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434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If what we have we freely share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To meet our neighbor's need,</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Then we extend the Spirit's care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Through </a:t>
            </a:r>
            <a:r>
              <a:rPr lang="en-US" altLang="en-US" b="1" i="1" dirty="0" err="1">
                <a:effectLst>
                  <a:outerShdw blurRad="38100" dist="38100" dir="2700000" algn="tl">
                    <a:srgbClr val="000000">
                      <a:alpha val="43137"/>
                    </a:srgbClr>
                  </a:outerShdw>
                </a:effectLst>
              </a:rPr>
              <a:t>ev'ry</a:t>
            </a:r>
            <a:r>
              <a:rPr lang="en-US" altLang="en-US" b="1" i="1" dirty="0">
                <a:effectLst>
                  <a:outerShdw blurRad="38100" dist="38100" dir="2700000" algn="tl">
                    <a:srgbClr val="000000">
                      <a:alpha val="43137"/>
                    </a:srgbClr>
                  </a:outerShdw>
                </a:effectLst>
              </a:rPr>
              <a:t> selfless deed.</a:t>
            </a:r>
          </a:p>
          <a:p>
            <a:pPr algn="ctr">
              <a:lnSpc>
                <a:spcPct val="150000"/>
              </a:lnSpc>
              <a:spcBef>
                <a:spcPct val="0"/>
              </a:spcBef>
              <a:buFont typeface="Wingdings" pitchFamily="2" charset="2"/>
              <a:buNone/>
              <a:defRPr/>
            </a:pPr>
            <a:endParaRPr lang="en-US" alt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6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35" name="Picture 38937">
            <a:extLst>
              <a:ext uri="{FF2B5EF4-FFF2-40B4-BE49-F238E27FC236}">
                <a16:creationId xmlns:a16="http://schemas.microsoft.com/office/drawing/2014/main" id="{97EEB557-E045-4967-91EE-5412EB4FA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760412" y="547806"/>
            <a:ext cx="7606349" cy="5670113"/>
          </a:xfrm>
          <a:prstGeom prst="rect">
            <a:avLst/>
          </a:prstGeom>
        </p:spPr>
      </p:pic>
      <p:sp>
        <p:nvSpPr>
          <p:cNvPr id="38936" name="Rectangle 38939">
            <a:extLst>
              <a:ext uri="{FF2B5EF4-FFF2-40B4-BE49-F238E27FC236}">
                <a16:creationId xmlns:a16="http://schemas.microsoft.com/office/drawing/2014/main" id="{E1B06D72-EEA4-4E56-9D5E-96440C15A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354" y="1064806"/>
            <a:ext cx="6862464" cy="4633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33" name="Rectangle 38932">
            <a:extLst>
              <a:ext uri="{FF2B5EF4-FFF2-40B4-BE49-F238E27FC236}">
                <a16:creationId xmlns:a16="http://schemas.microsoft.com/office/drawing/2014/main" id="{B11B7F6C-4CAC-4D1B-B7CF-43D98610C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6095" y="1723609"/>
            <a:ext cx="2548638" cy="3172762"/>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1132354" y="1096939"/>
            <a:ext cx="6879292" cy="26931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lnSpcReduction="20000"/>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marR="0">
              <a:spcBef>
                <a:spcPts val="0"/>
              </a:spcBef>
              <a:spcAft>
                <a:spcPts val="0"/>
              </a:spcAft>
              <a:buNone/>
            </a:pPr>
            <a:r>
              <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CHARGE TO THE PEOPLE &amp; BENEDICTION</a:t>
            </a:r>
          </a:p>
          <a:p>
            <a:pPr marL="0" marR="0">
              <a:spcBef>
                <a:spcPts val="0"/>
              </a:spcBef>
              <a:spcAft>
                <a:spcPts val="0"/>
              </a:spcAft>
              <a:buNone/>
            </a:pPr>
            <a:endPar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marL="0" marR="0">
              <a:spcBef>
                <a:spcPts val="0"/>
              </a:spcBef>
              <a:spcAft>
                <a:spcPts val="0"/>
              </a:spcAft>
              <a:buNone/>
            </a:pPr>
            <a:r>
              <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CHORAL BENEDICTION:		Chancel Choir</a:t>
            </a:r>
          </a:p>
          <a:p>
            <a:pPr marL="0" marR="0">
              <a:spcBef>
                <a:spcPts val="0"/>
              </a:spcBef>
              <a:spcAft>
                <a:spcPts val="0"/>
              </a:spcAft>
              <a:buNone/>
            </a:pPr>
            <a:endPar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marL="0" marR="0">
              <a:spcBef>
                <a:spcPts val="0"/>
              </a:spcBef>
              <a:spcAft>
                <a:spcPts val="0"/>
              </a:spcAft>
              <a:buNone/>
            </a:pPr>
            <a:r>
              <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POSTLUDE</a:t>
            </a:r>
            <a:endParaRPr lang="en-US" sz="2400" i="1" dirty="0">
              <a:solidFill>
                <a:schemeClr val="bg1"/>
              </a:solidFill>
              <a:effectLst/>
              <a:ea typeface="Tahoma" panose="020B0604030504040204" pitchFamily="34" charset="0"/>
              <a:cs typeface="Tahoma" panose="020B0604030504040204" pitchFamily="34" charset="0"/>
            </a:endParaRPr>
          </a:p>
          <a:p>
            <a:pPr algn="ctr" defTabSz="301752" eaLnBrk="1" hangingPunct="1">
              <a:lnSpc>
                <a:spcPct val="90000"/>
              </a:lnSpc>
              <a:spcAft>
                <a:spcPts val="396"/>
              </a:spcAft>
              <a:buClr>
                <a:schemeClr val="tx2"/>
              </a:buClr>
              <a:buNone/>
              <a:tabLst>
                <a:tab pos="5129784" algn="r"/>
              </a:tabLst>
              <a:defRPr/>
            </a:pPr>
            <a:endParaRPr lang="en-US" altLang="en-US" sz="2000"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defTabSz="301752" eaLnBrk="1" hangingPunct="1">
              <a:lnSpc>
                <a:spcPct val="90000"/>
              </a:lnSpc>
              <a:spcAft>
                <a:spcPts val="396"/>
              </a:spcAft>
              <a:buClr>
                <a:schemeClr val="tx2"/>
              </a:buClr>
              <a:buNone/>
              <a:defRPr/>
            </a:pPr>
            <a:endPar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algn="ctr" defTabSz="301752" eaLnBrk="1" hangingPunct="1">
              <a:lnSpc>
                <a:spcPct val="90000"/>
              </a:lnSpc>
              <a:spcAft>
                <a:spcPts val="396"/>
              </a:spcAft>
              <a:buClr>
                <a:schemeClr val="tx2"/>
              </a:buClr>
              <a:buNone/>
              <a:defRPr/>
            </a:pPr>
            <a:r>
              <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Our worship has ended — </a:t>
            </a:r>
          </a:p>
          <a:p>
            <a:pPr algn="ctr" defTabSz="301752" eaLnBrk="1" hangingPunct="1">
              <a:lnSpc>
                <a:spcPct val="90000"/>
              </a:lnSpc>
              <a:spcAft>
                <a:spcPts val="396"/>
              </a:spcAft>
              <a:buClr>
                <a:schemeClr val="tx2"/>
              </a:buClr>
              <a:buNone/>
              <a:defRPr/>
            </a:pPr>
            <a:r>
              <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our Christian Witness begins!</a:t>
            </a:r>
            <a:endParaRPr lang="en-US" altLang="en-US" sz="3600" b="1" i="1"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p:txBody>
      </p:sp>
      <p:pic>
        <p:nvPicPr>
          <p:cNvPr id="2" name="Picture 2">
            <a:extLst>
              <a:ext uri="{FF2B5EF4-FFF2-40B4-BE49-F238E27FC236}">
                <a16:creationId xmlns:a16="http://schemas.microsoft.com/office/drawing/2014/main" id="{4F42F138-DB3C-F7E2-C9EF-3EF2283DFEE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p:blipFill>
        <p:spPr bwMode="auto">
          <a:xfrm>
            <a:off x="2804566" y="3976541"/>
            <a:ext cx="3584149" cy="14336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E7770BB-A50F-2AD3-A4F9-C8C66B3AA1A0}"/>
              </a:ext>
            </a:extLst>
          </p:cNvPr>
          <p:cNvSpPr txBox="1"/>
          <p:nvPr/>
        </p:nvSpPr>
        <p:spPr>
          <a:xfrm>
            <a:off x="1524000" y="5334000"/>
            <a:ext cx="6172200" cy="369332"/>
          </a:xfrm>
          <a:prstGeom prst="rect">
            <a:avLst/>
          </a:prstGeom>
          <a:noFill/>
        </p:spPr>
        <p:txBody>
          <a:bodyPr wrap="square">
            <a:spAutoFit/>
          </a:bodyPr>
          <a:lstStyle/>
          <a:p>
            <a:pPr algn="ctr" defTabSz="301752">
              <a:spcAft>
                <a:spcPts val="396"/>
              </a:spcAft>
              <a:defRPr/>
            </a:pPr>
            <a:r>
              <a:rPr lang="en-US" altLang="en-US" kern="1200" dirty="0">
                <a:solidFill>
                  <a:srgbClr val="002060"/>
                </a:solidFill>
                <a:latin typeface="Posterama" panose="020B0504020200020000" pitchFamily="34" charset="0"/>
                <a:ea typeface="+mn-ea"/>
                <a:cs typeface="Posterama" panose="020B0504020200020000" pitchFamily="34" charset="0"/>
              </a:rPr>
              <a:t>for refreshments &amp; fellowship following worship.</a:t>
            </a:r>
            <a:endParaRPr lang="en-US" altLang="en-US" sz="3200" dirty="0">
              <a:solidFill>
                <a:srgbClr val="002060"/>
              </a:solidFill>
              <a:latin typeface="Posterama" panose="020B0504020200020000" pitchFamily="34" charset="0"/>
              <a:cs typeface="Posterama" panose="020B0504020200020000"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609601" y="762000"/>
            <a:ext cx="8077200"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Enter God’s gates with thanksgiving and the courts of the Lord with praise.</a:t>
            </a:r>
          </a:p>
          <a:p>
            <a:pPr marL="914400" indent="-685800">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Give thanks to God;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bless God’s name.</a:t>
            </a: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For the Lord is good; </a:t>
            </a:r>
          </a:p>
          <a:p>
            <a:pPr marL="914400" indent="-685800">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God’s steadfast love endures forever and God’s faithfulness to all generations!</a:t>
            </a:r>
          </a:p>
        </p:txBody>
      </p:sp>
    </p:spTree>
    <p:extLst>
      <p:ext uri="{BB962C8B-B14F-4D97-AF65-F5344CB8AC3E}">
        <p14:creationId xmlns:p14="http://schemas.microsoft.com/office/powerpoint/2010/main" val="2970482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8DB0BB0B-E6E4-8AA6-5CFF-A3D10CCDE3A3}"/>
              </a:ext>
            </a:extLst>
          </p:cNvPr>
          <p:cNvSpPr>
            <a:spLocks noGrp="1" noChangeArrowheads="1"/>
          </p:cNvSpPr>
          <p:nvPr>
            <p:ph type="body" idx="4294967295"/>
          </p:nvPr>
        </p:nvSpPr>
        <p:spPr>
          <a:xfrm>
            <a:off x="152400" y="0"/>
            <a:ext cx="8991600" cy="6286500"/>
          </a:xfrm>
        </p:spPr>
        <p:txBody>
          <a:bodyPr>
            <a:noAutofit/>
          </a:bodyPr>
          <a:lstStyle/>
          <a:p>
            <a:pPr marL="0" indent="0">
              <a:buFont typeface="Wingdings" panose="05000000000000000000" pitchFamily="2" charset="2"/>
              <a:buNone/>
              <a:defRPr/>
            </a:pPr>
            <a:r>
              <a:rPr lang="en-US" alt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OF PRAISE:</a:t>
            </a:r>
            <a:r>
              <a:rPr lang="en-US" alt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229  From All That Dwell Below the Skies</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From all that dwell below the skies</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the Creator’s praise arise:</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the Redeemer’s name be sung</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Through every land, by every tongue.</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 Alleluia! Alleluia! Alleluia!</a:t>
            </a:r>
          </a:p>
          <a:p>
            <a:pPr marL="0" indent="0" algn="r">
              <a:lnSpc>
                <a:spcPct val="150000"/>
              </a:lnSpc>
              <a:spcBef>
                <a:spcPts val="0"/>
              </a:spcBef>
              <a:buFont typeface="Wingdings" panose="05000000000000000000" pitchFamily="2" charset="2"/>
              <a:buNone/>
              <a:defRPr/>
            </a:pP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Cont’d.</a:t>
            </a:r>
            <a:r>
              <a:rPr lang="en-US"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
        <p:nvSpPr>
          <p:cNvPr id="2" name="Rectangle 1">
            <a:extLst>
              <a:ext uri="{FF2B5EF4-FFF2-40B4-BE49-F238E27FC236}">
                <a16:creationId xmlns:a16="http://schemas.microsoft.com/office/drawing/2014/main" id="{33D55072-61C8-C590-1CB1-56C4DDD98D74}"/>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4B31E-AAF8-C950-D5BC-22C58C5A8D0E}"/>
              </a:ext>
            </a:extLst>
          </p:cNvPr>
          <p:cNvSpPr/>
          <p:nvPr/>
        </p:nvSpPr>
        <p:spPr>
          <a:xfrm>
            <a:off x="82420" y="0"/>
            <a:ext cx="9067800" cy="5016758"/>
          </a:xfrm>
          <a:prstGeom prst="rect">
            <a:avLst/>
          </a:prstGeom>
        </p:spPr>
        <p:txBody>
          <a:bodyPr>
            <a:spAutoFit/>
          </a:bodyPr>
          <a:lstStyle/>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In every land begin the song,</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every land the strains belong:</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cheerful sounds all voices raise</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fill the world with joyful praise.</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 Alleluia! Alleluia! Alleluia!</a:t>
            </a:r>
          </a:p>
          <a:p>
            <a:pPr marL="0" indent="0" algn="ctr">
              <a:spcBef>
                <a:spcPts val="0"/>
              </a:spcBef>
              <a:buFont typeface="Wingdings" panose="05000000000000000000" pitchFamily="2" charset="2"/>
              <a:buNone/>
              <a:defRPr/>
            </a:pPr>
            <a:endPar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r">
              <a:spcBef>
                <a:spcPts val="0"/>
              </a:spcBef>
              <a:buFont typeface="Wingdings" panose="05000000000000000000" pitchFamily="2" charset="2"/>
              <a:buNone/>
              <a:defRPr/>
            </a:pPr>
            <a:r>
              <a:rPr lang="en-US" sz="200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4B31E-AAF8-C950-D5BC-22C58C5A8D0E}"/>
              </a:ext>
            </a:extLst>
          </p:cNvPr>
          <p:cNvSpPr/>
          <p:nvPr/>
        </p:nvSpPr>
        <p:spPr>
          <a:xfrm>
            <a:off x="82420" y="0"/>
            <a:ext cx="9067800" cy="4153188"/>
          </a:xfrm>
          <a:prstGeom prst="rect">
            <a:avLst/>
          </a:prstGeom>
        </p:spPr>
        <p:txBody>
          <a:bodyPr>
            <a:spAutoFit/>
          </a:bodyPr>
          <a:lstStyle/>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Eternal are Thy mercies, Lord;</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Eternal truth attends Thy Word:</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Thy praise shall sound from shore to shore,</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Till suns rise and set no more.</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Alleluia! Alleluia! Alleluia! Alleluia!</a:t>
            </a:r>
          </a:p>
        </p:txBody>
      </p:sp>
    </p:spTree>
    <p:extLst>
      <p:ext uri="{BB962C8B-B14F-4D97-AF65-F5344CB8AC3E}">
        <p14:creationId xmlns:p14="http://schemas.microsoft.com/office/powerpoint/2010/main" val="2406236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81000" y="-228600"/>
            <a:ext cx="8610600" cy="6846233"/>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0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Merciful God, you made us in your image, with a mind to know you, a heart to love you, and a will to serve you.  But our knowledge is imperfect, our love inconsistent, and our obedience incomplete.  Day by day, we have failed to grow in your likeness.  In your tender love, forgive us, through Jesus Christ, our Lord.  Amen.</a:t>
            </a:r>
            <a:endParaRPr lang="en-US" sz="300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048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Friends in Christ, God the Creator brings you new life, forgives and redeems you.  Take hold of this forgiveness and live your life in the Spirit of Jesus.</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Thanks be to God!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30435</TotalTime>
  <Words>2346</Words>
  <Application>Microsoft Office PowerPoint</Application>
  <PresentationFormat>Letter Paper (8.5x11 in)</PresentationFormat>
  <Paragraphs>196</Paragraphs>
  <Slides>34</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Bodoni MT</vt:lpstr>
      <vt:lpstr>Calibri</vt:lpstr>
      <vt:lpstr>Calisto MT</vt:lpstr>
      <vt:lpstr>Perpetua</vt:lpstr>
      <vt:lpstr>Posterama</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1265</cp:revision>
  <cp:lastPrinted>2023-07-07T15:07:13Z</cp:lastPrinted>
  <dcterms:created xsi:type="dcterms:W3CDTF">2009-07-01T23:04:59Z</dcterms:created>
  <dcterms:modified xsi:type="dcterms:W3CDTF">2023-11-24T15:33:38Z</dcterms:modified>
</cp:coreProperties>
</file>