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6"/>
  </p:notesMasterIdLst>
  <p:handoutMasterIdLst>
    <p:handoutMasterId r:id="rId47"/>
  </p:handoutMasterIdLst>
  <p:sldIdLst>
    <p:sldId id="777" r:id="rId2"/>
    <p:sldId id="955" r:id="rId3"/>
    <p:sldId id="320" r:id="rId4"/>
    <p:sldId id="542" r:id="rId5"/>
    <p:sldId id="543" r:id="rId6"/>
    <p:sldId id="967" r:id="rId7"/>
    <p:sldId id="721" r:id="rId8"/>
    <p:sldId id="973" r:id="rId9"/>
    <p:sldId id="259" r:id="rId10"/>
    <p:sldId id="946" r:id="rId11"/>
    <p:sldId id="923" r:id="rId12"/>
    <p:sldId id="792" r:id="rId13"/>
    <p:sldId id="902" r:id="rId14"/>
    <p:sldId id="537" r:id="rId15"/>
    <p:sldId id="842" r:id="rId16"/>
    <p:sldId id="843" r:id="rId17"/>
    <p:sldId id="844" r:id="rId18"/>
    <p:sldId id="845" r:id="rId19"/>
    <p:sldId id="544" r:id="rId20"/>
    <p:sldId id="974" r:id="rId21"/>
    <p:sldId id="545" r:id="rId22"/>
    <p:sldId id="851" r:id="rId23"/>
    <p:sldId id="975" r:id="rId24"/>
    <p:sldId id="546" r:id="rId25"/>
    <p:sldId id="547" r:id="rId26"/>
    <p:sldId id="976" r:id="rId27"/>
    <p:sldId id="980" r:id="rId28"/>
    <p:sldId id="977" r:id="rId29"/>
    <p:sldId id="905" r:id="rId30"/>
    <p:sldId id="920" r:id="rId31"/>
    <p:sldId id="949" r:id="rId32"/>
    <p:sldId id="921" r:id="rId33"/>
    <p:sldId id="939" r:id="rId34"/>
    <p:sldId id="965" r:id="rId35"/>
    <p:sldId id="978" r:id="rId36"/>
    <p:sldId id="979" r:id="rId37"/>
    <p:sldId id="972" r:id="rId38"/>
    <p:sldId id="942" r:id="rId39"/>
    <p:sldId id="863" r:id="rId40"/>
    <p:sldId id="742" r:id="rId41"/>
    <p:sldId id="981" r:id="rId42"/>
    <p:sldId id="881" r:id="rId43"/>
    <p:sldId id="982" r:id="rId44"/>
    <p:sldId id="531" r:id="rId45"/>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BA214B-EF9A-4C4C-BF32-068D2C563BDB}" v="38" dt="2023-11-17T19:33:14.3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101" d="100"/>
          <a:sy n="101" d="100"/>
        </p:scale>
        <p:origin x="198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DFBA214B-EF9A-4C4C-BF32-068D2C563BDB}"/>
    <pc:docChg chg="undo custSel addSld delSld modSld sldOrd">
      <pc:chgData name="First Presbyterian Church, Blairstown, NJ" userId="96d466b960cbaa79" providerId="LiveId" clId="{DFBA214B-EF9A-4C4C-BF32-068D2C563BDB}" dt="2023-11-17T19:35:09.577" v="776" actId="20577"/>
      <pc:docMkLst>
        <pc:docMk/>
      </pc:docMkLst>
      <pc:sldChg chg="modSp mod">
        <pc:chgData name="First Presbyterian Church, Blairstown, NJ" userId="96d466b960cbaa79" providerId="LiveId" clId="{DFBA214B-EF9A-4C4C-BF32-068D2C563BDB}" dt="2023-11-16T15:18:34.257" v="130" actId="6549"/>
        <pc:sldMkLst>
          <pc:docMk/>
          <pc:sldMk cId="0" sldId="259"/>
        </pc:sldMkLst>
        <pc:spChg chg="mod">
          <ac:chgData name="First Presbyterian Church, Blairstown, NJ" userId="96d466b960cbaa79" providerId="LiveId" clId="{DFBA214B-EF9A-4C4C-BF32-068D2C563BDB}" dt="2023-11-16T15:18:34.257" v="130" actId="6549"/>
          <ac:spMkLst>
            <pc:docMk/>
            <pc:sldMk cId="0" sldId="259"/>
            <ac:spMk id="8194" creationId="{BC6D61EA-6048-4BEF-91FB-A3938ABBBFCE}"/>
          </ac:spMkLst>
        </pc:spChg>
      </pc:sldChg>
      <pc:sldChg chg="modSp mod">
        <pc:chgData name="First Presbyterian Church, Blairstown, NJ" userId="96d466b960cbaa79" providerId="LiveId" clId="{DFBA214B-EF9A-4C4C-BF32-068D2C563BDB}" dt="2023-11-16T15:14:13.588" v="82" actId="20577"/>
        <pc:sldMkLst>
          <pc:docMk/>
          <pc:sldMk cId="0" sldId="320"/>
        </pc:sldMkLst>
        <pc:spChg chg="mod">
          <ac:chgData name="First Presbyterian Church, Blairstown, NJ" userId="96d466b960cbaa79" providerId="LiveId" clId="{DFBA214B-EF9A-4C4C-BF32-068D2C563BDB}" dt="2023-11-16T15:14:13.588" v="82" actId="20577"/>
          <ac:spMkLst>
            <pc:docMk/>
            <pc:sldMk cId="0" sldId="320"/>
            <ac:spMk id="7170" creationId="{8EF1FF12-5DC1-4FF4-9F10-6F883AD9071E}"/>
          </ac:spMkLst>
        </pc:spChg>
      </pc:sldChg>
      <pc:sldChg chg="modSp mod">
        <pc:chgData name="First Presbyterian Church, Blairstown, NJ" userId="96d466b960cbaa79" providerId="LiveId" clId="{DFBA214B-EF9A-4C4C-BF32-068D2C563BDB}" dt="2023-11-17T19:34:55.359" v="772" actId="27636"/>
        <pc:sldMkLst>
          <pc:docMk/>
          <pc:sldMk cId="0" sldId="531"/>
        </pc:sldMkLst>
        <pc:spChg chg="mod">
          <ac:chgData name="First Presbyterian Church, Blairstown, NJ" userId="96d466b960cbaa79" providerId="LiveId" clId="{DFBA214B-EF9A-4C4C-BF32-068D2C563BDB}" dt="2023-11-17T19:34:55.359" v="772" actId="27636"/>
          <ac:spMkLst>
            <pc:docMk/>
            <pc:sldMk cId="0" sldId="531"/>
            <ac:spMk id="38914" creationId="{1DDA04CF-82F4-B929-4A69-DE74947EF39C}"/>
          </ac:spMkLst>
        </pc:spChg>
      </pc:sldChg>
      <pc:sldChg chg="modSp add mod">
        <pc:chgData name="First Presbyterian Church, Blairstown, NJ" userId="96d466b960cbaa79" providerId="LiveId" clId="{DFBA214B-EF9A-4C4C-BF32-068D2C563BDB}" dt="2023-11-17T19:21:22.549" v="723" actId="2711"/>
        <pc:sldMkLst>
          <pc:docMk/>
          <pc:sldMk cId="0" sldId="537"/>
        </pc:sldMkLst>
        <pc:spChg chg="mod">
          <ac:chgData name="First Presbyterian Church, Blairstown, NJ" userId="96d466b960cbaa79" providerId="LiveId" clId="{DFBA214B-EF9A-4C4C-BF32-068D2C563BDB}" dt="2023-11-17T19:21:22.549" v="723" actId="2711"/>
          <ac:spMkLst>
            <pc:docMk/>
            <pc:sldMk cId="0" sldId="537"/>
            <ac:spMk id="12291" creationId="{AA9783C6-CABC-3C7A-6CFC-0BB042906D73}"/>
          </ac:spMkLst>
        </pc:spChg>
      </pc:sldChg>
      <pc:sldChg chg="modSp mod">
        <pc:chgData name="First Presbyterian Church, Blairstown, NJ" userId="96d466b960cbaa79" providerId="LiveId" clId="{DFBA214B-EF9A-4C4C-BF32-068D2C563BDB}" dt="2023-11-16T15:16:48.856" v="99" actId="21"/>
        <pc:sldMkLst>
          <pc:docMk/>
          <pc:sldMk cId="0" sldId="542"/>
        </pc:sldMkLst>
        <pc:spChg chg="mod">
          <ac:chgData name="First Presbyterian Church, Blairstown, NJ" userId="96d466b960cbaa79" providerId="LiveId" clId="{DFBA214B-EF9A-4C4C-BF32-068D2C563BDB}" dt="2023-11-16T15:16:48.856" v="99" actId="21"/>
          <ac:spMkLst>
            <pc:docMk/>
            <pc:sldMk cId="0" sldId="542"/>
            <ac:spMk id="66563" creationId="{8DB0BB0B-E6E4-8AA6-5CFF-A3D10CCDE3A3}"/>
          </ac:spMkLst>
        </pc:spChg>
      </pc:sldChg>
      <pc:sldChg chg="modSp mod">
        <pc:chgData name="First Presbyterian Church, Blairstown, NJ" userId="96d466b960cbaa79" providerId="LiveId" clId="{DFBA214B-EF9A-4C4C-BF32-068D2C563BDB}" dt="2023-11-16T15:17:10.077" v="107" actId="404"/>
        <pc:sldMkLst>
          <pc:docMk/>
          <pc:sldMk cId="0" sldId="543"/>
        </pc:sldMkLst>
        <pc:spChg chg="mod">
          <ac:chgData name="First Presbyterian Church, Blairstown, NJ" userId="96d466b960cbaa79" providerId="LiveId" clId="{DFBA214B-EF9A-4C4C-BF32-068D2C563BDB}" dt="2023-11-16T15:17:10.077" v="107" actId="404"/>
          <ac:spMkLst>
            <pc:docMk/>
            <pc:sldMk cId="0" sldId="543"/>
            <ac:spMk id="2" creationId="{DB04B31E-AAF8-C950-D5BC-22C58C5A8D0E}"/>
          </ac:spMkLst>
        </pc:spChg>
      </pc:sldChg>
      <pc:sldChg chg="delSp modSp add mod">
        <pc:chgData name="First Presbyterian Church, Blairstown, NJ" userId="96d466b960cbaa79" providerId="LiveId" clId="{DFBA214B-EF9A-4C4C-BF32-068D2C563BDB}" dt="2023-11-16T15:27:39.916" v="180" actId="20577"/>
        <pc:sldMkLst>
          <pc:docMk/>
          <pc:sldMk cId="0" sldId="544"/>
        </pc:sldMkLst>
        <pc:spChg chg="del">
          <ac:chgData name="First Presbyterian Church, Blairstown, NJ" userId="96d466b960cbaa79" providerId="LiveId" clId="{DFBA214B-EF9A-4C4C-BF32-068D2C563BDB}" dt="2023-11-16T15:27:10.806" v="167" actId="478"/>
          <ac:spMkLst>
            <pc:docMk/>
            <pc:sldMk cId="0" sldId="544"/>
            <ac:spMk id="2" creationId="{CBFEF748-4869-FE19-BC04-B9546D1B5641}"/>
          </ac:spMkLst>
        </pc:spChg>
        <pc:spChg chg="mod">
          <ac:chgData name="First Presbyterian Church, Blairstown, NJ" userId="96d466b960cbaa79" providerId="LiveId" clId="{DFBA214B-EF9A-4C4C-BF32-068D2C563BDB}" dt="2023-11-16T15:27:39.916" v="180" actId="20577"/>
          <ac:spMkLst>
            <pc:docMk/>
            <pc:sldMk cId="0" sldId="544"/>
            <ac:spMk id="13315" creationId="{7D2BD124-FCBC-551E-2FF7-C0E495E6B110}"/>
          </ac:spMkLst>
        </pc:spChg>
      </pc:sldChg>
      <pc:sldChg chg="delSp modSp add mod">
        <pc:chgData name="First Presbyterian Church, Blairstown, NJ" userId="96d466b960cbaa79" providerId="LiveId" clId="{DFBA214B-EF9A-4C4C-BF32-068D2C563BDB}" dt="2023-11-16T15:31:09.526" v="221" actId="478"/>
        <pc:sldMkLst>
          <pc:docMk/>
          <pc:sldMk cId="0" sldId="545"/>
        </pc:sldMkLst>
        <pc:spChg chg="del">
          <ac:chgData name="First Presbyterian Church, Blairstown, NJ" userId="96d466b960cbaa79" providerId="LiveId" clId="{DFBA214B-EF9A-4C4C-BF32-068D2C563BDB}" dt="2023-11-16T15:31:09.526" v="221" actId="478"/>
          <ac:spMkLst>
            <pc:docMk/>
            <pc:sldMk cId="0" sldId="545"/>
            <ac:spMk id="2" creationId="{8CAD2982-C54B-67EC-70C7-92C701F2A1DB}"/>
          </ac:spMkLst>
        </pc:spChg>
        <pc:spChg chg="mod">
          <ac:chgData name="First Presbyterian Church, Blairstown, NJ" userId="96d466b960cbaa79" providerId="LiveId" clId="{DFBA214B-EF9A-4C4C-BF32-068D2C563BDB}" dt="2023-11-16T15:28:30.808" v="192" actId="403"/>
          <ac:spMkLst>
            <pc:docMk/>
            <pc:sldMk cId="0" sldId="545"/>
            <ac:spMk id="3" creationId="{0220E25F-563C-F756-CCF9-8571025EA34F}"/>
          </ac:spMkLst>
        </pc:spChg>
      </pc:sldChg>
      <pc:sldChg chg="delSp modSp add mod ord">
        <pc:chgData name="First Presbyterian Church, Blairstown, NJ" userId="96d466b960cbaa79" providerId="LiveId" clId="{DFBA214B-EF9A-4C4C-BF32-068D2C563BDB}" dt="2023-11-16T15:31:14.922" v="222" actId="478"/>
        <pc:sldMkLst>
          <pc:docMk/>
          <pc:sldMk cId="0" sldId="546"/>
        </pc:sldMkLst>
        <pc:spChg chg="del">
          <ac:chgData name="First Presbyterian Church, Blairstown, NJ" userId="96d466b960cbaa79" providerId="LiveId" clId="{DFBA214B-EF9A-4C4C-BF32-068D2C563BDB}" dt="2023-11-16T15:31:14.922" v="222" actId="478"/>
          <ac:spMkLst>
            <pc:docMk/>
            <pc:sldMk cId="0" sldId="546"/>
            <ac:spMk id="2" creationId="{8020F5F1-293C-32DB-AC2E-6F6D9F4387BB}"/>
          </ac:spMkLst>
        </pc:spChg>
        <pc:spChg chg="mod">
          <ac:chgData name="First Presbyterian Church, Blairstown, NJ" userId="96d466b960cbaa79" providerId="LiveId" clId="{DFBA214B-EF9A-4C4C-BF32-068D2C563BDB}" dt="2023-11-16T15:30:27.687" v="210" actId="179"/>
          <ac:spMkLst>
            <pc:docMk/>
            <pc:sldMk cId="0" sldId="546"/>
            <ac:spMk id="15363" creationId="{75B26041-BBED-CB6F-3747-CCDF007776F6}"/>
          </ac:spMkLst>
        </pc:spChg>
      </pc:sldChg>
      <pc:sldChg chg="modSp add mod">
        <pc:chgData name="First Presbyterian Church, Blairstown, NJ" userId="96d466b960cbaa79" providerId="LiveId" clId="{DFBA214B-EF9A-4C4C-BF32-068D2C563BDB}" dt="2023-11-17T19:22:27.068" v="737" actId="20577"/>
        <pc:sldMkLst>
          <pc:docMk/>
          <pc:sldMk cId="0" sldId="547"/>
        </pc:sldMkLst>
        <pc:spChg chg="mod">
          <ac:chgData name="First Presbyterian Church, Blairstown, NJ" userId="96d466b960cbaa79" providerId="LiveId" clId="{DFBA214B-EF9A-4C4C-BF32-068D2C563BDB}" dt="2023-11-17T19:22:27.068" v="737" actId="20577"/>
          <ac:spMkLst>
            <pc:docMk/>
            <pc:sldMk cId="0" sldId="547"/>
            <ac:spMk id="16386" creationId="{15A00790-12DF-98A4-02A4-76171267716D}"/>
          </ac:spMkLst>
        </pc:spChg>
      </pc:sldChg>
      <pc:sldChg chg="del">
        <pc:chgData name="First Presbyterian Church, Blairstown, NJ" userId="96d466b960cbaa79" providerId="LiveId" clId="{DFBA214B-EF9A-4C4C-BF32-068D2C563BDB}" dt="2023-11-16T15:48:33.340" v="349" actId="47"/>
        <pc:sldMkLst>
          <pc:docMk/>
          <pc:sldMk cId="0" sldId="630"/>
        </pc:sldMkLst>
      </pc:sldChg>
      <pc:sldChg chg="del">
        <pc:chgData name="First Presbyterian Church, Blairstown, NJ" userId="96d466b960cbaa79" providerId="LiveId" clId="{DFBA214B-EF9A-4C4C-BF32-068D2C563BDB}" dt="2023-11-16T15:48:33.340" v="349" actId="47"/>
        <pc:sldMkLst>
          <pc:docMk/>
          <pc:sldMk cId="0" sldId="632"/>
        </pc:sldMkLst>
      </pc:sldChg>
      <pc:sldChg chg="del">
        <pc:chgData name="First Presbyterian Church, Blairstown, NJ" userId="96d466b960cbaa79" providerId="LiveId" clId="{DFBA214B-EF9A-4C4C-BF32-068D2C563BDB}" dt="2023-11-16T15:48:33.340" v="349" actId="47"/>
        <pc:sldMkLst>
          <pc:docMk/>
          <pc:sldMk cId="0" sldId="633"/>
        </pc:sldMkLst>
      </pc:sldChg>
      <pc:sldChg chg="del">
        <pc:chgData name="First Presbyterian Church, Blairstown, NJ" userId="96d466b960cbaa79" providerId="LiveId" clId="{DFBA214B-EF9A-4C4C-BF32-068D2C563BDB}" dt="2023-11-16T15:48:33.340" v="349" actId="47"/>
        <pc:sldMkLst>
          <pc:docMk/>
          <pc:sldMk cId="0" sldId="634"/>
        </pc:sldMkLst>
      </pc:sldChg>
      <pc:sldChg chg="modSp mod">
        <pc:chgData name="First Presbyterian Church, Blairstown, NJ" userId="96d466b960cbaa79" providerId="LiveId" clId="{DFBA214B-EF9A-4C4C-BF32-068D2C563BDB}" dt="2023-11-17T18:49:25.497" v="710"/>
        <pc:sldMkLst>
          <pc:docMk/>
          <pc:sldMk cId="0" sldId="721"/>
        </pc:sldMkLst>
        <pc:spChg chg="mod">
          <ac:chgData name="First Presbyterian Church, Blairstown, NJ" userId="96d466b960cbaa79" providerId="LiveId" clId="{DFBA214B-EF9A-4C4C-BF32-068D2C563BDB}" dt="2023-11-17T18:49:25.497" v="710"/>
          <ac:spMkLst>
            <pc:docMk/>
            <pc:sldMk cId="0" sldId="721"/>
            <ac:spMk id="82948" creationId="{4CF610CB-4F8E-432E-8410-39C18A313456}"/>
          </ac:spMkLst>
        </pc:spChg>
      </pc:sldChg>
      <pc:sldChg chg="modSp add mod">
        <pc:chgData name="First Presbyterian Church, Blairstown, NJ" userId="96d466b960cbaa79" providerId="LiveId" clId="{DFBA214B-EF9A-4C4C-BF32-068D2C563BDB}" dt="2023-11-17T19:35:09.577" v="776" actId="20577"/>
        <pc:sldMkLst>
          <pc:docMk/>
          <pc:sldMk cId="0" sldId="742"/>
        </pc:sldMkLst>
        <pc:spChg chg="mod">
          <ac:chgData name="First Presbyterian Church, Blairstown, NJ" userId="96d466b960cbaa79" providerId="LiveId" clId="{DFBA214B-EF9A-4C4C-BF32-068D2C563BDB}" dt="2023-11-17T19:35:09.577" v="776" actId="20577"/>
          <ac:spMkLst>
            <pc:docMk/>
            <pc:sldMk cId="0" sldId="742"/>
            <ac:spMk id="25602" creationId="{3C1CF077-8A5F-4010-AF46-0919BC272DA2}"/>
          </ac:spMkLst>
        </pc:spChg>
      </pc:sldChg>
      <pc:sldChg chg="add del">
        <pc:chgData name="First Presbyterian Church, Blairstown, NJ" userId="96d466b960cbaa79" providerId="LiveId" clId="{DFBA214B-EF9A-4C4C-BF32-068D2C563BDB}" dt="2023-11-16T15:44:40.340" v="342" actId="47"/>
        <pc:sldMkLst>
          <pc:docMk/>
          <pc:sldMk cId="0" sldId="750"/>
        </pc:sldMkLst>
      </pc:sldChg>
      <pc:sldChg chg="del">
        <pc:chgData name="First Presbyterian Church, Blairstown, NJ" userId="96d466b960cbaa79" providerId="LiveId" clId="{DFBA214B-EF9A-4C4C-BF32-068D2C563BDB}" dt="2023-11-16T15:50:47.575" v="361" actId="47"/>
        <pc:sldMkLst>
          <pc:docMk/>
          <pc:sldMk cId="0" sldId="767"/>
        </pc:sldMkLst>
      </pc:sldChg>
      <pc:sldChg chg="modSp mod">
        <pc:chgData name="First Presbyterian Church, Blairstown, NJ" userId="96d466b960cbaa79" providerId="LiveId" clId="{DFBA214B-EF9A-4C4C-BF32-068D2C563BDB}" dt="2023-11-16T15:05:39.338" v="14" actId="6549"/>
        <pc:sldMkLst>
          <pc:docMk/>
          <pc:sldMk cId="0" sldId="777"/>
        </pc:sldMkLst>
        <pc:spChg chg="mod">
          <ac:chgData name="First Presbyterian Church, Blairstown, NJ" userId="96d466b960cbaa79" providerId="LiveId" clId="{DFBA214B-EF9A-4C4C-BF32-068D2C563BDB}" dt="2023-11-16T15:05:39.338" v="14" actId="6549"/>
          <ac:spMkLst>
            <pc:docMk/>
            <pc:sldMk cId="0" sldId="777"/>
            <ac:spMk id="2" creationId="{6A453B4D-D7A5-FF83-872C-68A31AD1FD68}"/>
          </ac:spMkLst>
        </pc:spChg>
      </pc:sldChg>
      <pc:sldChg chg="delSp modSp add mod">
        <pc:chgData name="First Presbyterian Church, Blairstown, NJ" userId="96d466b960cbaa79" providerId="LiveId" clId="{DFBA214B-EF9A-4C4C-BF32-068D2C563BDB}" dt="2023-11-17T19:21:06.403" v="720" actId="114"/>
        <pc:sldMkLst>
          <pc:docMk/>
          <pc:sldMk cId="2403645056" sldId="842"/>
        </pc:sldMkLst>
        <pc:spChg chg="del">
          <ac:chgData name="First Presbyterian Church, Blairstown, NJ" userId="96d466b960cbaa79" providerId="LiveId" clId="{DFBA214B-EF9A-4C4C-BF32-068D2C563BDB}" dt="2023-11-17T19:20:43.959" v="717" actId="478"/>
          <ac:spMkLst>
            <pc:docMk/>
            <pc:sldMk cId="2403645056" sldId="842"/>
            <ac:spMk id="2" creationId="{C9D552DC-206B-407B-AC3F-D362FBE84628}"/>
          </ac:spMkLst>
        </pc:spChg>
        <pc:spChg chg="mod">
          <ac:chgData name="First Presbyterian Church, Blairstown, NJ" userId="96d466b960cbaa79" providerId="LiveId" clId="{DFBA214B-EF9A-4C4C-BF32-068D2C563BDB}" dt="2023-11-17T19:21:06.403" v="720" actId="114"/>
          <ac:spMkLst>
            <pc:docMk/>
            <pc:sldMk cId="2403645056" sldId="842"/>
            <ac:spMk id="12291" creationId="{AA9783C6-CABC-3C7A-6CFC-0BB042906D73}"/>
          </ac:spMkLst>
        </pc:spChg>
      </pc:sldChg>
      <pc:sldChg chg="delSp modSp add mod">
        <pc:chgData name="First Presbyterian Church, Blairstown, NJ" userId="96d466b960cbaa79" providerId="LiveId" clId="{DFBA214B-EF9A-4C4C-BF32-068D2C563BDB}" dt="2023-11-17T19:21:33.272" v="725" actId="114"/>
        <pc:sldMkLst>
          <pc:docMk/>
          <pc:sldMk cId="2969632999" sldId="843"/>
        </pc:sldMkLst>
        <pc:spChg chg="del">
          <ac:chgData name="First Presbyterian Church, Blairstown, NJ" userId="96d466b960cbaa79" providerId="LiveId" clId="{DFBA214B-EF9A-4C4C-BF32-068D2C563BDB}" dt="2023-11-17T19:20:35.807" v="715" actId="478"/>
          <ac:spMkLst>
            <pc:docMk/>
            <pc:sldMk cId="2969632999" sldId="843"/>
            <ac:spMk id="2" creationId="{C9D552DC-206B-407B-AC3F-D362FBE84628}"/>
          </ac:spMkLst>
        </pc:spChg>
        <pc:spChg chg="mod">
          <ac:chgData name="First Presbyterian Church, Blairstown, NJ" userId="96d466b960cbaa79" providerId="LiveId" clId="{DFBA214B-EF9A-4C4C-BF32-068D2C563BDB}" dt="2023-11-17T19:21:33.272" v="725" actId="114"/>
          <ac:spMkLst>
            <pc:docMk/>
            <pc:sldMk cId="2969632999" sldId="843"/>
            <ac:spMk id="12291" creationId="{AA9783C6-CABC-3C7A-6CFC-0BB042906D73}"/>
          </ac:spMkLst>
        </pc:spChg>
      </pc:sldChg>
      <pc:sldChg chg="delSp modSp add mod">
        <pc:chgData name="First Presbyterian Church, Blairstown, NJ" userId="96d466b960cbaa79" providerId="LiveId" clId="{DFBA214B-EF9A-4C4C-BF32-068D2C563BDB}" dt="2023-11-17T19:20:31.108" v="714" actId="1076"/>
        <pc:sldMkLst>
          <pc:docMk/>
          <pc:sldMk cId="1987308682" sldId="844"/>
        </pc:sldMkLst>
        <pc:spChg chg="del">
          <ac:chgData name="First Presbyterian Church, Blairstown, NJ" userId="96d466b960cbaa79" providerId="LiveId" clId="{DFBA214B-EF9A-4C4C-BF32-068D2C563BDB}" dt="2023-11-17T19:20:27.737" v="713" actId="478"/>
          <ac:spMkLst>
            <pc:docMk/>
            <pc:sldMk cId="1987308682" sldId="844"/>
            <ac:spMk id="2" creationId="{C9D552DC-206B-407B-AC3F-D362FBE84628}"/>
          </ac:spMkLst>
        </pc:spChg>
        <pc:spChg chg="mod">
          <ac:chgData name="First Presbyterian Church, Blairstown, NJ" userId="96d466b960cbaa79" providerId="LiveId" clId="{DFBA214B-EF9A-4C4C-BF32-068D2C563BDB}" dt="2023-11-17T19:20:31.108" v="714" actId="1076"/>
          <ac:spMkLst>
            <pc:docMk/>
            <pc:sldMk cId="1987308682" sldId="844"/>
            <ac:spMk id="12291" creationId="{AA9783C6-CABC-3C7A-6CFC-0BB042906D73}"/>
          </ac:spMkLst>
        </pc:spChg>
      </pc:sldChg>
      <pc:sldChg chg="delSp modSp add mod">
        <pc:chgData name="First Presbyterian Church, Blairstown, NJ" userId="96d466b960cbaa79" providerId="LiveId" clId="{DFBA214B-EF9A-4C4C-BF32-068D2C563BDB}" dt="2023-11-16T15:26:45.697" v="161"/>
        <pc:sldMkLst>
          <pc:docMk/>
          <pc:sldMk cId="589206143" sldId="845"/>
        </pc:sldMkLst>
        <pc:spChg chg="del">
          <ac:chgData name="First Presbyterian Church, Blairstown, NJ" userId="96d466b960cbaa79" providerId="LiveId" clId="{DFBA214B-EF9A-4C4C-BF32-068D2C563BDB}" dt="2023-11-16T15:26:41.556" v="159" actId="478"/>
          <ac:spMkLst>
            <pc:docMk/>
            <pc:sldMk cId="589206143" sldId="845"/>
            <ac:spMk id="2" creationId="{C9D552DC-206B-407B-AC3F-D362FBE84628}"/>
          </ac:spMkLst>
        </pc:spChg>
        <pc:spChg chg="mod">
          <ac:chgData name="First Presbyterian Church, Blairstown, NJ" userId="96d466b960cbaa79" providerId="LiveId" clId="{DFBA214B-EF9A-4C4C-BF32-068D2C563BDB}" dt="2023-11-16T15:26:45.697" v="161"/>
          <ac:spMkLst>
            <pc:docMk/>
            <pc:sldMk cId="589206143" sldId="845"/>
            <ac:spMk id="12291" creationId="{AA9783C6-CABC-3C7A-6CFC-0BB042906D73}"/>
          </ac:spMkLst>
        </pc:spChg>
      </pc:sldChg>
      <pc:sldChg chg="delSp modSp add mod">
        <pc:chgData name="First Presbyterian Church, Blairstown, NJ" userId="96d466b960cbaa79" providerId="LiveId" clId="{DFBA214B-EF9A-4C4C-BF32-068D2C563BDB}" dt="2023-11-16T15:31:05.837" v="220" actId="478"/>
        <pc:sldMkLst>
          <pc:docMk/>
          <pc:sldMk cId="1967981859" sldId="851"/>
        </pc:sldMkLst>
        <pc:spChg chg="del">
          <ac:chgData name="First Presbyterian Church, Blairstown, NJ" userId="96d466b960cbaa79" providerId="LiveId" clId="{DFBA214B-EF9A-4C4C-BF32-068D2C563BDB}" dt="2023-11-16T15:31:05.837" v="220" actId="478"/>
          <ac:spMkLst>
            <pc:docMk/>
            <pc:sldMk cId="1967981859" sldId="851"/>
            <ac:spMk id="2" creationId="{8CAD2982-C54B-67EC-70C7-92C701F2A1DB}"/>
          </ac:spMkLst>
        </pc:spChg>
        <pc:spChg chg="mod">
          <ac:chgData name="First Presbyterian Church, Blairstown, NJ" userId="96d466b960cbaa79" providerId="LiveId" clId="{DFBA214B-EF9A-4C4C-BF32-068D2C563BDB}" dt="2023-11-16T15:29:05.106" v="195" actId="113"/>
          <ac:spMkLst>
            <pc:docMk/>
            <pc:sldMk cId="1967981859" sldId="851"/>
            <ac:spMk id="3" creationId="{0220E25F-563C-F756-CCF9-8571025EA34F}"/>
          </ac:spMkLst>
        </pc:spChg>
      </pc:sldChg>
      <pc:sldChg chg="modSp mod">
        <pc:chgData name="First Presbyterian Church, Blairstown, NJ" userId="96d466b960cbaa79" providerId="LiveId" clId="{DFBA214B-EF9A-4C4C-BF32-068D2C563BDB}" dt="2023-11-17T19:22:59.190" v="742" actId="1076"/>
        <pc:sldMkLst>
          <pc:docMk/>
          <pc:sldMk cId="0" sldId="863"/>
        </pc:sldMkLst>
        <pc:spChg chg="mod">
          <ac:chgData name="First Presbyterian Church, Blairstown, NJ" userId="96d466b960cbaa79" providerId="LiveId" clId="{DFBA214B-EF9A-4C4C-BF32-068D2C563BDB}" dt="2023-11-17T19:22:59.190" v="742" actId="1076"/>
          <ac:spMkLst>
            <pc:docMk/>
            <pc:sldMk cId="0" sldId="863"/>
            <ac:spMk id="33794" creationId="{C77F867B-27C4-4CE6-9DFA-AED2D3BD78C1}"/>
          </ac:spMkLst>
        </pc:spChg>
      </pc:sldChg>
      <pc:sldChg chg="modSp add mod">
        <pc:chgData name="First Presbyterian Church, Blairstown, NJ" userId="96d466b960cbaa79" providerId="LiveId" clId="{DFBA214B-EF9A-4C4C-BF32-068D2C563BDB}" dt="2023-11-17T19:34:45.578" v="770" actId="121"/>
        <pc:sldMkLst>
          <pc:docMk/>
          <pc:sldMk cId="3415117598" sldId="881"/>
        </pc:sldMkLst>
        <pc:spChg chg="mod">
          <ac:chgData name="First Presbyterian Church, Blairstown, NJ" userId="96d466b960cbaa79" providerId="LiveId" clId="{DFBA214B-EF9A-4C4C-BF32-068D2C563BDB}" dt="2023-11-17T19:34:45.578" v="770" actId="121"/>
          <ac:spMkLst>
            <pc:docMk/>
            <pc:sldMk cId="3415117598" sldId="881"/>
            <ac:spMk id="25602" creationId="{3C1CF077-8A5F-4010-AF46-0919BC272DA2}"/>
          </ac:spMkLst>
        </pc:spChg>
      </pc:sldChg>
      <pc:sldChg chg="modSp del mod">
        <pc:chgData name="First Presbyterian Church, Blairstown, NJ" userId="96d466b960cbaa79" providerId="LiveId" clId="{DFBA214B-EF9A-4C4C-BF32-068D2C563BDB}" dt="2023-11-16T15:13:24.768" v="63" actId="47"/>
        <pc:sldMkLst>
          <pc:docMk/>
          <pc:sldMk cId="623131723" sldId="888"/>
        </pc:sldMkLst>
        <pc:spChg chg="mod">
          <ac:chgData name="First Presbyterian Church, Blairstown, NJ" userId="96d466b960cbaa79" providerId="LiveId" clId="{DFBA214B-EF9A-4C4C-BF32-068D2C563BDB}" dt="2023-11-16T15:13:19.006" v="62" actId="21"/>
          <ac:spMkLst>
            <pc:docMk/>
            <pc:sldMk cId="623131723" sldId="888"/>
            <ac:spMk id="3" creationId="{2EB9F0D8-BD60-7F35-82CF-D37F46463986}"/>
          </ac:spMkLst>
        </pc:spChg>
      </pc:sldChg>
      <pc:sldChg chg="modSp mod">
        <pc:chgData name="First Presbyterian Church, Blairstown, NJ" userId="96d466b960cbaa79" providerId="LiveId" clId="{DFBA214B-EF9A-4C4C-BF32-068D2C563BDB}" dt="2023-11-16T15:39:40.056" v="293"/>
        <pc:sldMkLst>
          <pc:docMk/>
          <pc:sldMk cId="1174558784" sldId="905"/>
        </pc:sldMkLst>
        <pc:spChg chg="mod">
          <ac:chgData name="First Presbyterian Church, Blairstown, NJ" userId="96d466b960cbaa79" providerId="LiveId" clId="{DFBA214B-EF9A-4C4C-BF32-068D2C563BDB}" dt="2023-11-16T15:39:40.056" v="293"/>
          <ac:spMkLst>
            <pc:docMk/>
            <pc:sldMk cId="1174558784" sldId="905"/>
            <ac:spMk id="17410" creationId="{4532FAAA-3A0F-4CF3-BD4A-7E5B879733B0}"/>
          </ac:spMkLst>
        </pc:spChg>
      </pc:sldChg>
      <pc:sldChg chg="modSp mod">
        <pc:chgData name="First Presbyterian Church, Blairstown, NJ" userId="96d466b960cbaa79" providerId="LiveId" clId="{DFBA214B-EF9A-4C4C-BF32-068D2C563BDB}" dt="2023-11-16T15:39:36.821" v="292"/>
        <pc:sldMkLst>
          <pc:docMk/>
          <pc:sldMk cId="533685851" sldId="920"/>
        </pc:sldMkLst>
        <pc:spChg chg="mod">
          <ac:chgData name="First Presbyterian Church, Blairstown, NJ" userId="96d466b960cbaa79" providerId="LiveId" clId="{DFBA214B-EF9A-4C4C-BF32-068D2C563BDB}" dt="2023-11-16T15:39:36.821" v="292"/>
          <ac:spMkLst>
            <pc:docMk/>
            <pc:sldMk cId="533685851" sldId="920"/>
            <ac:spMk id="17410" creationId="{4532FAAA-3A0F-4CF3-BD4A-7E5B879733B0}"/>
          </ac:spMkLst>
        </pc:spChg>
      </pc:sldChg>
      <pc:sldChg chg="modSp mod">
        <pc:chgData name="First Presbyterian Church, Blairstown, NJ" userId="96d466b960cbaa79" providerId="LiveId" clId="{DFBA214B-EF9A-4C4C-BF32-068D2C563BDB}" dt="2023-11-16T15:42:42.627" v="317" actId="20577"/>
        <pc:sldMkLst>
          <pc:docMk/>
          <pc:sldMk cId="2704173309" sldId="921"/>
        </pc:sldMkLst>
        <pc:spChg chg="mod">
          <ac:chgData name="First Presbyterian Church, Blairstown, NJ" userId="96d466b960cbaa79" providerId="LiveId" clId="{DFBA214B-EF9A-4C4C-BF32-068D2C563BDB}" dt="2023-11-16T15:42:42.627" v="317" actId="20577"/>
          <ac:spMkLst>
            <pc:docMk/>
            <pc:sldMk cId="2704173309" sldId="921"/>
            <ac:spMk id="17410" creationId="{4532FAAA-3A0F-4CF3-BD4A-7E5B879733B0}"/>
          </ac:spMkLst>
        </pc:spChg>
      </pc:sldChg>
      <pc:sldChg chg="modSp del mod">
        <pc:chgData name="First Presbyterian Church, Blairstown, NJ" userId="96d466b960cbaa79" providerId="LiveId" clId="{DFBA214B-EF9A-4C4C-BF32-068D2C563BDB}" dt="2023-11-17T19:22:51.004" v="738" actId="47"/>
        <pc:sldMkLst>
          <pc:docMk/>
          <pc:sldMk cId="0" sldId="924"/>
        </pc:sldMkLst>
        <pc:spChg chg="mod">
          <ac:chgData name="First Presbyterian Church, Blairstown, NJ" userId="96d466b960cbaa79" providerId="LiveId" clId="{DFBA214B-EF9A-4C4C-BF32-068D2C563BDB}" dt="2023-11-16T15:44:57.751" v="348"/>
          <ac:spMkLst>
            <pc:docMk/>
            <pc:sldMk cId="0" sldId="924"/>
            <ac:spMk id="14338" creationId="{E04D0EAF-1FA6-B6FF-EDAC-308F48DD72D2}"/>
          </ac:spMkLst>
        </pc:spChg>
      </pc:sldChg>
      <pc:sldChg chg="del">
        <pc:chgData name="First Presbyterian Church, Blairstown, NJ" userId="96d466b960cbaa79" providerId="LiveId" clId="{DFBA214B-EF9A-4C4C-BF32-068D2C563BDB}" dt="2023-11-17T19:22:51.004" v="738" actId="47"/>
        <pc:sldMkLst>
          <pc:docMk/>
          <pc:sldMk cId="0" sldId="925"/>
        </pc:sldMkLst>
      </pc:sldChg>
      <pc:sldChg chg="modSp mod">
        <pc:chgData name="First Presbyterian Church, Blairstown, NJ" userId="96d466b960cbaa79" providerId="LiveId" clId="{DFBA214B-EF9A-4C4C-BF32-068D2C563BDB}" dt="2023-11-16T15:42:55.038" v="320" actId="20577"/>
        <pc:sldMkLst>
          <pc:docMk/>
          <pc:sldMk cId="1203527857" sldId="939"/>
        </pc:sldMkLst>
        <pc:spChg chg="mod">
          <ac:chgData name="First Presbyterian Church, Blairstown, NJ" userId="96d466b960cbaa79" providerId="LiveId" clId="{DFBA214B-EF9A-4C4C-BF32-068D2C563BDB}" dt="2023-11-16T15:42:55.038" v="320" actId="20577"/>
          <ac:spMkLst>
            <pc:docMk/>
            <pc:sldMk cId="1203527857" sldId="939"/>
            <ac:spMk id="17410" creationId="{4532FAAA-3A0F-4CF3-BD4A-7E5B879733B0}"/>
          </ac:spMkLst>
        </pc:spChg>
      </pc:sldChg>
      <pc:sldChg chg="modSp mod">
        <pc:chgData name="First Presbyterian Church, Blairstown, NJ" userId="96d466b960cbaa79" providerId="LiveId" clId="{DFBA214B-EF9A-4C4C-BF32-068D2C563BDB}" dt="2023-11-16T15:44:21.859" v="339"/>
        <pc:sldMkLst>
          <pc:docMk/>
          <pc:sldMk cId="2984762322" sldId="942"/>
        </pc:sldMkLst>
        <pc:spChg chg="mod">
          <ac:chgData name="First Presbyterian Church, Blairstown, NJ" userId="96d466b960cbaa79" providerId="LiveId" clId="{DFBA214B-EF9A-4C4C-BF32-068D2C563BDB}" dt="2023-11-16T15:44:21.859" v="339"/>
          <ac:spMkLst>
            <pc:docMk/>
            <pc:sldMk cId="2984762322" sldId="942"/>
            <ac:spMk id="20482" creationId="{C80FA143-5C2D-9F78-FA4B-0A8D485387E3}"/>
          </ac:spMkLst>
        </pc:spChg>
      </pc:sldChg>
      <pc:sldChg chg="modSp mod">
        <pc:chgData name="First Presbyterian Church, Blairstown, NJ" userId="96d466b960cbaa79" providerId="LiveId" clId="{DFBA214B-EF9A-4C4C-BF32-068D2C563BDB}" dt="2023-11-16T15:23:30.967" v="138" actId="20577"/>
        <pc:sldMkLst>
          <pc:docMk/>
          <pc:sldMk cId="0" sldId="946"/>
        </pc:sldMkLst>
        <pc:spChg chg="mod">
          <ac:chgData name="First Presbyterian Church, Blairstown, NJ" userId="96d466b960cbaa79" providerId="LiveId" clId="{DFBA214B-EF9A-4C4C-BF32-068D2C563BDB}" dt="2023-11-16T15:23:30.967" v="138" actId="20577"/>
          <ac:spMkLst>
            <pc:docMk/>
            <pc:sldMk cId="0" sldId="946"/>
            <ac:spMk id="8194" creationId="{F31512E2-F393-4D44-A63D-55F78F8B5DAA}"/>
          </ac:spMkLst>
        </pc:spChg>
      </pc:sldChg>
      <pc:sldChg chg="modSp mod">
        <pc:chgData name="First Presbyterian Church, Blairstown, NJ" userId="96d466b960cbaa79" providerId="LiveId" clId="{DFBA214B-EF9A-4C4C-BF32-068D2C563BDB}" dt="2023-11-16T15:39:33.647" v="291"/>
        <pc:sldMkLst>
          <pc:docMk/>
          <pc:sldMk cId="485315366" sldId="949"/>
        </pc:sldMkLst>
        <pc:spChg chg="mod">
          <ac:chgData name="First Presbyterian Church, Blairstown, NJ" userId="96d466b960cbaa79" providerId="LiveId" clId="{DFBA214B-EF9A-4C4C-BF32-068D2C563BDB}" dt="2023-11-16T15:39:33.647" v="291"/>
          <ac:spMkLst>
            <pc:docMk/>
            <pc:sldMk cId="485315366" sldId="949"/>
            <ac:spMk id="17410" creationId="{4532FAAA-3A0F-4CF3-BD4A-7E5B879733B0}"/>
          </ac:spMkLst>
        </pc:spChg>
      </pc:sldChg>
      <pc:sldChg chg="modSp mod">
        <pc:chgData name="First Presbyterian Church, Blairstown, NJ" userId="96d466b960cbaa79" providerId="LiveId" clId="{DFBA214B-EF9A-4C4C-BF32-068D2C563BDB}" dt="2023-11-16T15:05:33.346" v="12" actId="20577"/>
        <pc:sldMkLst>
          <pc:docMk/>
          <pc:sldMk cId="2803040606" sldId="955"/>
        </pc:sldMkLst>
        <pc:spChg chg="mod">
          <ac:chgData name="First Presbyterian Church, Blairstown, NJ" userId="96d466b960cbaa79" providerId="LiveId" clId="{DFBA214B-EF9A-4C4C-BF32-068D2C563BDB}" dt="2023-11-16T15:05:33.346" v="12" actId="20577"/>
          <ac:spMkLst>
            <pc:docMk/>
            <pc:sldMk cId="2803040606" sldId="955"/>
            <ac:spMk id="7172" creationId="{CF3D2530-5B93-AA39-6862-E0E85C7C24F3}"/>
          </ac:spMkLst>
        </pc:spChg>
      </pc:sldChg>
      <pc:sldChg chg="del">
        <pc:chgData name="First Presbyterian Church, Blairstown, NJ" userId="96d466b960cbaa79" providerId="LiveId" clId="{DFBA214B-EF9A-4C4C-BF32-068D2C563BDB}" dt="2023-11-16T15:39:46.185" v="294" actId="47"/>
        <pc:sldMkLst>
          <pc:docMk/>
          <pc:sldMk cId="125928945" sldId="958"/>
        </pc:sldMkLst>
      </pc:sldChg>
      <pc:sldChg chg="add del">
        <pc:chgData name="First Presbyterian Church, Blairstown, NJ" userId="96d466b960cbaa79" providerId="LiveId" clId="{DFBA214B-EF9A-4C4C-BF32-068D2C563BDB}" dt="2023-11-16T15:44:40.340" v="342" actId="47"/>
        <pc:sldMkLst>
          <pc:docMk/>
          <pc:sldMk cId="2188995861" sldId="959"/>
        </pc:sldMkLst>
      </pc:sldChg>
      <pc:sldChg chg="modSp del mod">
        <pc:chgData name="First Presbyterian Church, Blairstown, NJ" userId="96d466b960cbaa79" providerId="LiveId" clId="{DFBA214B-EF9A-4C4C-BF32-068D2C563BDB}" dt="2023-11-16T15:50:47.575" v="361" actId="47"/>
        <pc:sldMkLst>
          <pc:docMk/>
          <pc:sldMk cId="0" sldId="961"/>
        </pc:sldMkLst>
        <pc:spChg chg="mod">
          <ac:chgData name="First Presbyterian Church, Blairstown, NJ" userId="96d466b960cbaa79" providerId="LiveId" clId="{DFBA214B-EF9A-4C4C-BF32-068D2C563BDB}" dt="2023-11-16T15:48:42.432" v="353" actId="20577"/>
          <ac:spMkLst>
            <pc:docMk/>
            <pc:sldMk cId="0" sldId="961"/>
            <ac:spMk id="35842" creationId="{F338187F-6D5D-246A-0226-CE6EE9725A3F}"/>
          </ac:spMkLst>
        </pc:spChg>
      </pc:sldChg>
      <pc:sldChg chg="del">
        <pc:chgData name="First Presbyterian Church, Blairstown, NJ" userId="96d466b960cbaa79" providerId="LiveId" clId="{DFBA214B-EF9A-4C4C-BF32-068D2C563BDB}" dt="2023-11-17T19:22:51.004" v="738" actId="47"/>
        <pc:sldMkLst>
          <pc:docMk/>
          <pc:sldMk cId="3008197760" sldId="962"/>
        </pc:sldMkLst>
      </pc:sldChg>
      <pc:sldChg chg="del">
        <pc:chgData name="First Presbyterian Church, Blairstown, NJ" userId="96d466b960cbaa79" providerId="LiveId" clId="{DFBA214B-EF9A-4C4C-BF32-068D2C563BDB}" dt="2023-11-16T15:50:47.575" v="361" actId="47"/>
        <pc:sldMkLst>
          <pc:docMk/>
          <pc:sldMk cId="3210435563" sldId="964"/>
        </pc:sldMkLst>
      </pc:sldChg>
      <pc:sldChg chg="modSp mod">
        <pc:chgData name="First Presbyterian Church, Blairstown, NJ" userId="96d466b960cbaa79" providerId="LiveId" clId="{DFBA214B-EF9A-4C4C-BF32-068D2C563BDB}" dt="2023-11-16T15:43:47.999" v="329" actId="20577"/>
        <pc:sldMkLst>
          <pc:docMk/>
          <pc:sldMk cId="190216735" sldId="965"/>
        </pc:sldMkLst>
        <pc:spChg chg="mod">
          <ac:chgData name="First Presbyterian Church, Blairstown, NJ" userId="96d466b960cbaa79" providerId="LiveId" clId="{DFBA214B-EF9A-4C4C-BF32-068D2C563BDB}" dt="2023-11-16T15:43:47.999" v="329" actId="20577"/>
          <ac:spMkLst>
            <pc:docMk/>
            <pc:sldMk cId="190216735" sldId="965"/>
            <ac:spMk id="17410" creationId="{4532FAAA-3A0F-4CF3-BD4A-7E5B879733B0}"/>
          </ac:spMkLst>
        </pc:spChg>
      </pc:sldChg>
      <pc:sldChg chg="del">
        <pc:chgData name="First Presbyterian Church, Blairstown, NJ" userId="96d466b960cbaa79" providerId="LiveId" clId="{DFBA214B-EF9A-4C4C-BF32-068D2C563BDB}" dt="2023-11-16T15:14:39.549" v="83" actId="47"/>
        <pc:sldMkLst>
          <pc:docMk/>
          <pc:sldMk cId="950874061" sldId="966"/>
        </pc:sldMkLst>
      </pc:sldChg>
      <pc:sldChg chg="modSp mod">
        <pc:chgData name="First Presbyterian Church, Blairstown, NJ" userId="96d466b960cbaa79" providerId="LiveId" clId="{DFBA214B-EF9A-4C4C-BF32-068D2C563BDB}" dt="2023-11-16T15:17:01.239" v="103" actId="20577"/>
        <pc:sldMkLst>
          <pc:docMk/>
          <pc:sldMk cId="2406236823" sldId="967"/>
        </pc:sldMkLst>
        <pc:spChg chg="mod">
          <ac:chgData name="First Presbyterian Church, Blairstown, NJ" userId="96d466b960cbaa79" providerId="LiveId" clId="{DFBA214B-EF9A-4C4C-BF32-068D2C563BDB}" dt="2023-11-16T15:17:01.239" v="103" actId="20577"/>
          <ac:spMkLst>
            <pc:docMk/>
            <pc:sldMk cId="2406236823" sldId="967"/>
            <ac:spMk id="2" creationId="{DB04B31E-AAF8-C950-D5BC-22C58C5A8D0E}"/>
          </ac:spMkLst>
        </pc:spChg>
      </pc:sldChg>
      <pc:sldChg chg="del">
        <pc:chgData name="First Presbyterian Church, Blairstown, NJ" userId="96d466b960cbaa79" providerId="LiveId" clId="{DFBA214B-EF9A-4C4C-BF32-068D2C563BDB}" dt="2023-11-16T15:39:46.185" v="294" actId="47"/>
        <pc:sldMkLst>
          <pc:docMk/>
          <pc:sldMk cId="2614098418" sldId="968"/>
        </pc:sldMkLst>
      </pc:sldChg>
      <pc:sldChg chg="del">
        <pc:chgData name="First Presbyterian Church, Blairstown, NJ" userId="96d466b960cbaa79" providerId="LiveId" clId="{DFBA214B-EF9A-4C4C-BF32-068D2C563BDB}" dt="2023-11-16T15:39:46.185" v="294" actId="47"/>
        <pc:sldMkLst>
          <pc:docMk/>
          <pc:sldMk cId="3299026184" sldId="969"/>
        </pc:sldMkLst>
      </pc:sldChg>
      <pc:sldChg chg="del">
        <pc:chgData name="First Presbyterian Church, Blairstown, NJ" userId="96d466b960cbaa79" providerId="LiveId" clId="{DFBA214B-EF9A-4C4C-BF32-068D2C563BDB}" dt="2023-11-16T15:48:33.340" v="349" actId="47"/>
        <pc:sldMkLst>
          <pc:docMk/>
          <pc:sldMk cId="364951132" sldId="970"/>
        </pc:sldMkLst>
      </pc:sldChg>
      <pc:sldChg chg="del">
        <pc:chgData name="First Presbyterian Church, Blairstown, NJ" userId="96d466b960cbaa79" providerId="LiveId" clId="{DFBA214B-EF9A-4C4C-BF32-068D2C563BDB}" dt="2023-11-16T15:53:02.348" v="429" actId="47"/>
        <pc:sldMkLst>
          <pc:docMk/>
          <pc:sldMk cId="2551253087" sldId="971"/>
        </pc:sldMkLst>
      </pc:sldChg>
      <pc:sldChg chg="add">
        <pc:chgData name="First Presbyterian Church, Blairstown, NJ" userId="96d466b960cbaa79" providerId="LiveId" clId="{DFBA214B-EF9A-4C4C-BF32-068D2C563BDB}" dt="2023-11-16T15:13:11.502" v="61"/>
        <pc:sldMkLst>
          <pc:docMk/>
          <pc:sldMk cId="1888417231" sldId="972"/>
        </pc:sldMkLst>
      </pc:sldChg>
      <pc:sldChg chg="modSp add mod">
        <pc:chgData name="First Presbyterian Church, Blairstown, NJ" userId="96d466b960cbaa79" providerId="LiveId" clId="{DFBA214B-EF9A-4C4C-BF32-068D2C563BDB}" dt="2023-11-17T18:49:34.767" v="711"/>
        <pc:sldMkLst>
          <pc:docMk/>
          <pc:sldMk cId="4064535389" sldId="973"/>
        </pc:sldMkLst>
        <pc:spChg chg="mod">
          <ac:chgData name="First Presbyterian Church, Blairstown, NJ" userId="96d466b960cbaa79" providerId="LiveId" clId="{DFBA214B-EF9A-4C4C-BF32-068D2C563BDB}" dt="2023-11-17T18:49:34.767" v="711"/>
          <ac:spMkLst>
            <pc:docMk/>
            <pc:sldMk cId="4064535389" sldId="973"/>
            <ac:spMk id="82948" creationId="{4CF610CB-4F8E-432E-8410-39C18A313456}"/>
          </ac:spMkLst>
        </pc:spChg>
      </pc:sldChg>
      <pc:sldChg chg="modSp add mod">
        <pc:chgData name="First Presbyterian Church, Blairstown, NJ" userId="96d466b960cbaa79" providerId="LiveId" clId="{DFBA214B-EF9A-4C4C-BF32-068D2C563BDB}" dt="2023-11-17T19:21:48.922" v="732" actId="1036"/>
        <pc:sldMkLst>
          <pc:docMk/>
          <pc:sldMk cId="1663454972" sldId="974"/>
        </pc:sldMkLst>
        <pc:spChg chg="mod">
          <ac:chgData name="First Presbyterian Church, Blairstown, NJ" userId="96d466b960cbaa79" providerId="LiveId" clId="{DFBA214B-EF9A-4C4C-BF32-068D2C563BDB}" dt="2023-11-17T19:21:48.922" v="732" actId="1036"/>
          <ac:spMkLst>
            <pc:docMk/>
            <pc:sldMk cId="1663454972" sldId="974"/>
            <ac:spMk id="13315" creationId="{7D2BD124-FCBC-551E-2FF7-C0E495E6B110}"/>
          </ac:spMkLst>
        </pc:spChg>
      </pc:sldChg>
      <pc:sldChg chg="delSp modSp add mod">
        <pc:chgData name="First Presbyterian Church, Blairstown, NJ" userId="96d466b960cbaa79" providerId="LiveId" clId="{DFBA214B-EF9A-4C4C-BF32-068D2C563BDB}" dt="2023-11-16T15:31:03.445" v="219" actId="478"/>
        <pc:sldMkLst>
          <pc:docMk/>
          <pc:sldMk cId="3121858644" sldId="975"/>
        </pc:sldMkLst>
        <pc:spChg chg="del">
          <ac:chgData name="First Presbyterian Church, Blairstown, NJ" userId="96d466b960cbaa79" providerId="LiveId" clId="{DFBA214B-EF9A-4C4C-BF32-068D2C563BDB}" dt="2023-11-16T15:31:03.445" v="219" actId="478"/>
          <ac:spMkLst>
            <pc:docMk/>
            <pc:sldMk cId="3121858644" sldId="975"/>
            <ac:spMk id="2" creationId="{8020F5F1-293C-32DB-AC2E-6F6D9F4387BB}"/>
          </ac:spMkLst>
        </pc:spChg>
        <pc:spChg chg="mod">
          <ac:chgData name="First Presbyterian Church, Blairstown, NJ" userId="96d466b960cbaa79" providerId="LiveId" clId="{DFBA214B-EF9A-4C4C-BF32-068D2C563BDB}" dt="2023-11-16T15:30:53.246" v="218" actId="2710"/>
          <ac:spMkLst>
            <pc:docMk/>
            <pc:sldMk cId="3121858644" sldId="975"/>
            <ac:spMk id="15363" creationId="{75B26041-BBED-CB6F-3747-CCDF007776F6}"/>
          </ac:spMkLst>
        </pc:spChg>
      </pc:sldChg>
      <pc:sldChg chg="modSp add mod">
        <pc:chgData name="First Presbyterian Church, Blairstown, NJ" userId="96d466b960cbaa79" providerId="LiveId" clId="{DFBA214B-EF9A-4C4C-BF32-068D2C563BDB}" dt="2023-11-16T15:33:52.346" v="272" actId="6549"/>
        <pc:sldMkLst>
          <pc:docMk/>
          <pc:sldMk cId="2997924926" sldId="976"/>
        </pc:sldMkLst>
        <pc:spChg chg="mod">
          <ac:chgData name="First Presbyterian Church, Blairstown, NJ" userId="96d466b960cbaa79" providerId="LiveId" clId="{DFBA214B-EF9A-4C4C-BF32-068D2C563BDB}" dt="2023-11-16T15:33:52.346" v="272" actId="6549"/>
          <ac:spMkLst>
            <pc:docMk/>
            <pc:sldMk cId="2997924926" sldId="976"/>
            <ac:spMk id="16386" creationId="{15A00790-12DF-98A4-02A4-76171267716D}"/>
          </ac:spMkLst>
        </pc:spChg>
      </pc:sldChg>
      <pc:sldChg chg="modSp add mod">
        <pc:chgData name="First Presbyterian Church, Blairstown, NJ" userId="96d466b960cbaa79" providerId="LiveId" clId="{DFBA214B-EF9A-4C4C-BF32-068D2C563BDB}" dt="2023-11-16T15:33:56.676" v="273" actId="6549"/>
        <pc:sldMkLst>
          <pc:docMk/>
          <pc:sldMk cId="3736339567" sldId="977"/>
        </pc:sldMkLst>
        <pc:spChg chg="mod">
          <ac:chgData name="First Presbyterian Church, Blairstown, NJ" userId="96d466b960cbaa79" providerId="LiveId" clId="{DFBA214B-EF9A-4C4C-BF32-068D2C563BDB}" dt="2023-11-16T15:33:56.676" v="273" actId="6549"/>
          <ac:spMkLst>
            <pc:docMk/>
            <pc:sldMk cId="3736339567" sldId="977"/>
            <ac:spMk id="16386" creationId="{15A00790-12DF-98A4-02A4-76171267716D}"/>
          </ac:spMkLst>
        </pc:spChg>
      </pc:sldChg>
      <pc:sldChg chg="modSp add mod">
        <pc:chgData name="First Presbyterian Church, Blairstown, NJ" userId="96d466b960cbaa79" providerId="LiveId" clId="{DFBA214B-EF9A-4C4C-BF32-068D2C563BDB}" dt="2023-11-16T15:44:04.402" v="337" actId="20577"/>
        <pc:sldMkLst>
          <pc:docMk/>
          <pc:sldMk cId="1798927742" sldId="978"/>
        </pc:sldMkLst>
        <pc:spChg chg="mod">
          <ac:chgData name="First Presbyterian Church, Blairstown, NJ" userId="96d466b960cbaa79" providerId="LiveId" clId="{DFBA214B-EF9A-4C4C-BF32-068D2C563BDB}" dt="2023-11-16T15:44:04.402" v="337" actId="20577"/>
          <ac:spMkLst>
            <pc:docMk/>
            <pc:sldMk cId="1798927742" sldId="978"/>
            <ac:spMk id="17410" creationId="{4532FAAA-3A0F-4CF3-BD4A-7E5B879733B0}"/>
          </ac:spMkLst>
        </pc:spChg>
      </pc:sldChg>
      <pc:sldChg chg="modSp add mod">
        <pc:chgData name="First Presbyterian Church, Blairstown, NJ" userId="96d466b960cbaa79" providerId="LiveId" clId="{DFBA214B-EF9A-4C4C-BF32-068D2C563BDB}" dt="2023-11-16T15:44:08.291" v="338" actId="6549"/>
        <pc:sldMkLst>
          <pc:docMk/>
          <pc:sldMk cId="3121413315" sldId="979"/>
        </pc:sldMkLst>
        <pc:spChg chg="mod">
          <ac:chgData name="First Presbyterian Church, Blairstown, NJ" userId="96d466b960cbaa79" providerId="LiveId" clId="{DFBA214B-EF9A-4C4C-BF32-068D2C563BDB}" dt="2023-11-16T15:44:08.291" v="338" actId="6549"/>
          <ac:spMkLst>
            <pc:docMk/>
            <pc:sldMk cId="3121413315" sldId="979"/>
            <ac:spMk id="17410" creationId="{4532FAAA-3A0F-4CF3-BD4A-7E5B879733B0}"/>
          </ac:spMkLst>
        </pc:spChg>
      </pc:sldChg>
      <pc:sldChg chg="modSp add mod">
        <pc:chgData name="First Presbyterian Church, Blairstown, NJ" userId="96d466b960cbaa79" providerId="LiveId" clId="{DFBA214B-EF9A-4C4C-BF32-068D2C563BDB}" dt="2023-11-16T16:09:19.019" v="709" actId="20577"/>
        <pc:sldMkLst>
          <pc:docMk/>
          <pc:sldMk cId="2236548547" sldId="980"/>
        </pc:sldMkLst>
        <pc:spChg chg="mod">
          <ac:chgData name="First Presbyterian Church, Blairstown, NJ" userId="96d466b960cbaa79" providerId="LiveId" clId="{DFBA214B-EF9A-4C4C-BF32-068D2C563BDB}" dt="2023-11-16T16:09:19.019" v="709" actId="20577"/>
          <ac:spMkLst>
            <pc:docMk/>
            <pc:sldMk cId="2236548547" sldId="980"/>
            <ac:spMk id="16386" creationId="{15A00790-12DF-98A4-02A4-76171267716D}"/>
          </ac:spMkLst>
        </pc:spChg>
      </pc:sldChg>
      <pc:sldChg chg="modSp add mod">
        <pc:chgData name="First Presbyterian Church, Blairstown, NJ" userId="96d466b960cbaa79" providerId="LiveId" clId="{DFBA214B-EF9A-4C4C-BF32-068D2C563BDB}" dt="2023-11-17T19:34:35.915" v="767" actId="20577"/>
        <pc:sldMkLst>
          <pc:docMk/>
          <pc:sldMk cId="3294087638" sldId="981"/>
        </pc:sldMkLst>
        <pc:spChg chg="mod">
          <ac:chgData name="First Presbyterian Church, Blairstown, NJ" userId="96d466b960cbaa79" providerId="LiveId" clId="{DFBA214B-EF9A-4C4C-BF32-068D2C563BDB}" dt="2023-11-17T19:34:35.915" v="767" actId="20577"/>
          <ac:spMkLst>
            <pc:docMk/>
            <pc:sldMk cId="3294087638" sldId="981"/>
            <ac:spMk id="25602" creationId="{3C1CF077-8A5F-4010-AF46-0919BC272DA2}"/>
          </ac:spMkLst>
        </pc:spChg>
      </pc:sldChg>
      <pc:sldChg chg="modSp add mod">
        <pc:chgData name="First Presbyterian Church, Blairstown, NJ" userId="96d466b960cbaa79" providerId="LiveId" clId="{DFBA214B-EF9A-4C4C-BF32-068D2C563BDB}" dt="2023-11-17T19:34:15.098" v="761" actId="20577"/>
        <pc:sldMkLst>
          <pc:docMk/>
          <pc:sldMk cId="1836857" sldId="982"/>
        </pc:sldMkLst>
        <pc:spChg chg="mod">
          <ac:chgData name="First Presbyterian Church, Blairstown, NJ" userId="96d466b960cbaa79" providerId="LiveId" clId="{DFBA214B-EF9A-4C4C-BF32-068D2C563BDB}" dt="2023-11-17T19:34:15.098" v="761" actId="20577"/>
          <ac:spMkLst>
            <pc:docMk/>
            <pc:sldMk cId="1836857" sldId="982"/>
            <ac:spMk id="25602" creationId="{3C1CF077-8A5F-4010-AF46-0919BC272DA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11/17/2023</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11/17/2023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104503"/>
            <a:ext cx="9144000" cy="66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2667000" y="304800"/>
            <a:ext cx="4495800" cy="1336713"/>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 SILENCE</a:t>
            </a:r>
          </a:p>
          <a:p>
            <a:pP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REVERENCE </a:t>
            </a:r>
          </a:p>
          <a:p>
            <a:pP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sp>
        <p:nvSpPr>
          <p:cNvPr id="2" name="TextBox 1">
            <a:extLst>
              <a:ext uri="{FF2B5EF4-FFF2-40B4-BE49-F238E27FC236}">
                <a16:creationId xmlns:a16="http://schemas.microsoft.com/office/drawing/2014/main" id="{6A453B4D-D7A5-FF83-872C-68A31AD1FD68}"/>
              </a:ext>
            </a:extLst>
          </p:cNvPr>
          <p:cNvSpPr txBox="1"/>
          <p:nvPr/>
        </p:nvSpPr>
        <p:spPr>
          <a:xfrm>
            <a:off x="1799947" y="6036086"/>
            <a:ext cx="6066468" cy="707886"/>
          </a:xfrm>
          <a:prstGeom prst="rect">
            <a:avLst/>
          </a:prstGeom>
          <a:noFill/>
        </p:spPr>
        <p:txBody>
          <a:bodyPr wrap="none" rtlCol="0">
            <a:spAutoFit/>
          </a:bodyPr>
          <a:lstStyle/>
          <a:p>
            <a:pPr algn="ctr"/>
            <a:r>
              <a:rPr lang="en-US" sz="4000" dirty="0"/>
              <a:t>25</a:t>
            </a:r>
            <a:r>
              <a:rPr lang="en-US" sz="4000" baseline="30000" dirty="0"/>
              <a:t>th</a:t>
            </a:r>
            <a:r>
              <a:rPr lang="en-US" sz="4000" dirty="0"/>
              <a:t> Sunday after Pentecost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CELEBRATION OF CHRIST’S FORGIVENESS: 	</a:t>
            </a:r>
            <a:r>
              <a:rPr lang="pt-BR"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304     Jesus Loves Me!</a:t>
            </a:r>
            <a:endParaRPr lang="en-US"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loves me! This I know,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the Bible tells me so;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Little ones to Him belong;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They are weak, but He is strong.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 Yes, Jesus loves me!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 The Bible tells me so</a:t>
            </a:r>
          </a:p>
          <a:p>
            <a:pPr marL="0" indent="0" algn="ctr">
              <a:spcBef>
                <a:spcPts val="0"/>
              </a:spcBef>
              <a:buFont typeface="Wingdings" panose="05000000000000000000" pitchFamily="2" charset="2"/>
              <a:buNone/>
              <a:defRPr/>
            </a:pPr>
            <a:endPar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spcBef>
                <a:spcPts val="0"/>
              </a:spcBef>
              <a:buClr>
                <a:srgbClr val="FFFFCC"/>
              </a:buClr>
              <a:buFont typeface="Wingdings" panose="05000000000000000000" pitchFamily="2" charset="2"/>
              <a:buNone/>
              <a:defRPr/>
            </a:pPr>
            <a:endParaRPr lang="en-US" sz="24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62865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and extend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the peace of Christ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however you feel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most comfortable.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3600" i="1" kern="1400" dirty="0">
              <a:solidFill>
                <a:schemeClr val="tx1"/>
              </a:solidFill>
              <a:effectLst/>
              <a:latin typeface="+mj-lt"/>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3200" kern="1400" dirty="0">
                <a:solidFill>
                  <a:schemeClr val="tx1"/>
                </a:solidFill>
                <a:effectLst/>
                <a:latin typeface="Perpetua" panose="02020502060401020303" pitchFamily="18" charset="0"/>
                <a:ea typeface="Times New Roman" panose="02020603050405020304" pitchFamily="18" charset="0"/>
                <a:cs typeface="Tahoma" panose="020B0604030504040204" pitchFamily="34" charset="0"/>
              </a:rPr>
              <a:t>~ Children may go downstairs for Sunday School ~</a:t>
            </a:r>
            <a:endParaRPr lang="en-US" sz="2400" kern="1400" dirty="0">
              <a:solidFill>
                <a:schemeClr val="tx1"/>
              </a:solidFill>
              <a:effectLst/>
              <a:latin typeface="Times New Roman" panose="02020603050405020304" pitchFamily="18" charset="0"/>
              <a:ea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24236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76200"/>
            <a:ext cx="86106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it-IT" altLang="en-US" sz="24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4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Mailing your offering to the church: </a:t>
            </a:r>
            <a:br>
              <a:rPr lang="en-US" altLang="en-US" sz="2400" b="0" i="1" dirty="0">
                <a:effectLst>
                  <a:outerShdw blurRad="38100" dist="38100" dir="2700000" algn="tl">
                    <a:srgbClr val="000000">
                      <a:alpha val="43137"/>
                    </a:srgbClr>
                  </a:outerShdw>
                </a:effectLst>
              </a:rPr>
            </a:br>
            <a:r>
              <a:rPr lang="en-US" altLang="en-US" sz="2400" b="0" i="1" dirty="0">
                <a:effectLst>
                  <a:outerShdw blurRad="38100" dist="38100" dir="2700000" algn="tl">
                    <a:srgbClr val="000000">
                      <a:alpha val="43137"/>
                    </a:srgbClr>
                  </a:outerShdw>
                </a:effectLst>
              </a:rPr>
              <a:t>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47625"/>
            <a:ext cx="9144000" cy="47089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400" b="0" dirty="0"/>
              <a:t>* DOXOLOGY:  </a:t>
            </a:r>
            <a:r>
              <a:rPr lang="en-US" altLang="en-US" sz="2400" b="0" i="1" dirty="0"/>
              <a:t> No. 592  Praise God</a:t>
            </a:r>
          </a:p>
          <a:p>
            <a:pPr algn="ctr" eaLnBrk="1" hangingPunct="1">
              <a:lnSpc>
                <a:spcPct val="150000"/>
              </a:lnSpc>
              <a:spcBef>
                <a:spcPct val="0"/>
              </a:spcBef>
              <a:buClrTx/>
              <a:buSzTx/>
              <a:buFont typeface="Wingdings" pitchFamily="2" charset="2"/>
              <a:buNone/>
              <a:defRPr/>
            </a:pPr>
            <a:r>
              <a:rPr lang="en-US" altLang="en-US" b="1" i="1" dirty="0"/>
              <a:t>Praise God, from whom all blessings flow;  </a:t>
            </a:r>
          </a:p>
          <a:p>
            <a:pPr algn="ctr" eaLnBrk="1" hangingPunct="1">
              <a:lnSpc>
                <a:spcPct val="150000"/>
              </a:lnSpc>
              <a:spcBef>
                <a:spcPct val="0"/>
              </a:spcBef>
              <a:buClrTx/>
              <a:buSzTx/>
              <a:buFont typeface="Wingdings" pitchFamily="2" charset="2"/>
              <a:buNone/>
              <a:defRPr/>
            </a:pPr>
            <a:r>
              <a:rPr lang="en-US" altLang="en-US" b="1" i="1" dirty="0"/>
              <a:t>praise God all creatures here below; </a:t>
            </a:r>
          </a:p>
          <a:p>
            <a:pPr algn="ctr" eaLnBrk="1" hangingPunct="1">
              <a:lnSpc>
                <a:spcPct val="150000"/>
              </a:lnSpc>
              <a:spcBef>
                <a:spcPct val="0"/>
              </a:spcBef>
              <a:buClrTx/>
              <a:buSzTx/>
              <a:buFont typeface="Wingdings" pitchFamily="2" charset="2"/>
              <a:buNone/>
              <a:defRPr/>
            </a:pPr>
            <a:r>
              <a:rPr lang="en-US" altLang="en-US" b="1" i="1" dirty="0"/>
              <a:t>Praise God above, ye heavenly host; </a:t>
            </a:r>
          </a:p>
          <a:p>
            <a:pPr algn="ctr" eaLnBrk="1" hangingPunct="1">
              <a:lnSpc>
                <a:spcPct val="150000"/>
              </a:lnSpc>
              <a:spcBef>
                <a:spcPct val="0"/>
              </a:spcBef>
              <a:buClrTx/>
              <a:buSzTx/>
              <a:buFont typeface="Wingdings" pitchFamily="2" charset="2"/>
              <a:buNone/>
              <a:defRPr/>
            </a:pPr>
            <a:r>
              <a:rPr lang="en-US" altLang="en-US" b="1" i="1" dirty="0"/>
              <a:t>Praise Father, Son, and Holy Ghost. Amen.</a:t>
            </a:r>
          </a:p>
          <a:p>
            <a:pPr eaLnBrk="1" hangingPunct="1">
              <a:spcBef>
                <a:spcPct val="0"/>
              </a:spcBef>
              <a:buClrTx/>
              <a:buSzTx/>
              <a:buFontTx/>
              <a:buNone/>
              <a:defRPr/>
            </a:pPr>
            <a:endParaRPr lang="en-US" altLang="en-US" sz="2400" dirty="0"/>
          </a:p>
          <a:p>
            <a:pPr eaLnBrk="1" hangingPunct="1">
              <a:spcBef>
                <a:spcPct val="0"/>
              </a:spcBef>
              <a:buClrTx/>
              <a:buSzTx/>
              <a:buFontTx/>
              <a:buNone/>
              <a:defRPr/>
            </a:pPr>
            <a:endParaRPr lang="en-US" altLang="en-US" sz="2400" dirty="0"/>
          </a:p>
          <a:p>
            <a:pPr eaLnBrk="1" hangingPunct="1">
              <a:spcBef>
                <a:spcPct val="0"/>
              </a:spcBef>
              <a:buClrTx/>
              <a:buSzTx/>
              <a:buFontTx/>
              <a:buNone/>
              <a:defRPr/>
            </a:pPr>
            <a:r>
              <a:rPr lang="en-US" altLang="en-US" sz="2400" dirty="0"/>
              <a:t>* </a:t>
            </a:r>
            <a:r>
              <a:rPr lang="en-US" altLang="en-US" sz="2400" b="0" dirty="0"/>
              <a:t>PRAYER OF DEDICATION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AA9783C6-CABC-3C7A-6CFC-0BB042906D73}"/>
              </a:ext>
            </a:extLst>
          </p:cNvPr>
          <p:cNvSpPr>
            <a:spLocks noChangeArrowheads="1"/>
          </p:cNvSpPr>
          <p:nvPr/>
        </p:nvSpPr>
        <p:spPr bwMode="auto">
          <a:xfrm>
            <a:off x="152400" y="12700"/>
            <a:ext cx="86868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spcAft>
                <a:spcPts val="300"/>
              </a:spcAft>
              <a:buClrTx/>
              <a:buSzTx/>
              <a:buFontTx/>
              <a:buNone/>
            </a:pPr>
            <a:r>
              <a:rPr lang="en-US" altLang="en-US" sz="2800" b="1" dirty="0"/>
              <a:t>SACRAMENT OF HOLY BAPTISM</a:t>
            </a:r>
          </a:p>
          <a:p>
            <a:pPr algn="ctr" eaLnBrk="1" hangingPunct="1">
              <a:spcBef>
                <a:spcPct val="0"/>
              </a:spcBef>
              <a:buClrTx/>
              <a:buSzTx/>
              <a:buFontTx/>
              <a:buNone/>
            </a:pPr>
            <a:r>
              <a:rPr lang="en-US" altLang="en-US" sz="2600" b="0" dirty="0">
                <a:latin typeface="Perpetua" panose="02020502060401020303" pitchFamily="18" charset="0"/>
              </a:rPr>
              <a:t>~ Being baptized today is Casey Michael Thornton, </a:t>
            </a:r>
            <a:br>
              <a:rPr lang="en-US" altLang="en-US" sz="2600" b="0" dirty="0">
                <a:latin typeface="Perpetua" panose="02020502060401020303" pitchFamily="18" charset="0"/>
              </a:rPr>
            </a:br>
            <a:r>
              <a:rPr lang="en-US" altLang="en-US" sz="2600" b="0" dirty="0">
                <a:latin typeface="Perpetua" panose="02020502060401020303" pitchFamily="18" charset="0"/>
              </a:rPr>
              <a:t>born April 27, 2023 to parents Edward and Ashley Thornton.</a:t>
            </a:r>
          </a:p>
          <a:p>
            <a:pPr algn="ctr" eaLnBrk="1" hangingPunct="1">
              <a:spcBef>
                <a:spcPct val="0"/>
              </a:spcBef>
              <a:buClrTx/>
              <a:buSzTx/>
              <a:buFontTx/>
              <a:buNone/>
            </a:pPr>
            <a:r>
              <a:rPr lang="en-US" altLang="en-US" sz="2600" b="0" dirty="0">
                <a:latin typeface="Perpetua" panose="02020502060401020303" pitchFamily="18" charset="0"/>
              </a:rPr>
              <a:t>Sponsors: James and Corinne Thornton ~</a:t>
            </a:r>
          </a:p>
          <a:p>
            <a:pPr eaLnBrk="1" hangingPunct="1">
              <a:spcBef>
                <a:spcPct val="0"/>
              </a:spcBef>
              <a:spcAft>
                <a:spcPts val="300"/>
              </a:spcAft>
              <a:buClrTx/>
              <a:buSzTx/>
              <a:buFontTx/>
              <a:buNone/>
            </a:pPr>
            <a:endParaRPr lang="en-US" altLang="en-US" sz="2200" b="0" dirty="0"/>
          </a:p>
          <a:p>
            <a:pPr eaLnBrk="1" hangingPunct="1">
              <a:spcBef>
                <a:spcPct val="0"/>
              </a:spcBef>
              <a:spcAft>
                <a:spcPts val="300"/>
              </a:spcAft>
              <a:buClrTx/>
              <a:buSzTx/>
              <a:buFontTx/>
              <a:buNone/>
            </a:pPr>
            <a:r>
              <a:rPr lang="en-US" altLang="en-US" sz="2100" b="0" dirty="0">
                <a:ea typeface="Tahoma" panose="020B0604030504040204" pitchFamily="34" charset="0"/>
                <a:cs typeface="Tahoma" panose="020B0604030504040204" pitchFamily="34" charset="0"/>
              </a:rPr>
              <a:t>ASSISTING WITH THE BAPTISM:		Elder Mark Nelke</a:t>
            </a:r>
          </a:p>
          <a:p>
            <a:pPr eaLnBrk="1" hangingPunct="1">
              <a:spcBef>
                <a:spcPct val="0"/>
              </a:spcBef>
              <a:spcAft>
                <a:spcPts val="300"/>
              </a:spcAft>
              <a:buClrTx/>
              <a:buSzTx/>
              <a:buFontTx/>
              <a:buNone/>
            </a:pPr>
            <a:endParaRPr lang="en-US" altLang="en-US" sz="2100" b="0" dirty="0">
              <a:ea typeface="Tahoma" panose="020B0604030504040204" pitchFamily="34" charset="0"/>
              <a:cs typeface="Tahoma" panose="020B0604030504040204" pitchFamily="34" charset="0"/>
            </a:endParaRPr>
          </a:p>
          <a:p>
            <a:pPr marL="114300" marR="0">
              <a:spcBef>
                <a:spcPts val="0"/>
              </a:spcBef>
              <a:spcAft>
                <a:spcPts val="0"/>
              </a:spcAft>
              <a:buNone/>
              <a:tabLst>
                <a:tab pos="571500" algn="l"/>
              </a:tabLst>
            </a:pPr>
            <a:r>
              <a:rPr lang="en-US" sz="2400" b="0" dirty="0">
                <a:effectLst/>
                <a:ea typeface="Tahoma" panose="020B0604030504040204" pitchFamily="34" charset="0"/>
                <a:cs typeface="Tahoma" panose="020B0604030504040204" pitchFamily="34" charset="0"/>
              </a:rPr>
              <a:t>Hear the words of Jesus:</a:t>
            </a:r>
          </a:p>
          <a:p>
            <a:pPr marL="0" marR="0">
              <a:spcBef>
                <a:spcPts val="0"/>
              </a:spcBef>
              <a:spcAft>
                <a:spcPts val="0"/>
              </a:spcAft>
              <a:buNone/>
            </a:pPr>
            <a:r>
              <a:rPr lang="en-US" sz="2400" b="0" dirty="0">
                <a:effectLst/>
                <a:latin typeface="Calibri" panose="020F0502020204030204" pitchFamily="34" charset="0"/>
                <a:ea typeface="Times New Roman" panose="02020603050405020304" pitchFamily="18" charset="0"/>
                <a:cs typeface="Times New Roman" panose="02020603050405020304" pitchFamily="18" charset="0"/>
              </a:rPr>
              <a:t> </a:t>
            </a:r>
          </a:p>
          <a:p>
            <a:pPr marL="171450" marR="0" algn="just">
              <a:spcBef>
                <a:spcPts val="0"/>
              </a:spcBef>
              <a:spcAft>
                <a:spcPts val="0"/>
              </a:spcAft>
              <a:buNone/>
            </a:pPr>
            <a:r>
              <a:rPr lang="en-US" sz="2400" b="0" i="1" dirty="0">
                <a:effectLst/>
                <a:ea typeface="Tahoma" panose="020B0604030504040204" pitchFamily="34" charset="0"/>
                <a:cs typeface="Tahoma" panose="020B0604030504040204" pitchFamily="34" charset="0"/>
              </a:rPr>
              <a:t>All authority in heaven and on earth has been given to me. Go therefore and make disciples of all nations, baptizing them in the name of the Father and of the Son and of the Holy Spirit, and teaching them to obey everything that I have commanded you. And remember, I am with you always, to the end of the age.</a:t>
            </a:r>
          </a:p>
          <a:p>
            <a:pPr marL="171450" marR="0" algn="r">
              <a:spcBef>
                <a:spcPts val="0"/>
              </a:spcBef>
              <a:spcAft>
                <a:spcPts val="0"/>
              </a:spcAft>
              <a:buNone/>
            </a:pPr>
            <a:r>
              <a:rPr lang="en-US" sz="2400" b="0" dirty="0">
                <a:effectLst/>
                <a:latin typeface="+mn-lt"/>
                <a:ea typeface="Times New Roman" panose="02020603050405020304" pitchFamily="18" charset="0"/>
                <a:cs typeface="Times New Roman" panose="02020603050405020304" pitchFamily="18" charset="0"/>
              </a:rPr>
              <a:t>	 Matthew 28: 18–20</a:t>
            </a:r>
          </a:p>
          <a:p>
            <a:pPr marL="171450" marR="0">
              <a:spcBef>
                <a:spcPts val="0"/>
              </a:spcBef>
              <a:spcAft>
                <a:spcPts val="0"/>
              </a:spcAft>
              <a:buNone/>
              <a:tabLst>
                <a:tab pos="4224655" algn="r"/>
              </a:tabLst>
            </a:pP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AA9783C6-CABC-3C7A-6CFC-0BB042906D73}"/>
              </a:ext>
            </a:extLst>
          </p:cNvPr>
          <p:cNvSpPr>
            <a:spLocks noChangeArrowheads="1"/>
          </p:cNvSpPr>
          <p:nvPr/>
        </p:nvSpPr>
        <p:spPr bwMode="auto">
          <a:xfrm>
            <a:off x="762000" y="179249"/>
            <a:ext cx="7772400" cy="667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0"/>
              </a:spcBef>
              <a:spcAft>
                <a:spcPts val="300"/>
              </a:spcAft>
              <a:buClrTx/>
              <a:buSzTx/>
              <a:buFontTx/>
              <a:buNone/>
            </a:pPr>
            <a:r>
              <a:rPr lang="en-US" altLang="en-US" sz="2400" b="0" dirty="0">
                <a:effectLst>
                  <a:outerShdw blurRad="38100" dist="38100" dir="2700000" algn="tl">
                    <a:srgbClr val="000000">
                      <a:alpha val="43137"/>
                    </a:srgbClr>
                  </a:outerShdw>
                </a:effectLst>
              </a:rPr>
              <a:t>Hear also these words from the Holy Scripture:</a:t>
            </a:r>
          </a:p>
          <a:p>
            <a:pPr algn="just" eaLnBrk="1" hangingPunct="1">
              <a:spcBef>
                <a:spcPct val="0"/>
              </a:spcBef>
              <a:spcAft>
                <a:spcPts val="300"/>
              </a:spcAft>
              <a:buClrTx/>
              <a:buSzTx/>
              <a:buFontTx/>
              <a:buNone/>
            </a:pPr>
            <a:endParaRPr lang="en-US" altLang="en-US" sz="2400" b="0" dirty="0">
              <a:effectLst>
                <a:outerShdw blurRad="38100" dist="38100" dir="2700000" algn="tl">
                  <a:srgbClr val="000000">
                    <a:alpha val="43137"/>
                  </a:srgbClr>
                </a:outerShdw>
              </a:effectLst>
            </a:endParaRPr>
          </a:p>
          <a:p>
            <a:pPr algn="just" eaLnBrk="1" hangingPunct="1">
              <a:spcBef>
                <a:spcPct val="0"/>
              </a:spcBef>
              <a:spcAft>
                <a:spcPts val="300"/>
              </a:spcAft>
              <a:buClrTx/>
              <a:buSzTx/>
              <a:buFontTx/>
              <a:buNone/>
            </a:pPr>
            <a:r>
              <a:rPr lang="en-US" altLang="en-US" sz="2400" b="0" i="1" dirty="0">
                <a:effectLst>
                  <a:outerShdw blurRad="38100" dist="38100" dir="2700000" algn="tl">
                    <a:srgbClr val="000000">
                      <a:alpha val="43137"/>
                    </a:srgbClr>
                  </a:outerShdw>
                </a:effectLst>
              </a:rPr>
              <a:t>There is one body and one Spirit, just as you were called to the one hope of your calling, one Lord, one faith, one baptism, one God and Father of all, who is above all and through all and in all.       </a:t>
            </a:r>
          </a:p>
          <a:p>
            <a:pPr algn="r" eaLnBrk="1" hangingPunct="1">
              <a:spcBef>
                <a:spcPct val="0"/>
              </a:spcBef>
              <a:spcAft>
                <a:spcPts val="300"/>
              </a:spcAft>
              <a:buClrTx/>
              <a:buSzTx/>
              <a:buFontTx/>
              <a:buNone/>
            </a:pPr>
            <a:r>
              <a:rPr lang="en-US" altLang="en-US" sz="2400" b="0" dirty="0">
                <a:effectLst>
                  <a:outerShdw blurRad="38100" dist="38100" dir="2700000" algn="tl">
                    <a:srgbClr val="000000">
                      <a:alpha val="43137"/>
                    </a:srgbClr>
                  </a:outerShdw>
                </a:effectLst>
              </a:rPr>
              <a:t>	Ephesians 4: 4–6</a:t>
            </a:r>
          </a:p>
          <a:p>
            <a:pPr algn="just" eaLnBrk="1" hangingPunct="1">
              <a:spcBef>
                <a:spcPct val="0"/>
              </a:spcBef>
              <a:spcAft>
                <a:spcPts val="300"/>
              </a:spcAft>
              <a:buClrTx/>
              <a:buSzTx/>
              <a:buFontTx/>
              <a:buNone/>
            </a:pPr>
            <a:endParaRPr lang="en-US" altLang="en-US" sz="2400" b="0" dirty="0">
              <a:effectLst>
                <a:outerShdw blurRad="38100" dist="38100" dir="2700000" algn="tl">
                  <a:srgbClr val="000000">
                    <a:alpha val="43137"/>
                  </a:srgbClr>
                </a:outerShdw>
              </a:effectLst>
            </a:endParaRPr>
          </a:p>
          <a:p>
            <a:pPr algn="just" eaLnBrk="1" hangingPunct="1">
              <a:spcBef>
                <a:spcPct val="0"/>
              </a:spcBef>
              <a:spcAft>
                <a:spcPts val="300"/>
              </a:spcAft>
              <a:buClrTx/>
              <a:buSzTx/>
              <a:buFontTx/>
              <a:buNone/>
            </a:pPr>
            <a:r>
              <a:rPr lang="en-US" altLang="en-US" sz="2400" b="0" i="1" dirty="0">
                <a:effectLst>
                  <a:outerShdw blurRad="38100" dist="38100" dir="2700000" algn="tl">
                    <a:srgbClr val="000000">
                      <a:alpha val="43137"/>
                    </a:srgbClr>
                  </a:outerShdw>
                </a:effectLst>
              </a:rPr>
              <a:t>Do you not know that all of us who have been baptized into Christ Jesus were baptized into his death?  Therefore we have been buried with him by baptism into death, so that, just as Christ was raised from the dead by the glory of the Father, so we too might walk in newness of life.	</a:t>
            </a:r>
          </a:p>
          <a:p>
            <a:pPr algn="r" eaLnBrk="1" hangingPunct="1">
              <a:spcBef>
                <a:spcPct val="0"/>
              </a:spcBef>
              <a:spcAft>
                <a:spcPts val="300"/>
              </a:spcAft>
              <a:buClrTx/>
              <a:buSzTx/>
              <a:buFontTx/>
              <a:buNone/>
            </a:pPr>
            <a:r>
              <a:rPr lang="en-US" altLang="en-US" sz="2400" b="0" dirty="0">
                <a:effectLst>
                  <a:outerShdw blurRad="38100" dist="38100" dir="2700000" algn="tl">
                    <a:srgbClr val="000000">
                      <a:alpha val="43137"/>
                    </a:srgbClr>
                  </a:outerShdw>
                </a:effectLst>
              </a:rPr>
              <a:t>Romans 6: 3–4</a:t>
            </a:r>
          </a:p>
          <a:p>
            <a:pPr algn="just" eaLnBrk="1" hangingPunct="1">
              <a:spcBef>
                <a:spcPct val="0"/>
              </a:spcBef>
              <a:spcAft>
                <a:spcPts val="300"/>
              </a:spcAft>
              <a:buClrTx/>
              <a:buSzTx/>
              <a:buFontTx/>
              <a:buNone/>
            </a:pPr>
            <a:endParaRPr lang="en-US" altLang="en-US" sz="2400" b="0" dirty="0">
              <a:effectLst>
                <a:outerShdw blurRad="38100" dist="38100" dir="2700000" algn="tl">
                  <a:srgbClr val="000000">
                    <a:alpha val="43137"/>
                  </a:srgbClr>
                </a:outerShdw>
              </a:effectLst>
            </a:endParaRPr>
          </a:p>
          <a:p>
            <a:pPr marL="171450" marR="0">
              <a:spcBef>
                <a:spcPts val="0"/>
              </a:spcBef>
              <a:spcAft>
                <a:spcPts val="0"/>
              </a:spcAft>
              <a:buNone/>
              <a:tabLst>
                <a:tab pos="4224655" algn="r"/>
              </a:tabLst>
            </a:pPr>
            <a:endParaRPr lang="en-US" sz="2400" b="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3645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AA9783C6-CABC-3C7A-6CFC-0BB042906D73}"/>
              </a:ext>
            </a:extLst>
          </p:cNvPr>
          <p:cNvSpPr>
            <a:spLocks noChangeArrowheads="1"/>
          </p:cNvSpPr>
          <p:nvPr/>
        </p:nvSpPr>
        <p:spPr bwMode="auto">
          <a:xfrm>
            <a:off x="914400" y="12700"/>
            <a:ext cx="7772400"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0"/>
              </a:spcBef>
              <a:spcAft>
                <a:spcPts val="300"/>
              </a:spcAft>
              <a:buClrTx/>
              <a:buSzTx/>
              <a:buFontTx/>
              <a:buNone/>
            </a:pPr>
            <a:endParaRPr lang="en-US" altLang="en-US" sz="2400" b="0" dirty="0">
              <a:effectLst>
                <a:outerShdw blurRad="38100" dist="38100" dir="2700000" algn="tl">
                  <a:srgbClr val="000000">
                    <a:alpha val="43137"/>
                  </a:srgbClr>
                </a:outerShdw>
              </a:effectLst>
            </a:endParaRPr>
          </a:p>
          <a:p>
            <a:pPr algn="just" eaLnBrk="1" hangingPunct="1">
              <a:spcBef>
                <a:spcPct val="0"/>
              </a:spcBef>
              <a:spcAft>
                <a:spcPts val="300"/>
              </a:spcAft>
              <a:buClrTx/>
              <a:buSzTx/>
              <a:buFontTx/>
              <a:buNone/>
            </a:pPr>
            <a:r>
              <a:rPr lang="en-US" altLang="en-US" sz="2400" b="0" i="1" dirty="0">
                <a:effectLst>
                  <a:outerShdw blurRad="38100" dist="38100" dir="2700000" algn="tl">
                    <a:srgbClr val="000000">
                      <a:alpha val="43137"/>
                    </a:srgbClr>
                  </a:outerShdw>
                </a:effectLst>
              </a:rPr>
              <a:t>As many of you as were baptized into Christ have clothed yourselves with Christ. There is no longer Jew or Greek, there is no longer slave or free, there is no longer male and female; For all of you are one in Christ Jesus.	</a:t>
            </a:r>
            <a:r>
              <a:rPr lang="en-US" altLang="en-US" sz="2400" b="0" dirty="0">
                <a:effectLst>
                  <a:outerShdw blurRad="38100" dist="38100" dir="2700000" algn="tl">
                    <a:srgbClr val="000000">
                      <a:alpha val="43137"/>
                    </a:srgbClr>
                  </a:outerShdw>
                </a:effectLst>
              </a:rPr>
              <a:t>  </a:t>
            </a:r>
          </a:p>
          <a:p>
            <a:pPr algn="r" eaLnBrk="1" hangingPunct="1">
              <a:spcBef>
                <a:spcPct val="0"/>
              </a:spcBef>
              <a:spcAft>
                <a:spcPts val="300"/>
              </a:spcAft>
              <a:buClrTx/>
              <a:buSzTx/>
              <a:buFontTx/>
              <a:buNone/>
            </a:pPr>
            <a:r>
              <a:rPr lang="en-US" altLang="en-US" sz="2400" b="0" dirty="0">
                <a:effectLst>
                  <a:outerShdw blurRad="38100" dist="38100" dir="2700000" algn="tl">
                    <a:srgbClr val="000000">
                      <a:alpha val="43137"/>
                    </a:srgbClr>
                  </a:outerShdw>
                </a:effectLst>
              </a:rPr>
              <a:t>Galatians 3: 27–28</a:t>
            </a:r>
          </a:p>
          <a:p>
            <a:pPr algn="just" eaLnBrk="1" hangingPunct="1">
              <a:spcBef>
                <a:spcPct val="0"/>
              </a:spcBef>
              <a:spcAft>
                <a:spcPts val="300"/>
              </a:spcAft>
              <a:buClrTx/>
              <a:buSzTx/>
              <a:buFontTx/>
              <a:buNone/>
            </a:pPr>
            <a:endParaRPr lang="en-US" altLang="en-US" sz="2400" b="0" dirty="0">
              <a:effectLst>
                <a:outerShdw blurRad="38100" dist="38100" dir="2700000" algn="tl">
                  <a:srgbClr val="000000">
                    <a:alpha val="43137"/>
                  </a:srgbClr>
                </a:outerShdw>
              </a:effectLst>
            </a:endParaRPr>
          </a:p>
          <a:p>
            <a:pPr algn="just" eaLnBrk="1" hangingPunct="1">
              <a:spcBef>
                <a:spcPct val="0"/>
              </a:spcBef>
              <a:spcAft>
                <a:spcPts val="300"/>
              </a:spcAft>
              <a:buClrTx/>
              <a:buSzTx/>
              <a:buFontTx/>
              <a:buNone/>
            </a:pPr>
            <a:r>
              <a:rPr lang="en-US" altLang="en-US" sz="2400" b="0" i="1" dirty="0">
                <a:effectLst>
                  <a:outerShdw blurRad="38100" dist="38100" dir="2700000" algn="tl">
                    <a:srgbClr val="000000">
                      <a:alpha val="43137"/>
                    </a:srgbClr>
                  </a:outerShdw>
                </a:effectLst>
              </a:rPr>
              <a:t>The promise is for you, for your children, and for all who are far away, everyone whom the Lord our God calls to him.  	</a:t>
            </a:r>
          </a:p>
          <a:p>
            <a:pPr algn="r" eaLnBrk="1" hangingPunct="1">
              <a:spcBef>
                <a:spcPct val="0"/>
              </a:spcBef>
              <a:spcAft>
                <a:spcPts val="300"/>
              </a:spcAft>
              <a:buClrTx/>
              <a:buSzTx/>
              <a:buFontTx/>
              <a:buNone/>
            </a:pPr>
            <a:r>
              <a:rPr lang="en-US" altLang="en-US" sz="2400" b="0" dirty="0">
                <a:effectLst>
                  <a:outerShdw blurRad="38100" dist="38100" dir="2700000" algn="tl">
                    <a:srgbClr val="000000">
                      <a:alpha val="43137"/>
                    </a:srgbClr>
                  </a:outerShdw>
                </a:effectLst>
              </a:rPr>
              <a:t>Acts 2: 39</a:t>
            </a:r>
          </a:p>
          <a:p>
            <a:pPr marL="171450" marR="0">
              <a:spcBef>
                <a:spcPts val="0"/>
              </a:spcBef>
              <a:spcAft>
                <a:spcPts val="0"/>
              </a:spcAft>
              <a:buNone/>
              <a:tabLst>
                <a:tab pos="4224655" algn="r"/>
              </a:tabLst>
            </a:pPr>
            <a:endParaRPr lang="en-US" sz="2400" b="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632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AA9783C6-CABC-3C7A-6CFC-0BB042906D73}"/>
              </a:ext>
            </a:extLst>
          </p:cNvPr>
          <p:cNvSpPr>
            <a:spLocks noChangeArrowheads="1"/>
          </p:cNvSpPr>
          <p:nvPr/>
        </p:nvSpPr>
        <p:spPr bwMode="auto">
          <a:xfrm>
            <a:off x="838200" y="-152400"/>
            <a:ext cx="7772400" cy="627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0"/>
              </a:spcBef>
              <a:spcAft>
                <a:spcPts val="300"/>
              </a:spcAft>
              <a:buClrTx/>
              <a:buSzTx/>
              <a:buFontTx/>
              <a:buNone/>
            </a:pPr>
            <a:endParaRPr lang="en-US" altLang="en-US" sz="2400" b="0" dirty="0">
              <a:effectLst>
                <a:outerShdw blurRad="38100" dist="38100" dir="2700000" algn="tl">
                  <a:srgbClr val="000000">
                    <a:alpha val="43137"/>
                  </a:srgbClr>
                </a:outerShdw>
              </a:effectLst>
            </a:endParaRPr>
          </a:p>
          <a:p>
            <a:pPr algn="just" eaLnBrk="1" hangingPunct="1">
              <a:spcBef>
                <a:spcPct val="0"/>
              </a:spcBef>
              <a:spcAft>
                <a:spcPts val="300"/>
              </a:spcAft>
              <a:buClrTx/>
              <a:buSzTx/>
              <a:buFontTx/>
              <a:buNone/>
            </a:pPr>
            <a:r>
              <a:rPr lang="en-US" altLang="en-US" sz="2400" b="0" dirty="0">
                <a:effectLst>
                  <a:outerShdw blurRad="38100" dist="38100" dir="2700000" algn="tl">
                    <a:srgbClr val="000000">
                      <a:alpha val="43137"/>
                    </a:srgbClr>
                  </a:outerShdw>
                </a:effectLst>
              </a:rPr>
              <a:t>MINISTER:</a:t>
            </a:r>
          </a:p>
          <a:p>
            <a:pPr algn="just" eaLnBrk="1" hangingPunct="1">
              <a:spcBef>
                <a:spcPct val="0"/>
              </a:spcBef>
              <a:spcAft>
                <a:spcPts val="300"/>
              </a:spcAft>
              <a:buClrTx/>
              <a:buSzTx/>
              <a:buFontTx/>
              <a:buNone/>
            </a:pPr>
            <a:r>
              <a:rPr lang="en-US" altLang="en-US" sz="2400" b="0" dirty="0">
                <a:effectLst>
                  <a:outerShdw blurRad="38100" dist="38100" dir="2700000" algn="tl">
                    <a:srgbClr val="000000">
                      <a:alpha val="43137"/>
                    </a:srgbClr>
                  </a:outerShdw>
                </a:effectLst>
              </a:rPr>
              <a:t>Obeying the word of our Lord Jesus, and confident of his promise, we baptize those whom he has called.</a:t>
            </a:r>
          </a:p>
          <a:p>
            <a:pPr algn="just" eaLnBrk="1" hangingPunct="1">
              <a:spcBef>
                <a:spcPct val="0"/>
              </a:spcBef>
              <a:spcAft>
                <a:spcPts val="300"/>
              </a:spcAft>
              <a:buClrTx/>
              <a:buSzTx/>
              <a:buFontTx/>
              <a:buNone/>
            </a:pPr>
            <a:endParaRPr lang="en-US" altLang="en-US" sz="2400" b="0" dirty="0">
              <a:effectLst>
                <a:outerShdw blurRad="38100" dist="38100" dir="2700000" algn="tl">
                  <a:srgbClr val="000000">
                    <a:alpha val="43137"/>
                  </a:srgbClr>
                </a:outerShdw>
              </a:effectLst>
            </a:endParaRPr>
          </a:p>
          <a:p>
            <a:pPr algn="just" eaLnBrk="1" hangingPunct="1">
              <a:spcBef>
                <a:spcPct val="0"/>
              </a:spcBef>
              <a:spcAft>
                <a:spcPts val="300"/>
              </a:spcAft>
              <a:buClrTx/>
              <a:buSzTx/>
              <a:buFontTx/>
              <a:buNone/>
            </a:pPr>
            <a:r>
              <a:rPr lang="en-US" altLang="en-US" sz="2400" b="0" dirty="0">
                <a:effectLst>
                  <a:outerShdw blurRad="38100" dist="38100" dir="2700000" algn="tl">
                    <a:srgbClr val="000000">
                      <a:alpha val="43137"/>
                    </a:srgbClr>
                  </a:outerShdw>
                </a:effectLst>
              </a:rPr>
              <a:t>In baptism God claims us and puts a sign on us to show that we belong to God. God frees us from sin and death, uniting us with Jesus Christ in his death and resurrection.</a:t>
            </a:r>
          </a:p>
          <a:p>
            <a:pPr algn="just" eaLnBrk="1" hangingPunct="1">
              <a:spcBef>
                <a:spcPct val="0"/>
              </a:spcBef>
              <a:spcAft>
                <a:spcPts val="300"/>
              </a:spcAft>
              <a:buClrTx/>
              <a:buSzTx/>
              <a:buFontTx/>
              <a:buNone/>
            </a:pPr>
            <a:endParaRPr lang="en-US" altLang="en-US" sz="2400" b="0" dirty="0">
              <a:effectLst>
                <a:outerShdw blurRad="38100" dist="38100" dir="2700000" algn="tl">
                  <a:srgbClr val="000000">
                    <a:alpha val="43137"/>
                  </a:srgbClr>
                </a:outerShdw>
              </a:effectLst>
            </a:endParaRPr>
          </a:p>
          <a:p>
            <a:pPr algn="just" eaLnBrk="1" hangingPunct="1">
              <a:spcBef>
                <a:spcPct val="0"/>
              </a:spcBef>
              <a:spcAft>
                <a:spcPts val="300"/>
              </a:spcAft>
              <a:buClrTx/>
              <a:buSzTx/>
              <a:buFontTx/>
              <a:buNone/>
            </a:pPr>
            <a:r>
              <a:rPr lang="en-US" altLang="en-US" sz="2400" b="0" dirty="0">
                <a:effectLst>
                  <a:outerShdw blurRad="38100" dist="38100" dir="2700000" algn="tl">
                    <a:srgbClr val="000000">
                      <a:alpha val="43137"/>
                    </a:srgbClr>
                  </a:outerShdw>
                </a:effectLst>
              </a:rPr>
              <a:t>By water and the Holy Spirit, we are made members of the church, the body of Christ, and joined to Christ’s ministry of love, peace, and justice. Let us remember and rejoice in our own baptism, as we celebrate this sacrament.</a:t>
            </a:r>
          </a:p>
          <a:p>
            <a:pPr marL="171450" marR="0">
              <a:spcBef>
                <a:spcPts val="0"/>
              </a:spcBef>
              <a:spcAft>
                <a:spcPts val="0"/>
              </a:spcAft>
              <a:buNone/>
              <a:tabLst>
                <a:tab pos="4224655" algn="r"/>
              </a:tabLst>
            </a:pPr>
            <a:endParaRPr lang="en-US" sz="2400" b="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7308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AA9783C6-CABC-3C7A-6CFC-0BB042906D73}"/>
              </a:ext>
            </a:extLst>
          </p:cNvPr>
          <p:cNvSpPr>
            <a:spLocks noChangeArrowheads="1"/>
          </p:cNvSpPr>
          <p:nvPr/>
        </p:nvSpPr>
        <p:spPr bwMode="auto">
          <a:xfrm>
            <a:off x="381000" y="381000"/>
            <a:ext cx="8610600" cy="594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spcAft>
                <a:spcPts val="300"/>
              </a:spcAft>
              <a:buClrTx/>
              <a:buSzTx/>
              <a:buFontTx/>
              <a:buNone/>
            </a:pPr>
            <a:r>
              <a:rPr lang="en-US" altLang="en-US" sz="2400" b="0" dirty="0">
                <a:effectLst>
                  <a:outerShdw blurRad="38100" dist="38100" dir="2700000" algn="tl">
                    <a:srgbClr val="000000">
                      <a:alpha val="43137"/>
                    </a:srgbClr>
                  </a:outerShdw>
                </a:effectLst>
              </a:rPr>
              <a:t>PRESENTATION OF THE CHILD</a:t>
            </a:r>
          </a:p>
          <a:p>
            <a:pPr marL="1371600" indent="-1371600" algn="just" eaLnBrk="1" hangingPunct="1">
              <a:spcBef>
                <a:spcPct val="0"/>
              </a:spcBef>
              <a:spcAft>
                <a:spcPts val="300"/>
              </a:spcAft>
              <a:buClrTx/>
              <a:buSzTx/>
              <a:buFontTx/>
              <a:buNone/>
            </a:pPr>
            <a:endParaRPr lang="en-US" altLang="en-US" sz="2400" b="0" dirty="0">
              <a:effectLst>
                <a:outerShdw blurRad="38100" dist="38100" dir="2700000" algn="tl">
                  <a:srgbClr val="000000">
                    <a:alpha val="43137"/>
                  </a:srgbClr>
                </a:outerShdw>
              </a:effectLst>
            </a:endParaRPr>
          </a:p>
          <a:p>
            <a:pPr eaLnBrk="1" hangingPunct="1">
              <a:lnSpc>
                <a:spcPct val="150000"/>
              </a:lnSpc>
              <a:spcBef>
                <a:spcPct val="0"/>
              </a:spcBef>
              <a:spcAft>
                <a:spcPts val="300"/>
              </a:spcAft>
              <a:buClrTx/>
              <a:buSzTx/>
              <a:buFontTx/>
              <a:buNone/>
            </a:pPr>
            <a:r>
              <a:rPr lang="en-US" altLang="en-US" sz="2400" b="0" dirty="0">
                <a:effectLst>
                  <a:outerShdw blurRad="38100" dist="38100" dir="2700000" algn="tl">
                    <a:srgbClr val="000000">
                      <a:alpha val="43137"/>
                    </a:srgbClr>
                  </a:outerShdw>
                </a:effectLst>
              </a:rPr>
              <a:t>RENUNCIATION OF EVIL AND AFFIRMATION OF GOD’S LOVE:</a:t>
            </a:r>
          </a:p>
          <a:p>
            <a:pPr marL="569913" indent="-569913" algn="just" eaLnBrk="1" hangingPunct="1">
              <a:spcBef>
                <a:spcPct val="0"/>
              </a:spcBef>
              <a:spcAft>
                <a:spcPts val="600"/>
              </a:spcAft>
              <a:buClrTx/>
              <a:buSzTx/>
              <a:buFontTx/>
              <a:buNone/>
            </a:pPr>
            <a:r>
              <a:rPr lang="en-US" altLang="en-US" sz="2400" b="0" dirty="0">
                <a:effectLst>
                  <a:outerShdw blurRad="38100" dist="38100" dir="2700000" algn="tl">
                    <a:srgbClr val="000000">
                      <a:alpha val="43137"/>
                    </a:srgbClr>
                  </a:outerShdw>
                </a:effectLst>
              </a:rPr>
              <a:t>Q.	Trusting in the gracious mercy of God, do you turn from the ways of sin and renounce evil and its power in the world, which defies God's righteousness and love?</a:t>
            </a:r>
          </a:p>
          <a:p>
            <a:pPr marL="569913" indent="-569913" algn="just" eaLnBrk="1" hangingPunct="1">
              <a:spcBef>
                <a:spcPct val="0"/>
              </a:spcBef>
              <a:spcAft>
                <a:spcPts val="600"/>
              </a:spcAft>
              <a:buClrTx/>
              <a:buSzTx/>
              <a:buFontTx/>
              <a:buNone/>
            </a:pPr>
            <a:r>
              <a:rPr lang="en-US" altLang="en-US" sz="2800" b="1" dirty="0">
                <a:effectLst>
                  <a:outerShdw blurRad="38100" dist="38100" dir="2700000" algn="tl">
                    <a:srgbClr val="000000">
                      <a:alpha val="43137"/>
                    </a:srgbClr>
                  </a:outerShdw>
                </a:effectLst>
              </a:rPr>
              <a:t>A.		I renounce them.</a:t>
            </a:r>
          </a:p>
          <a:p>
            <a:pPr marL="569913" indent="-569913" algn="just" eaLnBrk="1" hangingPunct="1">
              <a:spcBef>
                <a:spcPct val="0"/>
              </a:spcBef>
              <a:spcAft>
                <a:spcPts val="600"/>
              </a:spcAft>
              <a:buClrTx/>
              <a:buSzTx/>
              <a:buFontTx/>
              <a:buNone/>
            </a:pPr>
            <a:r>
              <a:rPr lang="en-US" altLang="en-US" sz="2400" b="0" dirty="0">
                <a:effectLst>
                  <a:outerShdw blurRad="38100" dist="38100" dir="2700000" algn="tl">
                    <a:srgbClr val="000000">
                      <a:alpha val="43137"/>
                    </a:srgbClr>
                  </a:outerShdw>
                </a:effectLst>
              </a:rPr>
              <a:t>Q. 	Do you turn to Jesus Christ and accept him as your Lord and Savior trusting in his grace and love?</a:t>
            </a:r>
          </a:p>
          <a:p>
            <a:pPr marL="569913" indent="-569913" algn="just" eaLnBrk="1" hangingPunct="1">
              <a:spcBef>
                <a:spcPct val="0"/>
              </a:spcBef>
              <a:spcAft>
                <a:spcPts val="600"/>
              </a:spcAft>
              <a:buClrTx/>
              <a:buSzTx/>
              <a:buFontTx/>
              <a:buNone/>
            </a:pPr>
            <a:r>
              <a:rPr lang="en-US" altLang="en-US" sz="2800" b="1" dirty="0">
                <a:effectLst>
                  <a:outerShdw blurRad="38100" dist="38100" dir="2700000" algn="tl">
                    <a:srgbClr val="000000">
                      <a:alpha val="43137"/>
                    </a:srgbClr>
                  </a:outerShdw>
                </a:effectLst>
              </a:rPr>
              <a:t>A.		I do.</a:t>
            </a:r>
          </a:p>
          <a:p>
            <a:pPr marL="569913" indent="-569913" algn="just" eaLnBrk="1" hangingPunct="1">
              <a:spcBef>
                <a:spcPct val="0"/>
              </a:spcBef>
              <a:spcAft>
                <a:spcPts val="600"/>
              </a:spcAft>
              <a:buClrTx/>
              <a:buSzTx/>
              <a:buFontTx/>
              <a:buNone/>
            </a:pPr>
            <a:r>
              <a:rPr lang="en-US" altLang="en-US" sz="2400" b="0" dirty="0">
                <a:effectLst>
                  <a:outerShdw blurRad="38100" dist="38100" dir="2700000" algn="tl">
                    <a:srgbClr val="000000">
                      <a:alpha val="43137"/>
                    </a:srgbClr>
                  </a:outerShdw>
                </a:effectLst>
              </a:rPr>
              <a:t>Q.	Will you be Christ’s faithful disciple, obeying his word, and showing his love, to your life's end?</a:t>
            </a:r>
          </a:p>
          <a:p>
            <a:pPr marL="569913" indent="-569913" algn="just" eaLnBrk="1" hangingPunct="1">
              <a:spcBef>
                <a:spcPct val="0"/>
              </a:spcBef>
              <a:spcAft>
                <a:spcPts val="300"/>
              </a:spcAft>
              <a:buClrTx/>
              <a:buSzTx/>
              <a:buFontTx/>
              <a:buNone/>
            </a:pPr>
            <a:r>
              <a:rPr lang="en-US" altLang="en-US" sz="2800" b="1" dirty="0">
                <a:effectLst>
                  <a:outerShdw blurRad="38100" dist="38100" dir="2700000" algn="tl">
                    <a:srgbClr val="000000">
                      <a:alpha val="43137"/>
                    </a:srgbClr>
                  </a:outerShdw>
                </a:effectLst>
              </a:rPr>
              <a:t>A.		I will, with God's help.</a:t>
            </a:r>
          </a:p>
        </p:txBody>
      </p:sp>
    </p:spTree>
    <p:extLst>
      <p:ext uri="{BB962C8B-B14F-4D97-AF65-F5344CB8AC3E}">
        <p14:creationId xmlns:p14="http://schemas.microsoft.com/office/powerpoint/2010/main" val="589206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7D2BD124-FCBC-551E-2FF7-C0E495E6B110}"/>
              </a:ext>
            </a:extLst>
          </p:cNvPr>
          <p:cNvSpPr>
            <a:spLocks noChangeArrowheads="1"/>
          </p:cNvSpPr>
          <p:nvPr/>
        </p:nvSpPr>
        <p:spPr bwMode="auto">
          <a:xfrm>
            <a:off x="609600" y="-171986"/>
            <a:ext cx="7924800" cy="627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lnSpc>
                <a:spcPct val="200000"/>
              </a:lnSpc>
              <a:spcBef>
                <a:spcPct val="0"/>
              </a:spcBef>
              <a:buClrTx/>
              <a:buSzTx/>
              <a:buFontTx/>
              <a:buNone/>
            </a:pPr>
            <a:r>
              <a:rPr lang="en-US" altLang="en-US" sz="2400" b="0" dirty="0">
                <a:effectLst>
                  <a:outerShdw blurRad="38100" dist="38100" dir="2700000" algn="tl">
                    <a:srgbClr val="000000">
                      <a:alpha val="43137"/>
                    </a:srgbClr>
                  </a:outerShdw>
                </a:effectLst>
              </a:rPr>
              <a:t>* AFFIRMATION OF FAITH:  </a:t>
            </a:r>
            <a:r>
              <a:rPr lang="en-US" altLang="en-US" sz="2400" b="0" i="1" dirty="0">
                <a:effectLst>
                  <a:outerShdw blurRad="38100" dist="38100" dir="2700000" algn="tl">
                    <a:srgbClr val="000000">
                      <a:alpha val="43137"/>
                    </a:srgbClr>
                  </a:outerShdw>
                </a:effectLst>
              </a:rPr>
              <a:t>The Apostles' Creed</a:t>
            </a:r>
            <a:endParaRPr lang="en-US" altLang="en-US" sz="2400" b="0" dirty="0">
              <a:effectLst>
                <a:outerShdw blurRad="38100" dist="38100" dir="2700000" algn="tl">
                  <a:srgbClr val="000000">
                    <a:alpha val="43137"/>
                  </a:srgbClr>
                </a:outerShdw>
              </a:effectLst>
            </a:endParaRPr>
          </a:p>
          <a:p>
            <a:pPr indent="746125" algn="just" eaLnBrk="1" hangingPunct="1">
              <a:lnSpc>
                <a:spcPct val="150000"/>
              </a:lnSpc>
              <a:spcBef>
                <a:spcPct val="0"/>
              </a:spcBef>
              <a:buClrTx/>
              <a:buSzTx/>
              <a:buFontTx/>
              <a:buNone/>
            </a:pPr>
            <a:r>
              <a:rPr lang="en-US" altLang="en-US" sz="3000" b="1" dirty="0">
                <a:effectLst>
                  <a:outerShdw blurRad="38100" dist="38100" dir="2700000" algn="tl">
                    <a:srgbClr val="000000">
                      <a:alpha val="43137"/>
                    </a:srgbClr>
                  </a:outerShdw>
                </a:effectLst>
              </a:rPr>
              <a:t>I believe in God, the Father almighty, creator of heaven and earth. </a:t>
            </a:r>
          </a:p>
          <a:p>
            <a:pPr indent="746125" algn="just" eaLnBrk="1" hangingPunct="1">
              <a:lnSpc>
                <a:spcPct val="150000"/>
              </a:lnSpc>
              <a:spcBef>
                <a:spcPct val="0"/>
              </a:spcBef>
              <a:buClrTx/>
              <a:buSzTx/>
              <a:buFontTx/>
              <a:buNone/>
            </a:pPr>
            <a:r>
              <a:rPr lang="en-US" altLang="en-US" sz="3000" b="1" dirty="0">
                <a:effectLst>
                  <a:outerShdw blurRad="38100" dist="38100" dir="2700000" algn="tl">
                    <a:srgbClr val="000000">
                      <a:alpha val="43137"/>
                    </a:srgbClr>
                  </a:outerShdw>
                </a:effectLst>
              </a:rPr>
              <a:t>I believe in Jesus Christ, God’s only Son, our Lord, who was conceived by the Holy Spirit, born of the Virgin Mary, suffered under Pontius Pilate, was crucified, died, and was buried; he descended to the dead.  . . . </a:t>
            </a:r>
            <a:endParaRPr lang="en-US" altLang="en-US" sz="3000" b="0"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741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 </a:t>
            </a:r>
            <a:r>
              <a:rPr lang="en-US" altLang="en-US" sz="2800" b="0" i="1" dirty="0"/>
              <a:t>“Toccata" by Charles Marie Widor</a:t>
            </a:r>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CHORAL INTROIT:   	Chancel Choir</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4384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7D2BD124-FCBC-551E-2FF7-C0E495E6B110}"/>
              </a:ext>
            </a:extLst>
          </p:cNvPr>
          <p:cNvSpPr>
            <a:spLocks noChangeArrowheads="1"/>
          </p:cNvSpPr>
          <p:nvPr/>
        </p:nvSpPr>
        <p:spPr bwMode="auto">
          <a:xfrm>
            <a:off x="609600" y="306824"/>
            <a:ext cx="8229600"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indent="514350" eaLnBrk="1" hangingPunct="1">
              <a:lnSpc>
                <a:spcPct val="150000"/>
              </a:lnSpc>
              <a:spcBef>
                <a:spcPct val="0"/>
              </a:spcBef>
              <a:buClrTx/>
              <a:buSzTx/>
              <a:buFontTx/>
              <a:buNone/>
            </a:pPr>
            <a:r>
              <a:rPr lang="en-US" altLang="en-US" sz="3000" b="1" dirty="0">
                <a:effectLst>
                  <a:outerShdw blurRad="38100" dist="38100" dir="2700000" algn="tl">
                    <a:srgbClr val="000000">
                      <a:alpha val="43137"/>
                    </a:srgbClr>
                  </a:outerShdw>
                </a:effectLst>
              </a:rPr>
              <a:t>On the third day he rose again; and he ascended into heaven; he is seated at the right hand of the Father, and he will come to judge the living and the dead.</a:t>
            </a:r>
          </a:p>
          <a:p>
            <a:pPr indent="746125" algn="just" eaLnBrk="1" hangingPunct="1">
              <a:lnSpc>
                <a:spcPct val="150000"/>
              </a:lnSpc>
              <a:spcBef>
                <a:spcPct val="0"/>
              </a:spcBef>
              <a:buClrTx/>
              <a:buSzTx/>
              <a:buFontTx/>
              <a:buNone/>
            </a:pPr>
            <a:r>
              <a:rPr lang="en-US" altLang="en-US" sz="3000" b="1" dirty="0">
                <a:effectLst>
                  <a:outerShdw blurRad="38100" dist="38100" dir="2700000" algn="tl">
                    <a:srgbClr val="000000">
                      <a:alpha val="43137"/>
                    </a:srgbClr>
                  </a:outerShdw>
                </a:effectLst>
              </a:rPr>
              <a:t>I believe in the Holy Spirit, the holy catholic Church, the communion of saints, the forgiveness of sins, the resurrection of the body, and life-everlasting. Amen. </a:t>
            </a:r>
          </a:p>
          <a:p>
            <a:pPr eaLnBrk="1" hangingPunct="1">
              <a:spcBef>
                <a:spcPct val="0"/>
              </a:spcBef>
              <a:buClrTx/>
              <a:buSzTx/>
              <a:buFontTx/>
              <a:buNone/>
            </a:pPr>
            <a:r>
              <a:rPr lang="en-US" altLang="en-US" sz="3000" b="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663454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20E25F-563C-F756-CCF9-8571025EA34F}"/>
              </a:ext>
            </a:extLst>
          </p:cNvPr>
          <p:cNvSpPr/>
          <p:nvPr/>
        </p:nvSpPr>
        <p:spPr>
          <a:xfrm>
            <a:off x="1143000" y="144244"/>
            <a:ext cx="7086600" cy="5786199"/>
          </a:xfrm>
          <a:prstGeom prst="rect">
            <a:avLst/>
          </a:prstGeom>
        </p:spPr>
        <p:txBody>
          <a:bodyPr wrap="square">
            <a:spAutoFit/>
          </a:bodyPr>
          <a:lstStyle/>
          <a:p>
            <a:pPr marL="1435100" indent="-1435100">
              <a:spcAft>
                <a:spcPts val="1200"/>
              </a:spcAft>
              <a:defRPr/>
            </a:pPr>
            <a:r>
              <a:rPr lang="en-US" sz="2400" b="0" dirty="0">
                <a:latin typeface="Tahoma" panose="020B0604030504040204" pitchFamily="34" charset="0"/>
                <a:ea typeface="Tahoma" panose="020B0604030504040204" pitchFamily="34" charset="0"/>
                <a:cs typeface="Tahoma" panose="020B0604030504040204" pitchFamily="34" charset="0"/>
              </a:rPr>
              <a:t>THANKSGIVING OVER THE WATER:</a:t>
            </a:r>
          </a:p>
          <a:p>
            <a:pPr marL="1435100" indent="-1435100">
              <a:spcAft>
                <a:spcPts val="1200"/>
              </a:spcAft>
              <a:defRPr/>
            </a:pPr>
            <a:r>
              <a:rPr lang="en-US" sz="2400" b="0" dirty="0">
                <a:latin typeface="Tahoma" panose="020B0604030504040204" pitchFamily="34" charset="0"/>
                <a:ea typeface="Tahoma" panose="020B0604030504040204" pitchFamily="34" charset="0"/>
                <a:cs typeface="Tahoma" panose="020B0604030504040204" pitchFamily="34" charset="0"/>
              </a:rPr>
              <a:t>Pastor:	The Lord be with you.</a:t>
            </a:r>
          </a:p>
          <a:p>
            <a:pPr marL="1435100" indent="-1435100">
              <a:spcAft>
                <a:spcPts val="1200"/>
              </a:spcAft>
              <a:defRPr/>
            </a:pPr>
            <a:r>
              <a:rPr lang="en-US" sz="3200" b="1" dirty="0">
                <a:latin typeface="Tahoma" panose="020B0604030504040204" pitchFamily="34" charset="0"/>
                <a:ea typeface="Tahoma" panose="020B0604030504040204" pitchFamily="34" charset="0"/>
                <a:cs typeface="Tahoma" panose="020B0604030504040204" pitchFamily="34" charset="0"/>
              </a:rPr>
              <a:t>People:	And also with you.</a:t>
            </a:r>
          </a:p>
          <a:p>
            <a:pPr marL="1435100" indent="-1435100">
              <a:spcAft>
                <a:spcPts val="1200"/>
              </a:spcAft>
              <a:defRPr/>
            </a:pPr>
            <a:r>
              <a:rPr lang="en-US" sz="2400" b="0" dirty="0">
                <a:latin typeface="Tahoma" panose="020B0604030504040204" pitchFamily="34" charset="0"/>
                <a:ea typeface="Tahoma" panose="020B0604030504040204" pitchFamily="34" charset="0"/>
                <a:cs typeface="Tahoma" panose="020B0604030504040204" pitchFamily="34" charset="0"/>
              </a:rPr>
              <a:t>Pastor:	Let us give thanks to the Lord our God.</a:t>
            </a:r>
          </a:p>
          <a:p>
            <a:pPr marL="1828800" indent="-1828800">
              <a:spcAft>
                <a:spcPts val="1200"/>
              </a:spcAft>
              <a:defRPr/>
            </a:pPr>
            <a:r>
              <a:rPr lang="en-US" sz="3200" b="1" dirty="0">
                <a:latin typeface="Tahoma" panose="020B0604030504040204" pitchFamily="34" charset="0"/>
                <a:ea typeface="Tahoma" panose="020B0604030504040204" pitchFamily="34" charset="0"/>
                <a:cs typeface="Tahoma" panose="020B0604030504040204" pitchFamily="34" charset="0"/>
              </a:rPr>
              <a:t>People:	It is right to give our thanks and praise.</a:t>
            </a:r>
          </a:p>
          <a:p>
            <a:pPr marL="1435100" indent="-1435100">
              <a:spcAft>
                <a:spcPts val="1200"/>
              </a:spcAft>
              <a:defRPr/>
            </a:pPr>
            <a:r>
              <a:rPr lang="en-US" sz="2400" b="0" dirty="0">
                <a:latin typeface="Tahoma" panose="020B0604030504040204" pitchFamily="34" charset="0"/>
                <a:ea typeface="Tahoma" panose="020B0604030504040204" pitchFamily="34" charset="0"/>
                <a:cs typeface="Tahoma" panose="020B0604030504040204" pitchFamily="34" charset="0"/>
              </a:rPr>
              <a:t>Pastor:	Holy Lord, God almighty. We give thanks . . . now and forever.  Amen.</a:t>
            </a:r>
          </a:p>
          <a:p>
            <a:pPr>
              <a:defRPr/>
            </a:pPr>
            <a:r>
              <a:rPr lang="en-US" sz="2400" b="0" dirty="0">
                <a:latin typeface="Tahoma" panose="020B0604030504040204" pitchFamily="34" charset="0"/>
                <a:ea typeface="Tahoma" panose="020B0604030504040204" pitchFamily="34" charset="0"/>
                <a:cs typeface="Tahoma" panose="020B0604030504040204" pitchFamily="34" charset="0"/>
              </a:rPr>
              <a:t> </a:t>
            </a:r>
          </a:p>
          <a:p>
            <a:pPr>
              <a:defRPr/>
            </a:pPr>
            <a:r>
              <a:rPr lang="en-US" sz="2400" b="0" dirty="0">
                <a:latin typeface="Tahoma" panose="020B0604030504040204" pitchFamily="34" charset="0"/>
                <a:ea typeface="Tahoma" panose="020B0604030504040204" pitchFamily="34" charset="0"/>
                <a:cs typeface="Tahoma" panose="020B0604030504040204" pitchFamily="34" charset="0"/>
              </a:rPr>
              <a:t>THE ACT OF BAPTISM &amp; THE BLESSING</a:t>
            </a:r>
          </a:p>
          <a:p>
            <a:pPr>
              <a:defRPr/>
            </a:pPr>
            <a:endParaRPr lang="en-US" sz="2400" b="0" dirty="0">
              <a:latin typeface="Tahoma" panose="020B0604030504040204" pitchFamily="34" charset="0"/>
              <a:ea typeface="Tahoma" panose="020B0604030504040204" pitchFamily="34" charset="0"/>
              <a:cs typeface="Tahoma" panose="020B0604030504040204" pitchFamily="34" charset="0"/>
            </a:endParaRPr>
          </a:p>
          <a:p>
            <a:pPr>
              <a:defRPr/>
            </a:pPr>
            <a:endParaRPr lang="en-US" sz="2200" b="0" dirty="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20E25F-563C-F756-CCF9-8571025EA34F}"/>
              </a:ext>
            </a:extLst>
          </p:cNvPr>
          <p:cNvSpPr/>
          <p:nvPr/>
        </p:nvSpPr>
        <p:spPr>
          <a:xfrm>
            <a:off x="25400" y="12700"/>
            <a:ext cx="9118600" cy="4632037"/>
          </a:xfrm>
          <a:prstGeom prst="rect">
            <a:avLst/>
          </a:prstGeom>
        </p:spPr>
        <p:txBody>
          <a:bodyPr>
            <a:spAutoFit/>
          </a:bodyPr>
          <a:lstStyle/>
          <a:p>
            <a:pPr>
              <a:defRPr/>
            </a:pPr>
            <a:endParaRPr lang="en-US" sz="2200" b="0" dirty="0">
              <a:latin typeface="Tahoma" panose="020B0604030504040204" pitchFamily="34" charset="0"/>
              <a:ea typeface="Tahoma" panose="020B0604030504040204" pitchFamily="34" charset="0"/>
              <a:cs typeface="Tahoma" panose="020B0604030504040204" pitchFamily="34" charset="0"/>
            </a:endParaRPr>
          </a:p>
          <a:p>
            <a:pPr>
              <a:defRPr/>
            </a:pPr>
            <a:r>
              <a:rPr lang="en-US" sz="2200" b="0" dirty="0">
                <a:latin typeface="Tahoma" panose="020B0604030504040204" pitchFamily="34" charset="0"/>
                <a:ea typeface="Tahoma" panose="020B0604030504040204" pitchFamily="34" charset="0"/>
                <a:cs typeface="Tahoma" panose="020B0604030504040204" pitchFamily="34" charset="0"/>
              </a:rPr>
              <a:t>PRESENTATION OF CASEY MICHAEL THORNTON: </a:t>
            </a:r>
          </a:p>
          <a:p>
            <a:pPr algn="ctr">
              <a:defRPr/>
            </a:pPr>
            <a:r>
              <a:rPr lang="en-US" sz="2200" b="0" i="1" dirty="0">
                <a:latin typeface="Tahoma" panose="020B0604030504040204" pitchFamily="34" charset="0"/>
                <a:ea typeface="Tahoma" panose="020B0604030504040204" pitchFamily="34" charset="0"/>
                <a:cs typeface="Tahoma" panose="020B0604030504040204" pitchFamily="34" charset="0"/>
              </a:rPr>
              <a:t>Jesus, Friend, So Kind and Gentle</a:t>
            </a:r>
          </a:p>
          <a:p>
            <a:pPr>
              <a:defRPr/>
            </a:pPr>
            <a:endParaRPr lang="en-US" sz="1100" b="0" i="1" dirty="0">
              <a:latin typeface="Tahoma" panose="020B0604030504040204" pitchFamily="34" charset="0"/>
              <a:ea typeface="Tahoma" panose="020B0604030504040204" pitchFamily="34" charset="0"/>
              <a:cs typeface="Tahoma" panose="020B0604030504040204" pitchFamily="34" charset="0"/>
            </a:endParaRPr>
          </a:p>
          <a:p>
            <a:pPr algn="ctr">
              <a:defRPr/>
            </a:pPr>
            <a:endParaRPr lang="en-US" sz="2800" i="1" dirty="0">
              <a:latin typeface="Tahoma" panose="020B0604030504040204" pitchFamily="34" charset="0"/>
              <a:ea typeface="Tahoma" panose="020B0604030504040204" pitchFamily="34" charset="0"/>
              <a:cs typeface="Tahoma" panose="020B0604030504040204" pitchFamily="34" charset="0"/>
            </a:endParaRPr>
          </a:p>
          <a:p>
            <a:pPr algn="ctr">
              <a:defRPr/>
            </a:pPr>
            <a:r>
              <a:rPr lang="en-US" sz="2800" b="1" i="1" dirty="0">
                <a:latin typeface="Tahoma" panose="020B0604030504040204" pitchFamily="34" charset="0"/>
                <a:ea typeface="Tahoma" panose="020B0604030504040204" pitchFamily="34" charset="0"/>
                <a:cs typeface="Tahoma" panose="020B0604030504040204" pitchFamily="34" charset="0"/>
              </a:rPr>
              <a:t>Jesus, friend, so kind and gentle.  </a:t>
            </a:r>
            <a:br>
              <a:rPr lang="en-US" sz="2800" b="1" i="1" dirty="0">
                <a:latin typeface="Tahoma" panose="020B0604030504040204" pitchFamily="34" charset="0"/>
                <a:ea typeface="Tahoma" panose="020B0604030504040204" pitchFamily="34" charset="0"/>
                <a:cs typeface="Tahoma" panose="020B0604030504040204" pitchFamily="34" charset="0"/>
              </a:rPr>
            </a:br>
            <a:r>
              <a:rPr lang="en-US" sz="2800" b="1" i="1" dirty="0">
                <a:latin typeface="Tahoma" panose="020B0604030504040204" pitchFamily="34" charset="0"/>
                <a:ea typeface="Tahoma" panose="020B0604030504040204" pitchFamily="34" charset="0"/>
                <a:cs typeface="Tahoma" panose="020B0604030504040204" pitchFamily="34" charset="0"/>
              </a:rPr>
              <a:t>Little ones to thee we bring.</a:t>
            </a:r>
          </a:p>
          <a:p>
            <a:pPr algn="ctr">
              <a:defRPr/>
            </a:pPr>
            <a:r>
              <a:rPr lang="en-US" sz="2800" b="1" i="1" dirty="0">
                <a:latin typeface="Tahoma" panose="020B0604030504040204" pitchFamily="34" charset="0"/>
                <a:ea typeface="Tahoma" panose="020B0604030504040204" pitchFamily="34" charset="0"/>
                <a:cs typeface="Tahoma" panose="020B0604030504040204" pitchFamily="34" charset="0"/>
              </a:rPr>
              <a:t>Grant to them Thy dearest blessing, </a:t>
            </a:r>
            <a:br>
              <a:rPr lang="en-US" sz="2800" b="1" i="1" dirty="0">
                <a:latin typeface="Tahoma" panose="020B0604030504040204" pitchFamily="34" charset="0"/>
                <a:ea typeface="Tahoma" panose="020B0604030504040204" pitchFamily="34" charset="0"/>
                <a:cs typeface="Tahoma" panose="020B0604030504040204" pitchFamily="34" charset="0"/>
              </a:rPr>
            </a:br>
            <a:r>
              <a:rPr lang="en-US" sz="2800" b="1" i="1" dirty="0">
                <a:latin typeface="Tahoma" panose="020B0604030504040204" pitchFamily="34" charset="0"/>
                <a:ea typeface="Tahoma" panose="020B0604030504040204" pitchFamily="34" charset="0"/>
                <a:cs typeface="Tahoma" panose="020B0604030504040204" pitchFamily="34" charset="0"/>
              </a:rPr>
              <a:t>let thine arms around them be;</a:t>
            </a:r>
          </a:p>
          <a:p>
            <a:pPr algn="ctr">
              <a:defRPr/>
            </a:pPr>
            <a:r>
              <a:rPr lang="en-US" sz="2800" b="1" i="1" dirty="0">
                <a:latin typeface="Tahoma" panose="020B0604030504040204" pitchFamily="34" charset="0"/>
                <a:ea typeface="Tahoma" panose="020B0604030504040204" pitchFamily="34" charset="0"/>
                <a:cs typeface="Tahoma" panose="020B0604030504040204" pitchFamily="34" charset="0"/>
              </a:rPr>
              <a:t>Now enfold them in thy goodness, </a:t>
            </a:r>
            <a:br>
              <a:rPr lang="en-US" sz="2800" b="1" i="1" dirty="0">
                <a:latin typeface="Tahoma" panose="020B0604030504040204" pitchFamily="34" charset="0"/>
                <a:ea typeface="Tahoma" panose="020B0604030504040204" pitchFamily="34" charset="0"/>
                <a:cs typeface="Tahoma" panose="020B0604030504040204" pitchFamily="34" charset="0"/>
              </a:rPr>
            </a:br>
            <a:r>
              <a:rPr lang="en-US" sz="2800" b="1" i="1" dirty="0">
                <a:latin typeface="Tahoma" panose="020B0604030504040204" pitchFamily="34" charset="0"/>
                <a:ea typeface="Tahoma" panose="020B0604030504040204" pitchFamily="34" charset="0"/>
                <a:cs typeface="Tahoma" panose="020B0604030504040204" pitchFamily="34" charset="0"/>
              </a:rPr>
              <a:t>from all danger keep them free.</a:t>
            </a:r>
          </a:p>
          <a:p>
            <a:pPr>
              <a:defRPr/>
            </a:pPr>
            <a:endParaRPr lang="en-US" sz="2200" b="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7981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75B26041-BBED-CB6F-3747-CCDF007776F6}"/>
              </a:ext>
            </a:extLst>
          </p:cNvPr>
          <p:cNvSpPr>
            <a:spLocks noChangeArrowheads="1"/>
          </p:cNvSpPr>
          <p:nvPr/>
        </p:nvSpPr>
        <p:spPr bwMode="auto">
          <a:xfrm>
            <a:off x="914400" y="609599"/>
            <a:ext cx="777240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43000" indent="-1143000"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eaLnBrk="1" hangingPunct="1">
              <a:lnSpc>
                <a:spcPct val="150000"/>
              </a:lnSpc>
              <a:spcBef>
                <a:spcPct val="0"/>
              </a:spcBef>
              <a:spcAft>
                <a:spcPts val="600"/>
              </a:spcAft>
              <a:buClrTx/>
              <a:buSzTx/>
              <a:buFontTx/>
              <a:buNone/>
            </a:pPr>
            <a:r>
              <a:rPr lang="en-US" altLang="en-US" sz="2400" b="0" dirty="0">
                <a:effectLst>
                  <a:outerShdw blurRad="38100" dist="38100" dir="2700000" algn="tl">
                    <a:srgbClr val="000000">
                      <a:alpha val="43137"/>
                    </a:srgbClr>
                  </a:outerShdw>
                </a:effectLst>
              </a:rPr>
              <a:t>Elder:	Casey Michael Thornton, you are now received into the holy catholic church.  </a:t>
            </a:r>
          </a:p>
          <a:p>
            <a:pPr algn="just" eaLnBrk="1" hangingPunct="1">
              <a:lnSpc>
                <a:spcPct val="150000"/>
              </a:lnSpc>
              <a:spcBef>
                <a:spcPct val="0"/>
              </a:spcBef>
              <a:spcAft>
                <a:spcPts val="600"/>
              </a:spcAft>
              <a:buClrTx/>
              <a:buSzTx/>
              <a:buFontTx/>
              <a:buNone/>
            </a:pPr>
            <a:r>
              <a:rPr lang="en-US" altLang="en-US" sz="2400" b="0" dirty="0">
                <a:effectLst>
                  <a:outerShdw blurRad="38100" dist="38100" dir="2700000" algn="tl">
                    <a:srgbClr val="000000">
                      <a:alpha val="43137"/>
                    </a:srgbClr>
                  </a:outerShdw>
                </a:effectLst>
              </a:rPr>
              <a:t>	In baptism, God has made him a member of the household of God, to share with us in the fellowship of Christ.  I charge you, the people of this congregation, to nurture him, to love him, and to encourage him as he grows in the way of Christ.  Let us affirm our commitment to this child of God. </a:t>
            </a:r>
          </a:p>
          <a:p>
            <a:pPr algn="just" eaLnBrk="1" hangingPunct="1">
              <a:spcBef>
                <a:spcPct val="0"/>
              </a:spcBef>
              <a:buClrTx/>
              <a:buSzTx/>
              <a:buFontTx/>
              <a:buNone/>
            </a:pPr>
            <a:endParaRPr lang="en-US" altLang="en-US" sz="2400"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1858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75B26041-BBED-CB6F-3747-CCDF007776F6}"/>
              </a:ext>
            </a:extLst>
          </p:cNvPr>
          <p:cNvSpPr>
            <a:spLocks noChangeArrowheads="1"/>
          </p:cNvSpPr>
          <p:nvPr/>
        </p:nvSpPr>
        <p:spPr bwMode="auto">
          <a:xfrm>
            <a:off x="0" y="0"/>
            <a:ext cx="8991600" cy="553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43000" indent="-1143000"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628650" indent="-628650" algn="just" eaLnBrk="1" hangingPunct="1">
              <a:lnSpc>
                <a:spcPct val="150000"/>
              </a:lnSpc>
              <a:spcBef>
                <a:spcPct val="0"/>
              </a:spcBef>
              <a:buClrTx/>
              <a:buSzTx/>
              <a:buFontTx/>
              <a:buNone/>
            </a:pPr>
            <a:r>
              <a:rPr lang="en-US" altLang="en-US" sz="3000" b="1" dirty="0">
                <a:effectLst>
                  <a:outerShdw blurRad="38100" dist="38100" dir="2700000" algn="tl">
                    <a:srgbClr val="000000">
                      <a:alpha val="43137"/>
                    </a:srgbClr>
                  </a:outerShdw>
                </a:effectLst>
              </a:rPr>
              <a:t>P:	With joy and thanksgiving, we welcome Casey Michael Thornton into the Body of Christ and the family of God. We promise to love him, encourage him, share the good news of the gospel with him and teach him the way of Jesus that he might grow in the full knowledge and truth of Christ's love.  Amen.</a:t>
            </a:r>
            <a:r>
              <a:rPr lang="en-US" altLang="en-US" sz="2800" dirty="0">
                <a:effectLst>
                  <a:outerShdw blurRad="38100" dist="38100" dir="2700000" algn="tl">
                    <a:srgbClr val="000000">
                      <a:alpha val="43137"/>
                    </a:srgbClr>
                  </a:outerShdw>
                </a:effectLst>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15A00790-12DF-98A4-02A4-76171267716D}"/>
              </a:ext>
            </a:extLst>
          </p:cNvPr>
          <p:cNvSpPr>
            <a:spLocks noChangeArrowheads="1"/>
          </p:cNvSpPr>
          <p:nvPr/>
        </p:nvSpPr>
        <p:spPr bwMode="auto">
          <a:xfrm>
            <a:off x="0" y="0"/>
            <a:ext cx="9144000" cy="678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200" b="0" dirty="0">
                <a:effectLst>
                  <a:outerShdw blurRad="38100" dist="38100" dir="2700000" algn="tl">
                    <a:srgbClr val="000000">
                      <a:alpha val="43137"/>
                    </a:srgbClr>
                  </a:outerShdw>
                </a:effectLst>
              </a:rPr>
              <a:t>* BAPTISMAL HYMN:  </a:t>
            </a:r>
            <a:r>
              <a:rPr lang="en-US" altLang="en-US" sz="2200" b="0" i="1" dirty="0">
                <a:effectLst>
                  <a:outerShdw blurRad="38100" dist="38100" dir="2700000" algn="tl">
                    <a:srgbClr val="000000">
                      <a:alpha val="43137"/>
                    </a:srgbClr>
                  </a:outerShdw>
                </a:effectLst>
              </a:rPr>
              <a:t>I Was There to Hear Your </a:t>
            </a:r>
            <a:r>
              <a:rPr lang="en-US" altLang="en-US" sz="2200" b="0" i="1" dirty="0" err="1">
                <a:effectLst>
                  <a:outerShdw blurRad="38100" dist="38100" dir="2700000" algn="tl">
                    <a:srgbClr val="000000">
                      <a:alpha val="43137"/>
                    </a:srgbClr>
                  </a:outerShdw>
                </a:effectLst>
              </a:rPr>
              <a:t>Borning</a:t>
            </a:r>
            <a:r>
              <a:rPr lang="en-US" altLang="en-US" sz="2200" b="0" i="1" dirty="0">
                <a:effectLst>
                  <a:outerShdw blurRad="38100" dist="38100" dir="2700000" algn="tl">
                    <a:srgbClr val="000000">
                      <a:alpha val="43137"/>
                    </a:srgbClr>
                  </a:outerShdw>
                </a:effectLst>
              </a:rPr>
              <a:t> Cry	</a:t>
            </a:r>
          </a:p>
          <a:p>
            <a:pPr algn="r" eaLnBrk="1" hangingPunct="1">
              <a:spcBef>
                <a:spcPct val="0"/>
              </a:spcBef>
              <a:buClrTx/>
              <a:buSzTx/>
              <a:buFontTx/>
              <a:buNone/>
            </a:pPr>
            <a:r>
              <a:rPr lang="en-US" altLang="en-US" sz="2200" b="0" i="1" dirty="0">
                <a:effectLst>
                  <a:outerShdw blurRad="38100" dist="38100" dir="2700000" algn="tl">
                    <a:srgbClr val="000000">
                      <a:alpha val="43137"/>
                    </a:srgbClr>
                  </a:outerShdw>
                </a:effectLst>
              </a:rPr>
              <a:t>	No. 488, GTG</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“I was there to hear your </a:t>
            </a:r>
            <a:r>
              <a:rPr lang="en-US" altLang="en-US" sz="3000" b="1" i="1" dirty="0" err="1">
                <a:effectLst>
                  <a:outerShdw blurRad="38100" dist="38100" dir="2700000" algn="tl">
                    <a:srgbClr val="000000">
                      <a:alpha val="43137"/>
                    </a:srgbClr>
                  </a:outerShdw>
                </a:effectLst>
              </a:rPr>
              <a:t>borning</a:t>
            </a:r>
            <a:r>
              <a:rPr lang="en-US" altLang="en-US" sz="3000" b="1" i="1" dirty="0">
                <a:effectLst>
                  <a:outerShdw blurRad="38100" dist="38100" dir="2700000" algn="tl">
                    <a:srgbClr val="000000">
                      <a:alpha val="43137"/>
                    </a:srgbClr>
                  </a:outerShdw>
                </a:effectLst>
              </a:rPr>
              <a:t> cry, </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I'll be there when you are old. </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I rejoiced the day you were baptized,</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 to see your life unfold. </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I was there when you were but a child, </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with a faith to suit you well; </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In a blaze of light you wandered off </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to find where demons dwell.”     </a:t>
            </a:r>
          </a:p>
          <a:p>
            <a:pPr algn="r" eaLnBrk="1" hangingPunct="1">
              <a:lnSpc>
                <a:spcPct val="150000"/>
              </a:lnSpc>
              <a:spcBef>
                <a:spcPct val="0"/>
              </a:spcBef>
              <a:buClrTx/>
              <a:buSzTx/>
              <a:buFontTx/>
              <a:buNone/>
            </a:pPr>
            <a:r>
              <a:rPr lang="en-US" altLang="en-US" sz="2400" i="1" dirty="0">
                <a:effectLst>
                  <a:outerShdw blurRad="38100" dist="38100" dir="2700000" algn="tl">
                    <a:srgbClr val="000000">
                      <a:alpha val="43137"/>
                    </a:srgbClr>
                  </a:outerShdw>
                </a:effectLst>
              </a:rPr>
              <a:t>Cont’d.</a:t>
            </a:r>
            <a:endParaRPr lang="en-US" altLang="en-US" sz="3000" i="1" dirty="0">
              <a:effectLst>
                <a:outerShdw blurRad="38100" dist="38100" dir="2700000" algn="tl">
                  <a:srgbClr val="000000">
                    <a:alpha val="43137"/>
                  </a:srgb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15A00790-12DF-98A4-02A4-76171267716D}"/>
              </a:ext>
            </a:extLst>
          </p:cNvPr>
          <p:cNvSpPr>
            <a:spLocks noChangeArrowheads="1"/>
          </p:cNvSpPr>
          <p:nvPr/>
        </p:nvSpPr>
        <p:spPr bwMode="auto">
          <a:xfrm>
            <a:off x="0" y="0"/>
            <a:ext cx="9144000" cy="611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“When you heard the wonder of the Word,</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 I was there to cheer you on. </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You were raised to praise the living Lord </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to whom you now belong. </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If you find someone to share your time</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 and you join your hearts as one, </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I'll be there to make your verses rhyme</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 from dusk 'till rising sun.”</a:t>
            </a:r>
          </a:p>
          <a:p>
            <a:pPr algn="r" eaLnBrk="1" hangingPunct="1">
              <a:lnSpc>
                <a:spcPct val="150000"/>
              </a:lnSpc>
              <a:spcBef>
                <a:spcPct val="0"/>
              </a:spcBef>
              <a:buClrTx/>
              <a:buSzTx/>
              <a:buNone/>
            </a:pPr>
            <a:r>
              <a:rPr lang="en-US" altLang="en-US" sz="2400" i="1" dirty="0">
                <a:effectLst>
                  <a:outerShdw blurRad="38100" dist="38100" dir="2700000" algn="tl">
                    <a:srgbClr val="000000">
                      <a:alpha val="43137"/>
                    </a:srgbClr>
                  </a:outerShdw>
                </a:effectLst>
              </a:rPr>
              <a:t>Cont’d.</a:t>
            </a:r>
          </a:p>
        </p:txBody>
      </p:sp>
    </p:spTree>
    <p:extLst>
      <p:ext uri="{BB962C8B-B14F-4D97-AF65-F5344CB8AC3E}">
        <p14:creationId xmlns:p14="http://schemas.microsoft.com/office/powerpoint/2010/main" val="2997924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15A00790-12DF-98A4-02A4-76171267716D}"/>
              </a:ext>
            </a:extLst>
          </p:cNvPr>
          <p:cNvSpPr>
            <a:spLocks noChangeArrowheads="1"/>
          </p:cNvSpPr>
          <p:nvPr/>
        </p:nvSpPr>
        <p:spPr bwMode="auto">
          <a:xfrm>
            <a:off x="0" y="0"/>
            <a:ext cx="9144000" cy="611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“In the middle ages of your life, </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not too old, no longer young,</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I’ll be there to guide you through the night, complete what I’ve begun.</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When the evening gently closes in </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and you shut your weary eyes, </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I’ll be there as I have always been </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with just one more surprise.”</a:t>
            </a:r>
          </a:p>
          <a:p>
            <a:pPr algn="r" eaLnBrk="1" hangingPunct="1">
              <a:lnSpc>
                <a:spcPct val="150000"/>
              </a:lnSpc>
              <a:spcBef>
                <a:spcPct val="0"/>
              </a:spcBef>
              <a:buClrTx/>
              <a:buSzTx/>
              <a:buNone/>
            </a:pPr>
            <a:r>
              <a:rPr lang="en-US" altLang="en-US" sz="2400" i="1" dirty="0">
                <a:effectLst>
                  <a:outerShdw blurRad="38100" dist="38100" dir="2700000" algn="tl">
                    <a:srgbClr val="000000">
                      <a:alpha val="43137"/>
                    </a:srgbClr>
                  </a:outerShdw>
                </a:effectLst>
              </a:rPr>
              <a:t>Cont’d.</a:t>
            </a:r>
          </a:p>
        </p:txBody>
      </p:sp>
    </p:spTree>
    <p:extLst>
      <p:ext uri="{BB962C8B-B14F-4D97-AF65-F5344CB8AC3E}">
        <p14:creationId xmlns:p14="http://schemas.microsoft.com/office/powerpoint/2010/main" val="2236548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15A00790-12DF-98A4-02A4-76171267716D}"/>
              </a:ext>
            </a:extLst>
          </p:cNvPr>
          <p:cNvSpPr>
            <a:spLocks noChangeArrowheads="1"/>
          </p:cNvSpPr>
          <p:nvPr/>
        </p:nvSpPr>
        <p:spPr bwMode="auto">
          <a:xfrm>
            <a:off x="0" y="0"/>
            <a:ext cx="9144000" cy="346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endParaRPr lang="en-US" altLang="en-US" sz="30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“I was there to hear your </a:t>
            </a:r>
            <a:r>
              <a:rPr lang="en-US" altLang="en-US" sz="3000" b="1" i="1" dirty="0" err="1">
                <a:effectLst>
                  <a:outerShdw blurRad="38100" dist="38100" dir="2700000" algn="tl">
                    <a:srgbClr val="000000">
                      <a:alpha val="43137"/>
                    </a:srgbClr>
                  </a:outerShdw>
                </a:effectLst>
              </a:rPr>
              <a:t>borning</a:t>
            </a:r>
            <a:r>
              <a:rPr lang="en-US" altLang="en-US" sz="3000" b="1" i="1" dirty="0">
                <a:effectLst>
                  <a:outerShdw blurRad="38100" dist="38100" dir="2700000" algn="tl">
                    <a:srgbClr val="000000">
                      <a:alpha val="43137"/>
                    </a:srgbClr>
                  </a:outerShdw>
                </a:effectLst>
              </a:rPr>
              <a:t> cry;</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 I’ll be there when you are old. </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I rejoiced the day you were baptized to see your life unfold.”</a:t>
            </a:r>
          </a:p>
        </p:txBody>
      </p:sp>
    </p:spTree>
    <p:extLst>
      <p:ext uri="{BB962C8B-B14F-4D97-AF65-F5344CB8AC3E}">
        <p14:creationId xmlns:p14="http://schemas.microsoft.com/office/powerpoint/2010/main" val="3736339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0"/>
            <a:ext cx="8534400" cy="670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EPISTLE LESSON: 1 Thessalonians 5: 1–11</a:t>
            </a:r>
          </a:p>
          <a:p>
            <a:pPr algn="ctr">
              <a:buNone/>
              <a:defRPr/>
            </a:pPr>
            <a:r>
              <a:rPr lang="en-US" sz="2400" b="0" dirty="0">
                <a:effectLst>
                  <a:outerShdw blurRad="38100" dist="38100" dir="2700000" algn="tl">
                    <a:srgbClr val="000000">
                      <a:alpha val="43137"/>
                    </a:srgbClr>
                  </a:outerShdw>
                </a:effectLst>
                <a:cs typeface="Arial" pitchFamily="34" charset="0"/>
              </a:rPr>
              <a:t>We wait with hopefulness.</a:t>
            </a:r>
          </a:p>
          <a:p>
            <a:pPr indent="171450" algn="just">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Now concerning the times and the seasons, brothers and sisters, you do not need to have anything written to you.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you yourselves know very well that the day of the Lord will come like a thief in the night.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they say, “There is peace and security,” then sudden destruction will come upon them, as labor pains come upon a pregnant woman, and there will be no escape! . . . . </a:t>
            </a:r>
            <a:r>
              <a:rPr lang="en-US" sz="26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endParaRPr lang="en-US" sz="2600" b="0" i="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7455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9525" y="0"/>
            <a:ext cx="9144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a:t>
            </a:r>
            <a:endParaRPr lang="en-US" altLang="en-US" sz="18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This is the day the Lord our God has made.</a:t>
            </a:r>
          </a:p>
          <a:p>
            <a:pPr marL="914400" indent="-685800">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Let us rejoice and be glad in it;</a:t>
            </a: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Give thanks to God; make a joyful noise to God;</a:t>
            </a:r>
          </a:p>
          <a:p>
            <a:pPr marL="914400" indent="-685800">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Sing a new song to the Lord, for God has worked wonders, And shown justice to all the nations.	 </a:t>
            </a: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With great gratitude and gladness, let us worship God.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75233"/>
            <a:ext cx="86868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you, brothers and sisters, are not in darkness, for that day to surprise you like a thief;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you are all children of light and children of the day; we are not of the night or of darkness.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then, let us not fall asleep as others do, but let us keep awake and be sober,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those who sleep </a:t>
            </a:r>
            <a:r>
              <a:rPr lang="en-US" sz="2800" b="0" i="0"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sleep</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night, and those who are drunk get drunk at night.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since we belong to the day, let us be sober and put on the breastplate of faith and love and for a helmet the hope of salvation. . . . </a:t>
            </a:r>
            <a:endParaRPr lang="en-US" sz="26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3685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75233"/>
            <a:ext cx="8686800" cy="388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God has destined us not for wrath but for obtaining salvation through our Lord Jesus Christ,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who died for us, so that whether we are awake or asleep we may live with him.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Therefore encourage one another and build up each other, as indeed you are doing.</a:t>
            </a:r>
          </a:p>
        </p:txBody>
      </p:sp>
    </p:spTree>
    <p:extLst>
      <p:ext uri="{BB962C8B-B14F-4D97-AF65-F5344CB8AC3E}">
        <p14:creationId xmlns:p14="http://schemas.microsoft.com/office/powerpoint/2010/main" val="485315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609600" y="0"/>
            <a:ext cx="8305800" cy="665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Matthew 25: 14–30	</a:t>
            </a:r>
          </a:p>
          <a:p>
            <a:pPr marR="0" indent="342900" algn="ctr">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Joy comes to those who trade.</a:t>
            </a:r>
          </a:p>
          <a:p>
            <a:pPr indent="28575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it is as if a man, going on a journey, summoned his slaves and entrusted his property to them;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to one he gave five talents, to another two, to another one, to each according to his ability. Then he went away. At once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one who had received the five talents went off and traded with them and made five more talents.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 the same way, the one who had the two talents made two more talents. . . .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04173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457200" y="0"/>
            <a:ext cx="84582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3429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the one who had received the one talent went off and dug a hole in the ground and hid his master’s money.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After a long time the master of those slaves came and settled accounts with them.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the one who had received the five talents came forward, bringing five more talents, saying, ‘Master, you handed over to me five talents; see, I have made five more talents.’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His master said to him, ‘Well done, good and trustworthy slave; you have been trustworthy in a few things; . . .		</a:t>
            </a:r>
          </a:p>
        </p:txBody>
      </p:sp>
    </p:spTree>
    <p:extLst>
      <p:ext uri="{BB962C8B-B14F-4D97-AF65-F5344CB8AC3E}">
        <p14:creationId xmlns:p14="http://schemas.microsoft.com/office/powerpoint/2010/main" val="1203527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457200" y="0"/>
            <a:ext cx="84582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3429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will put you in charge of many things; enter into the joy of your master.’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the one with the two talents also came forward, saying, ‘Master, you handed over to me two talents; see, I have made two more talents.’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His master said to him, ‘Well done, good and trustworthy slave; you have been trustworthy in a few things; I will put you in charge of many things; enter into the joy of your master.’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the one who had received the one talent also came forward, saying, . . .</a:t>
            </a:r>
          </a:p>
        </p:txBody>
      </p:sp>
    </p:spTree>
    <p:extLst>
      <p:ext uri="{BB962C8B-B14F-4D97-AF65-F5344CB8AC3E}">
        <p14:creationId xmlns:p14="http://schemas.microsoft.com/office/powerpoint/2010/main" val="190216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457200" y="0"/>
            <a:ext cx="84582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3429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‘Master, I knew that you were a harsh man, reaping where you did not sow and gathering where you did not scatter,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I was afraid, and I went and hid your talent in the ground. Here you have what is yours.’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his master replied, ‘You wicked and lazy slave! You knew, did you, that I reap where I did not sow and gather where I did not scatter?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you ought to have invested my money with the bankers, and on my return I would have received what was my own with interest. . . .</a:t>
            </a:r>
          </a:p>
        </p:txBody>
      </p:sp>
    </p:spTree>
    <p:extLst>
      <p:ext uri="{BB962C8B-B14F-4D97-AF65-F5344CB8AC3E}">
        <p14:creationId xmlns:p14="http://schemas.microsoft.com/office/powerpoint/2010/main" val="1798927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457200" y="0"/>
            <a:ext cx="8458200" cy="452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3429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take the talent from him, and give it to the one with the ten talents.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to all those who have, more will be given, and they will have an abundance, but from those who have nothing, even what they have will be taken away.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As for this worthless slave, throw him into the outer darkness, where there will be weeping and gnashing of teeth.’</a:t>
            </a:r>
          </a:p>
        </p:txBody>
      </p:sp>
    </p:spTree>
    <p:extLst>
      <p:ext uri="{BB962C8B-B14F-4D97-AF65-F5344CB8AC3E}">
        <p14:creationId xmlns:p14="http://schemas.microsoft.com/office/powerpoint/2010/main" val="3121413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0" y="152400"/>
            <a:ext cx="9144000"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sz="2400" b="0" dirty="0"/>
              <a:t>ANTHEM with the Chancel Choir:</a:t>
            </a:r>
          </a:p>
          <a:p>
            <a:pPr algn="ctr" eaLnBrk="1" hangingPunct="1">
              <a:lnSpc>
                <a:spcPct val="150000"/>
              </a:lnSpc>
              <a:spcBef>
                <a:spcPct val="0"/>
              </a:spcBef>
              <a:buClrTx/>
              <a:buSzTx/>
              <a:buFontTx/>
              <a:buNone/>
            </a:pPr>
            <a:endParaRPr lang="en-US" altLang="en-US" sz="2400" b="0" dirty="0"/>
          </a:p>
          <a:p>
            <a:pPr algn="ctr" eaLnBrk="1" hangingPunct="1">
              <a:lnSpc>
                <a:spcPct val="150000"/>
              </a:lnSpc>
              <a:spcBef>
                <a:spcPct val="0"/>
              </a:spcBef>
              <a:buClrTx/>
              <a:buSzTx/>
              <a:buFontTx/>
              <a:buNone/>
            </a:pPr>
            <a:r>
              <a:rPr lang="en-US" altLang="en-US" sz="2800" b="0" i="1" dirty="0">
                <a:latin typeface="+mj-lt"/>
              </a:rPr>
              <a:t>“These Alone O God Are Enough” </a:t>
            </a:r>
          </a:p>
          <a:p>
            <a:pPr algn="ctr" eaLnBrk="1" hangingPunct="1">
              <a:spcBef>
                <a:spcPct val="0"/>
              </a:spcBef>
              <a:buClrTx/>
              <a:buSzTx/>
              <a:buFontTx/>
              <a:buNone/>
            </a:pPr>
            <a:r>
              <a:rPr lang="en-US" altLang="en-US" sz="2800" b="0" i="1" dirty="0">
                <a:latin typeface="+mj-lt"/>
              </a:rPr>
              <a:t>by Dan Schutte</a:t>
            </a:r>
          </a:p>
          <a:p>
            <a:pPr algn="ctr" eaLnBrk="1" hangingPunct="1">
              <a:spcBef>
                <a:spcPct val="0"/>
              </a:spcBef>
              <a:buClrTx/>
              <a:buSzTx/>
              <a:buFontTx/>
              <a:buNone/>
            </a:pPr>
            <a:endParaRPr lang="en-US" altLang="en-US" sz="2800" i="1" dirty="0">
              <a:latin typeface="+mj-lt"/>
            </a:endParaRPr>
          </a:p>
          <a:p>
            <a:pPr algn="ctr" eaLnBrk="1" hangingPunct="1">
              <a:spcBef>
                <a:spcPct val="0"/>
              </a:spcBef>
              <a:buClrTx/>
              <a:buSzTx/>
              <a:buFontTx/>
              <a:buNone/>
            </a:pPr>
            <a:r>
              <a:rPr lang="en-US" altLang="en-US" sz="2800" b="0" i="1" dirty="0">
                <a:latin typeface="+mj-lt"/>
              </a:rPr>
              <a:t>Willow Kessler &amp; Frank Wilson, Soloists</a:t>
            </a:r>
          </a:p>
          <a:p>
            <a:pPr algn="ctr" eaLnBrk="1" hangingPunct="1">
              <a:spcBef>
                <a:spcPct val="0"/>
              </a:spcBef>
              <a:buClrTx/>
              <a:buSzTx/>
              <a:buFontTx/>
              <a:buNone/>
            </a:pPr>
            <a:endParaRPr lang="en-US" altLang="en-US" sz="2800" b="0" i="1" dirty="0">
              <a:latin typeface="+mj-lt"/>
            </a:endParaRPr>
          </a:p>
          <a:p>
            <a:pPr algn="ctr" eaLnBrk="1" hangingPunct="1">
              <a:spcBef>
                <a:spcPct val="0"/>
              </a:spcBef>
              <a:buClrTx/>
              <a:buSzTx/>
              <a:buFontTx/>
              <a:buNone/>
            </a:pPr>
            <a:endParaRPr lang="en-US" altLang="en-US" sz="2300" b="0" dirty="0">
              <a:latin typeface="+mj-lt"/>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888417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20499" name="Freeform 5">
            <a:extLst>
              <a:ext uri="{FF2B5EF4-FFF2-40B4-BE49-F238E27FC236}">
                <a16:creationId xmlns:a16="http://schemas.microsoft.com/office/drawing/2014/main" id="{0F26ABD3-9F56-43F4-AAE5-B8ADF4B69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703738" y="1762886"/>
            <a:ext cx="574268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1864517" y="1485900"/>
            <a:ext cx="5414966" cy="28574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Tx/>
              <a:buSzTx/>
              <a:buNone/>
              <a:tabLst>
                <a:tab pos="7543800" algn="r"/>
              </a:tabLst>
            </a:pPr>
            <a:r>
              <a:rPr lang="en-US" altLang="en-US" sz="28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MEDITATION:  </a:t>
            </a:r>
          </a:p>
          <a:p>
            <a:pPr algn="ctr" eaLnBrk="1" hangingPunct="1">
              <a:lnSpc>
                <a:spcPct val="90000"/>
              </a:lnSpc>
              <a:spcBef>
                <a:spcPct val="0"/>
              </a:spcBef>
              <a:spcAft>
                <a:spcPts val="600"/>
              </a:spcAft>
              <a:buClrTx/>
              <a:buSzTx/>
              <a:buNone/>
              <a:tabLst>
                <a:tab pos="7543800" algn="r"/>
              </a:tabLst>
            </a:pPr>
            <a:r>
              <a:rPr lang="en-US" altLang="en-US" sz="28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Pastor David Harvey:</a:t>
            </a:r>
          </a:p>
          <a:p>
            <a:pPr algn="ctr" eaLnBrk="1" hangingPunct="1">
              <a:lnSpc>
                <a:spcPct val="90000"/>
              </a:lnSpc>
              <a:spcBef>
                <a:spcPct val="0"/>
              </a:spcBef>
              <a:spcAft>
                <a:spcPts val="600"/>
              </a:spcAft>
              <a:buClrTx/>
              <a:buSzTx/>
              <a:buNone/>
              <a:tabLst>
                <a:tab pos="7543800" algn="r"/>
              </a:tabLst>
            </a:pPr>
            <a:endParaRPr lang="en-US" alt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tabLst>
                <a:tab pos="7543800" algn="r"/>
              </a:tabLst>
            </a:pPr>
            <a:r>
              <a:rPr lang="en-US" alt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Joyful Trading</a:t>
            </a:r>
            <a:endParaRPr lang="en-US" altLang="en-US"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984762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152400" y="85007"/>
            <a:ext cx="9144000" cy="668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None/>
            </a:pPr>
            <a:r>
              <a:rPr lang="en-US" b="1" dirty="0">
                <a:effectLst>
                  <a:outerShdw blurRad="38100" dist="38100" dir="2700000" algn="tl">
                    <a:srgbClr val="000000">
                      <a:alpha val="43137"/>
                    </a:srgbClr>
                  </a:outerShdw>
                </a:effectLst>
                <a:cs typeface="Arial" charset="0"/>
              </a:rPr>
              <a:t>RESPONDING TO GOD’S WORD</a:t>
            </a:r>
          </a:p>
          <a:p>
            <a:pPr algn="ctr">
              <a:buFont typeface="Wingdings" panose="05000000000000000000" pitchFamily="2" charset="2"/>
              <a:buNone/>
            </a:pPr>
            <a:r>
              <a:rPr lang="en-US" sz="2400" b="0" kern="1400" dirty="0">
                <a:effectLst/>
                <a:latin typeface="Tahoma" panose="020B0604030504040204" pitchFamily="34" charset="0"/>
                <a:ea typeface="Times New Roman" panose="02020603050405020304" pitchFamily="18" charset="0"/>
              </a:rPr>
              <a:t>PRAYER OF THANKSGIVING, OF THE PEOPLE, </a:t>
            </a:r>
            <a:br>
              <a:rPr lang="en-US" sz="2400" b="0" kern="1400" dirty="0">
                <a:effectLst/>
                <a:latin typeface="Tahoma" panose="020B0604030504040204" pitchFamily="34" charset="0"/>
                <a:ea typeface="Times New Roman" panose="02020603050405020304" pitchFamily="18" charset="0"/>
              </a:rPr>
            </a:br>
            <a:r>
              <a:rPr lang="en-US" sz="2400" b="0" kern="1400" dirty="0">
                <a:effectLst/>
                <a:latin typeface="Tahoma" panose="020B0604030504040204" pitchFamily="34" charset="0"/>
                <a:ea typeface="Times New Roman" panose="02020603050405020304" pitchFamily="18" charset="0"/>
              </a:rPr>
              <a:t>&amp; THE LORD’S PRAYER</a:t>
            </a:r>
          </a:p>
          <a:p>
            <a:pPr algn="ctr">
              <a:buFont typeface="Wingdings" panose="05000000000000000000" pitchFamily="2" charset="2"/>
              <a:buNone/>
            </a:pPr>
            <a:endParaRPr lang="en-US" altLang="en-US" sz="2400" b="0" dirty="0"/>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Our Father who art in heaven,</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Hallowed be thy name.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Thy kingdom come, thy will be done;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On earth as it is in heaven.</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Give us this day our daily bread;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And forgive us our debts,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As we forgive our debtors;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And lead us not into temptation,</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But deliver us from evil,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For Thine is the kingdom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And the power and the glory, forever.  Amen.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8DB0BB0B-E6E4-8AA6-5CFF-A3D10CCDE3A3}"/>
              </a:ext>
            </a:extLst>
          </p:cNvPr>
          <p:cNvSpPr>
            <a:spLocks noGrp="1" noChangeArrowheads="1"/>
          </p:cNvSpPr>
          <p:nvPr>
            <p:ph type="body" idx="4294967295"/>
          </p:nvPr>
        </p:nvSpPr>
        <p:spPr>
          <a:xfrm>
            <a:off x="152400" y="0"/>
            <a:ext cx="8991600" cy="6286500"/>
          </a:xfrm>
        </p:spPr>
        <p:txBody>
          <a:bodyPr>
            <a:noAutofit/>
          </a:bodyPr>
          <a:lstStyle/>
          <a:p>
            <a:pPr marL="0" indent="0">
              <a:buFont typeface="Wingdings" panose="05000000000000000000" pitchFamily="2" charset="2"/>
              <a:buNone/>
              <a:defRPr/>
            </a:pPr>
            <a:r>
              <a:rPr lang="en-US" alt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OF PRAISE:</a:t>
            </a:r>
            <a:r>
              <a:rPr lang="en-US" alt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the Fruit of All Creation	(No. 36, GTG)</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the fruit of all creation,</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thanks be to God.</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the gifts to every nation,</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thanks be to God.</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the plowing, sowing, reaping,</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silent growth while we are sleeping,</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future needs in earth's safekeeping,</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thanks be to God.</a:t>
            </a:r>
          </a:p>
          <a:p>
            <a:pPr marL="0" indent="0" algn="r" eaLnBrk="1" hangingPunct="1">
              <a:spcBef>
                <a:spcPts val="0"/>
              </a:spcBef>
              <a:buFont typeface="Wingdings" panose="05000000000000000000" pitchFamily="2" charset="2"/>
              <a:buNone/>
              <a:defRPr/>
            </a:pP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Cont’d.</a:t>
            </a:r>
            <a:r>
              <a:rPr lang="en-US"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
        <p:nvSpPr>
          <p:cNvPr id="2" name="Rectangle 1">
            <a:extLst>
              <a:ext uri="{FF2B5EF4-FFF2-40B4-BE49-F238E27FC236}">
                <a16:creationId xmlns:a16="http://schemas.microsoft.com/office/drawing/2014/main" id="{33D55072-61C8-C590-1CB1-56C4DDD98D74}"/>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14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Font typeface="Wingdings" pitchFamily="2" charset="2"/>
              <a:buNone/>
              <a:defRPr/>
            </a:pPr>
            <a:r>
              <a:rPr lang="en-US" sz="2800" b="1" dirty="0">
                <a:effectLst>
                  <a:outerShdw blurRad="38100" dist="38100" dir="2700000" algn="tl">
                    <a:srgbClr val="000000">
                      <a:alpha val="43137"/>
                    </a:srgbClr>
                  </a:outerShdw>
                </a:effectLst>
              </a:rPr>
              <a:t>DEPARTING IN GOD’S NAME</a:t>
            </a:r>
          </a:p>
          <a:p>
            <a:pPr algn="ctr">
              <a:spcBef>
                <a:spcPct val="0"/>
              </a:spcBef>
              <a:buFont typeface="Wingdings" pitchFamily="2" charset="2"/>
              <a:buNone/>
              <a:defRPr/>
            </a:pPr>
            <a:endParaRPr lang="en-US" sz="1000" dirty="0">
              <a:effectLst>
                <a:outerShdw blurRad="38100" dist="38100" dir="2700000" algn="tl">
                  <a:srgbClr val="000000">
                    <a:alpha val="43137"/>
                  </a:srgbClr>
                </a:outerShdw>
              </a:effectLst>
            </a:endParaRPr>
          </a:p>
          <a:p>
            <a:pPr>
              <a:lnSpc>
                <a:spcPct val="150000"/>
              </a:lnSpc>
              <a:spcBef>
                <a:spcPct val="0"/>
              </a:spcBef>
              <a:buFont typeface="Wingdings" pitchFamily="2" charset="2"/>
              <a:buNone/>
              <a:defRPr/>
            </a:pPr>
            <a:r>
              <a:rPr lang="en-US" altLang="en-US" sz="2400" b="0" dirty="0">
                <a:effectLst>
                  <a:outerShdw blurRad="38100" dist="38100" dir="2700000" algn="tl">
                    <a:srgbClr val="000000">
                      <a:alpha val="43137"/>
                    </a:srgbClr>
                  </a:outerShdw>
                </a:effectLst>
              </a:rPr>
              <a:t>* HYMN:</a:t>
            </a:r>
            <a:r>
              <a:rPr lang="en-US" altLang="en-US" sz="2400" b="0" i="1" dirty="0">
                <a:effectLst>
                  <a:outerShdw blurRad="38100" dist="38100" dir="2700000" algn="tl">
                    <a:srgbClr val="000000">
                      <a:alpha val="43137"/>
                    </a:srgbClr>
                  </a:outerShdw>
                </a:effectLst>
              </a:rPr>
              <a:t>   No. 554	Let All Things Now Living </a:t>
            </a:r>
            <a:endParaRPr lang="en-US" altLang="en-US" sz="1000" b="0"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Let all things now living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 song of thanksgiving</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To God our Creator triumphantly raise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Who fashioned and made us, </a:t>
            </a:r>
          </a:p>
          <a:p>
            <a:pPr algn="ctr">
              <a:lnSpc>
                <a:spcPct val="150000"/>
              </a:lnSpc>
              <a:spcBef>
                <a:spcPct val="0"/>
              </a:spcBef>
              <a:buFont typeface="Wingdings" pitchFamily="2" charset="2"/>
              <a:buNone/>
              <a:defRPr/>
            </a:pPr>
            <a:r>
              <a:rPr lang="en-US" altLang="en-US" b="1" i="1">
                <a:effectLst>
                  <a:outerShdw blurRad="38100" dist="38100" dir="2700000" algn="tl">
                    <a:srgbClr val="000000">
                      <a:alpha val="43137"/>
                    </a:srgbClr>
                  </a:outerShdw>
                </a:effectLst>
              </a:rPr>
              <a:t>protected </a:t>
            </a:r>
            <a:r>
              <a:rPr lang="en-US" altLang="en-US" b="1" i="1" dirty="0">
                <a:effectLst>
                  <a:outerShdw blurRad="38100" dist="38100" dir="2700000" algn="tl">
                    <a:srgbClr val="000000">
                      <a:alpha val="43137"/>
                    </a:srgbClr>
                  </a:outerShdw>
                </a:effectLst>
              </a:rPr>
              <a:t>and stayed </a:t>
            </a:r>
            <a:r>
              <a:rPr lang="en-US" altLang="en-US" b="1" i="1">
                <a:effectLst>
                  <a:outerShdw blurRad="38100" dist="38100" dir="2700000" algn="tl">
                    <a:srgbClr val="000000">
                      <a:alpha val="43137"/>
                    </a:srgbClr>
                  </a:outerShdw>
                </a:effectLst>
              </a:rPr>
              <a:t>us </a:t>
            </a:r>
          </a:p>
          <a:p>
            <a:pPr algn="ctr">
              <a:lnSpc>
                <a:spcPct val="150000"/>
              </a:lnSpc>
              <a:spcBef>
                <a:spcPct val="0"/>
              </a:spcBef>
              <a:buFont typeface="Wingdings" pitchFamily="2" charset="2"/>
              <a:buNone/>
              <a:defRPr/>
            </a:pPr>
            <a:r>
              <a:rPr lang="en-US" altLang="en-US" b="1" i="1">
                <a:effectLst>
                  <a:outerShdw blurRad="38100" dist="38100" dir="2700000" algn="tl">
                    <a:srgbClr val="000000">
                      <a:alpha val="43137"/>
                    </a:srgbClr>
                  </a:outerShdw>
                </a:effectLst>
              </a:rPr>
              <a:t>By </a:t>
            </a:r>
            <a:r>
              <a:rPr lang="en-US" altLang="en-US" b="1" i="1" dirty="0">
                <a:effectLst>
                  <a:outerShdw blurRad="38100" dist="38100" dir="2700000" algn="tl">
                    <a:srgbClr val="000000">
                      <a:alpha val="43137"/>
                    </a:srgbClr>
                  </a:outerShdw>
                </a:effectLst>
              </a:rPr>
              <a:t>guiding us on to the end of our days.</a:t>
            </a:r>
          </a:p>
          <a:p>
            <a:pPr algn="r">
              <a:lnSpc>
                <a:spcPct val="150000"/>
              </a:lnSpc>
              <a:spcBef>
                <a:spcPct val="0"/>
              </a:spcBef>
              <a:buFont typeface="Wingdings" pitchFamily="2" charset="2"/>
              <a:buNone/>
              <a:defRPr/>
            </a:pPr>
            <a:r>
              <a:rPr lang="en-US" altLang="en-US" sz="2400" i="1" dirty="0">
                <a:effectLst>
                  <a:outerShdw blurRad="38100" dist="38100" dir="2700000" algn="tl">
                    <a:srgbClr val="000000">
                      <a:alpha val="43137"/>
                    </a:srgbClr>
                  </a:outerShdw>
                </a:effectLst>
              </a:rPr>
              <a:t>Cont’d.</a:t>
            </a:r>
            <a:endParaRPr lang="en-US" altLang="en-US" sz="2800" i="1" dirty="0">
              <a:effectLst>
                <a:outerShdw blurRad="38100" dist="38100" dir="2700000" algn="tl">
                  <a:srgbClr val="000000">
                    <a:alpha val="43137"/>
                  </a:srgbClr>
                </a:outerShdw>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56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God’s banners are o’er us,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pure light goes before us,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 pillar of fire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shining forth in the night:</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Till shadows have vanished,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all fearfulness banished,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as forward we travel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from light into Light.                      </a:t>
            </a:r>
          </a:p>
          <a:p>
            <a:pPr algn="r">
              <a:lnSpc>
                <a:spcPct val="150000"/>
              </a:lnSpc>
              <a:spcBef>
                <a:spcPct val="0"/>
              </a:spcBef>
              <a:buFont typeface="Wingdings" pitchFamily="2" charset="2"/>
              <a:buNone/>
              <a:defRPr/>
            </a:pPr>
            <a:r>
              <a:rPr lang="en-US" altLang="en-US" sz="2800" b="1" i="1" dirty="0">
                <a:effectLst>
                  <a:outerShdw blurRad="38100" dist="38100" dir="2700000" algn="tl">
                    <a:srgbClr val="000000">
                      <a:alpha val="43137"/>
                    </a:srgbClr>
                  </a:outerShdw>
                </a:effectLst>
              </a:rPr>
              <a:t>       </a:t>
            </a:r>
            <a:r>
              <a:rPr lang="en-US" altLang="en-US" sz="2400" i="1" dirty="0">
                <a:effectLst>
                  <a:outerShdw blurRad="38100" dist="38100" dir="2700000" algn="tl">
                    <a:srgbClr val="000000">
                      <a:alpha val="43137"/>
                    </a:srgbClr>
                  </a:outerShdw>
                </a:effectLst>
              </a:rPr>
              <a:t>Cont’d.</a:t>
            </a:r>
            <a:endParaRPr lang="en-US" altLang="en-US" sz="28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4087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33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Font typeface="Wingdings" pitchFamily="2" charset="2"/>
              <a:buNone/>
              <a:defRPr/>
            </a:pPr>
            <a:endParaRPr lang="en-US" altLang="en-US" sz="2800"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By law God enforces,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stars in their courses</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sun in its orbit obediently shine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hills and the mountains,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rivers and fountains</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depths of the ocean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proclaim God divine.</a:t>
            </a:r>
          </a:p>
          <a:p>
            <a:pPr algn="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rPr>
              <a:t> </a:t>
            </a:r>
            <a:r>
              <a:rPr lang="en-US" altLang="en-US" sz="2800" i="1" dirty="0">
                <a:effectLst>
                  <a:outerShdw blurRad="38100" dist="38100" dir="2700000" algn="tl">
                    <a:srgbClr val="000000">
                      <a:alpha val="43137"/>
                    </a:srgbClr>
                  </a:outerShdw>
                </a:effectLst>
              </a:rPr>
              <a:t>Cont’d.</a:t>
            </a:r>
            <a:endParaRPr lang="en-US" alt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5117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590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too, should be voicing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our love and rejoicing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With glad adoration,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 song let us raise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Till all things now living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unite in thanksgiving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To God in the highest,</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 hosanna and praise.</a:t>
            </a:r>
            <a:endParaRPr lang="en-US" alt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6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35" name="Picture 38937">
            <a:extLst>
              <a:ext uri="{FF2B5EF4-FFF2-40B4-BE49-F238E27FC236}">
                <a16:creationId xmlns:a16="http://schemas.microsoft.com/office/drawing/2014/main" id="{97EEB557-E045-4967-91EE-5412EB4FA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760412" y="547806"/>
            <a:ext cx="7606349" cy="5670113"/>
          </a:xfrm>
          <a:prstGeom prst="rect">
            <a:avLst/>
          </a:prstGeom>
        </p:spPr>
      </p:pic>
      <p:sp>
        <p:nvSpPr>
          <p:cNvPr id="38936" name="Rectangle 38939">
            <a:extLst>
              <a:ext uri="{FF2B5EF4-FFF2-40B4-BE49-F238E27FC236}">
                <a16:creationId xmlns:a16="http://schemas.microsoft.com/office/drawing/2014/main" id="{E1B06D72-EEA4-4E56-9D5E-96440C15A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354" y="1064806"/>
            <a:ext cx="6862464" cy="4633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33" name="Rectangle 38932">
            <a:extLst>
              <a:ext uri="{FF2B5EF4-FFF2-40B4-BE49-F238E27FC236}">
                <a16:creationId xmlns:a16="http://schemas.microsoft.com/office/drawing/2014/main" id="{B11B7F6C-4CAC-4D1B-B7CF-43D98610C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6095" y="1723609"/>
            <a:ext cx="2548638" cy="3172762"/>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1132354" y="1096939"/>
            <a:ext cx="6879292" cy="26931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lnSpcReduction="20000"/>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marR="0">
              <a:spcBef>
                <a:spcPts val="0"/>
              </a:spcBef>
              <a:spcAft>
                <a:spcPts val="0"/>
              </a:spcAft>
              <a:buNone/>
            </a:pPr>
            <a:r>
              <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CHARGE TO THE PEOPLE &amp; BENEDICTION</a:t>
            </a:r>
          </a:p>
          <a:p>
            <a:pPr marL="0" marR="0">
              <a:spcBef>
                <a:spcPts val="0"/>
              </a:spcBef>
              <a:spcAft>
                <a:spcPts val="0"/>
              </a:spcAft>
              <a:buNone/>
            </a:pPr>
            <a:endPar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marL="0" marR="0">
              <a:spcBef>
                <a:spcPts val="0"/>
              </a:spcBef>
              <a:spcAft>
                <a:spcPts val="0"/>
              </a:spcAft>
              <a:buNone/>
            </a:pPr>
            <a:r>
              <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CHORAL BENEDICTION:		Chancel Choir</a:t>
            </a:r>
          </a:p>
          <a:p>
            <a:pPr marL="0" marR="0">
              <a:spcBef>
                <a:spcPts val="0"/>
              </a:spcBef>
              <a:spcAft>
                <a:spcPts val="0"/>
              </a:spcAft>
              <a:buNone/>
            </a:pPr>
            <a:endPar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marL="0" marR="0">
              <a:spcBef>
                <a:spcPts val="0"/>
              </a:spcBef>
              <a:spcAft>
                <a:spcPts val="0"/>
              </a:spcAft>
              <a:buNone/>
            </a:pPr>
            <a:r>
              <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POSTLUDE</a:t>
            </a:r>
            <a:endParaRPr lang="en-US" sz="2400" i="1" dirty="0">
              <a:solidFill>
                <a:schemeClr val="bg1"/>
              </a:solidFill>
              <a:effectLst/>
              <a:ea typeface="Tahoma" panose="020B0604030504040204" pitchFamily="34" charset="0"/>
              <a:cs typeface="Tahoma" panose="020B0604030504040204" pitchFamily="34" charset="0"/>
            </a:endParaRPr>
          </a:p>
          <a:p>
            <a:pPr algn="ctr" defTabSz="301752" eaLnBrk="1" hangingPunct="1">
              <a:lnSpc>
                <a:spcPct val="90000"/>
              </a:lnSpc>
              <a:spcAft>
                <a:spcPts val="396"/>
              </a:spcAft>
              <a:buClr>
                <a:schemeClr val="tx2"/>
              </a:buClr>
              <a:buNone/>
              <a:tabLst>
                <a:tab pos="5129784" algn="r"/>
              </a:tabLst>
              <a:defRPr/>
            </a:pPr>
            <a:endParaRPr lang="en-US" altLang="en-US" sz="2000"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defTabSz="301752" eaLnBrk="1" hangingPunct="1">
              <a:lnSpc>
                <a:spcPct val="90000"/>
              </a:lnSpc>
              <a:spcAft>
                <a:spcPts val="396"/>
              </a:spcAft>
              <a:buClr>
                <a:schemeClr val="tx2"/>
              </a:buClr>
              <a:buNone/>
              <a:defRPr/>
            </a:pPr>
            <a:endPar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algn="ctr" defTabSz="301752" eaLnBrk="1" hangingPunct="1">
              <a:lnSpc>
                <a:spcPct val="90000"/>
              </a:lnSpc>
              <a:spcAft>
                <a:spcPts val="396"/>
              </a:spcAft>
              <a:buClr>
                <a:schemeClr val="tx2"/>
              </a:buClr>
              <a:buNone/>
              <a:defRPr/>
            </a:pPr>
            <a:r>
              <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Our worship has ended — </a:t>
            </a:r>
          </a:p>
          <a:p>
            <a:pPr algn="ctr" defTabSz="301752" eaLnBrk="1" hangingPunct="1">
              <a:lnSpc>
                <a:spcPct val="90000"/>
              </a:lnSpc>
              <a:spcAft>
                <a:spcPts val="396"/>
              </a:spcAft>
              <a:buClr>
                <a:schemeClr val="tx2"/>
              </a:buClr>
              <a:buNone/>
              <a:defRPr/>
            </a:pPr>
            <a:r>
              <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our Christian Witness begins!</a:t>
            </a:r>
            <a:endParaRPr lang="en-US" altLang="en-US" sz="3600" b="1" i="1"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p:txBody>
      </p:sp>
      <p:pic>
        <p:nvPicPr>
          <p:cNvPr id="2" name="Picture 2">
            <a:extLst>
              <a:ext uri="{FF2B5EF4-FFF2-40B4-BE49-F238E27FC236}">
                <a16:creationId xmlns:a16="http://schemas.microsoft.com/office/drawing/2014/main" id="{4F42F138-DB3C-F7E2-C9EF-3EF2283DFEE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p:blipFill>
        <p:spPr bwMode="auto">
          <a:xfrm>
            <a:off x="2804566" y="3976541"/>
            <a:ext cx="3584149" cy="14336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E7770BB-A50F-2AD3-A4F9-C8C66B3AA1A0}"/>
              </a:ext>
            </a:extLst>
          </p:cNvPr>
          <p:cNvSpPr txBox="1"/>
          <p:nvPr/>
        </p:nvSpPr>
        <p:spPr>
          <a:xfrm>
            <a:off x="1524000" y="5334000"/>
            <a:ext cx="6172200" cy="369332"/>
          </a:xfrm>
          <a:prstGeom prst="rect">
            <a:avLst/>
          </a:prstGeom>
          <a:noFill/>
        </p:spPr>
        <p:txBody>
          <a:bodyPr wrap="square">
            <a:spAutoFit/>
          </a:bodyPr>
          <a:lstStyle/>
          <a:p>
            <a:pPr algn="ctr" defTabSz="301752">
              <a:spcAft>
                <a:spcPts val="396"/>
              </a:spcAft>
              <a:defRPr/>
            </a:pPr>
            <a:r>
              <a:rPr lang="en-US" altLang="en-US" kern="1200" dirty="0">
                <a:solidFill>
                  <a:srgbClr val="002060"/>
                </a:solidFill>
                <a:latin typeface="Posterama" panose="020B0504020200020000" pitchFamily="34" charset="0"/>
                <a:ea typeface="+mn-ea"/>
                <a:cs typeface="Posterama" panose="020B0504020200020000" pitchFamily="34" charset="0"/>
              </a:rPr>
              <a:t>for refreshments &amp; fellowship following worship.</a:t>
            </a:r>
            <a:endParaRPr lang="en-US" altLang="en-US" sz="3200" dirty="0">
              <a:solidFill>
                <a:srgbClr val="002060"/>
              </a:solidFill>
              <a:latin typeface="Posterama" panose="020B0504020200020000" pitchFamily="34" charset="0"/>
              <a:cs typeface="Posterama" panose="020B0504020200020000"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4B31E-AAF8-C950-D5BC-22C58C5A8D0E}"/>
              </a:ext>
            </a:extLst>
          </p:cNvPr>
          <p:cNvSpPr/>
          <p:nvPr/>
        </p:nvSpPr>
        <p:spPr>
          <a:xfrm>
            <a:off x="82420" y="0"/>
            <a:ext cx="9067800" cy="6555641"/>
          </a:xfrm>
          <a:prstGeom prst="rect">
            <a:avLst/>
          </a:prstGeom>
        </p:spPr>
        <p:txBody>
          <a:bodyPr>
            <a:spAutoFit/>
          </a:bodyPr>
          <a:lstStyle/>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In the just reward of labor,</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will be done.</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the help we give our neighbor,</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will be done.</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our worldwide task of caring</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the hungry and despairing,</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the harvests we are sharing,</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will be done.</a:t>
            </a:r>
          </a:p>
          <a:p>
            <a:pPr marL="0" indent="0" algn="ctr">
              <a:spcBef>
                <a:spcPts val="0"/>
              </a:spcBef>
              <a:buFont typeface="Wingdings" panose="05000000000000000000" pitchFamily="2" charset="2"/>
              <a:buNone/>
              <a:defRPr/>
            </a:pPr>
            <a:endPar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r">
              <a:spcBef>
                <a:spcPts val="0"/>
              </a:spcBef>
              <a:buFont typeface="Wingdings" panose="05000000000000000000" pitchFamily="2" charset="2"/>
              <a:buNone/>
              <a:defRPr/>
            </a:pPr>
            <a:r>
              <a:rPr lang="en-US" sz="200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4B31E-AAF8-C950-D5BC-22C58C5A8D0E}"/>
              </a:ext>
            </a:extLst>
          </p:cNvPr>
          <p:cNvSpPr/>
          <p:nvPr/>
        </p:nvSpPr>
        <p:spPr>
          <a:xfrm>
            <a:off x="82420" y="0"/>
            <a:ext cx="9067800" cy="5538183"/>
          </a:xfrm>
          <a:prstGeom prst="rect">
            <a:avLst/>
          </a:prstGeom>
        </p:spPr>
        <p:txBody>
          <a:bodyPr>
            <a:spAutoFit/>
          </a:bodyPr>
          <a:lstStyle/>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For the harvests of the Spirit,</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thanks be to God.</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the good we all inherit,</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thanks be to God.</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the wonders that astound us,</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the truths that still confound us,</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most of all that love has found us,</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thanks be to God.</a:t>
            </a:r>
          </a:p>
        </p:txBody>
      </p:sp>
    </p:spTree>
    <p:extLst>
      <p:ext uri="{BB962C8B-B14F-4D97-AF65-F5344CB8AC3E}">
        <p14:creationId xmlns:p14="http://schemas.microsoft.com/office/powerpoint/2010/main" val="2406236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81000" y="-228600"/>
            <a:ext cx="8610600" cy="5341527"/>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0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Talent-giving God, you entrust each of us with gifts beyond measure; too often the gifts given to us become more of a burden than a blessing, more of a reason to groan than give thanks, more of a cause for our griping than rejoicing.</a:t>
            </a:r>
          </a:p>
          <a:p>
            <a:pPr marR="0" indent="344488" algn="r">
              <a:lnSpc>
                <a:spcPct val="150000"/>
              </a:lnSpc>
              <a:spcBef>
                <a:spcPts val="0"/>
              </a:spcBef>
              <a:spcAft>
                <a:spcPts val="0"/>
              </a:spcAft>
              <a:tabLst>
                <a:tab pos="5486400" algn="r"/>
              </a:tabLst>
            </a:pPr>
            <a:r>
              <a:rPr lang="en-US" sz="240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Cont’d.</a:t>
            </a:r>
            <a:endParaRPr lang="en-US" sz="300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81000" y="457200"/>
            <a:ext cx="8610600" cy="4153188"/>
          </a:xfrm>
          <a:prstGeom prst="rect">
            <a:avLst/>
          </a:prstGeom>
          <a:noFill/>
          <a:ln w="9525">
            <a:noFill/>
            <a:miter lim="800000"/>
            <a:headEnd/>
            <a:tailEnd/>
          </a:ln>
          <a:effectLst/>
        </p:spPr>
        <p:txBody>
          <a:bodyPr wrap="square">
            <a:spAutoFit/>
          </a:bodyPr>
          <a:lstStyle/>
          <a:p>
            <a:pPr marR="0" indent="344488" algn="just">
              <a:lnSpc>
                <a:spcPct val="150000"/>
              </a:lnSpc>
              <a:spcBef>
                <a:spcPts val="0"/>
              </a:spcBef>
              <a:spcAft>
                <a:spcPts val="0"/>
              </a:spcAft>
              <a:tabLst>
                <a:tab pos="5486400" algn="r"/>
              </a:tabLst>
            </a:pPr>
            <a:r>
              <a:rPr lang="en-US" sz="30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us when we bury or are burdened by the gifts entrusted to us. May your Spirit fill us with gladness and remind us that you are the author of our time, our talents, and our treasures; in your Son, Jesus’ name, we pray. Amen.</a:t>
            </a:r>
            <a:r>
              <a:rPr lang="en-US" sz="28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endParaRPr lang="en-US" sz="240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64535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048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Baptized in Jesus’ name and forgiven by Jesus, be kind in heart, and be blessed. Be humble in mind and willing to love and ready forgive as Christ has first loved and forgiven us.</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a:t>
            </a:r>
          </a:p>
          <a:p>
            <a:pPr marL="914400" indent="-622300">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Let us forgive one another.</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30220</TotalTime>
  <Words>3174</Words>
  <Application>Microsoft Office PowerPoint</Application>
  <PresentationFormat>Letter Paper (8.5x11 in)</PresentationFormat>
  <Paragraphs>286</Paragraphs>
  <Slides>44</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vt:lpstr>
      <vt:lpstr>Bodoni MT</vt:lpstr>
      <vt:lpstr>Calibri</vt:lpstr>
      <vt:lpstr>Calisto MT</vt:lpstr>
      <vt:lpstr>Perpetua</vt:lpstr>
      <vt:lpstr>Posterama</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1264</cp:revision>
  <cp:lastPrinted>2023-07-07T15:07:13Z</cp:lastPrinted>
  <dcterms:created xsi:type="dcterms:W3CDTF">2009-07-01T23:04:59Z</dcterms:created>
  <dcterms:modified xsi:type="dcterms:W3CDTF">2023-11-17T19:35:10Z</dcterms:modified>
</cp:coreProperties>
</file>