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2"/>
  </p:notesMasterIdLst>
  <p:handoutMasterIdLst>
    <p:handoutMasterId r:id="rId43"/>
  </p:handoutMasterIdLst>
  <p:sldIdLst>
    <p:sldId id="777" r:id="rId2"/>
    <p:sldId id="955" r:id="rId3"/>
    <p:sldId id="320" r:id="rId4"/>
    <p:sldId id="966" r:id="rId5"/>
    <p:sldId id="542" r:id="rId6"/>
    <p:sldId id="543" r:id="rId7"/>
    <p:sldId id="967" r:id="rId8"/>
    <p:sldId id="721" r:id="rId9"/>
    <p:sldId id="259" r:id="rId10"/>
    <p:sldId id="946" r:id="rId11"/>
    <p:sldId id="923" r:id="rId12"/>
    <p:sldId id="792" r:id="rId13"/>
    <p:sldId id="902" r:id="rId14"/>
    <p:sldId id="905" r:id="rId15"/>
    <p:sldId id="920" r:id="rId16"/>
    <p:sldId id="949" r:id="rId17"/>
    <p:sldId id="968" r:id="rId18"/>
    <p:sldId id="958" r:id="rId19"/>
    <p:sldId id="969" r:id="rId20"/>
    <p:sldId id="921" r:id="rId21"/>
    <p:sldId id="939" r:id="rId22"/>
    <p:sldId id="965" r:id="rId23"/>
    <p:sldId id="888" r:id="rId24"/>
    <p:sldId id="942" r:id="rId25"/>
    <p:sldId id="750" r:id="rId26"/>
    <p:sldId id="959" r:id="rId27"/>
    <p:sldId id="924" r:id="rId28"/>
    <p:sldId id="962" r:id="rId29"/>
    <p:sldId id="925" r:id="rId30"/>
    <p:sldId id="863" r:id="rId31"/>
    <p:sldId id="630" r:id="rId32"/>
    <p:sldId id="634" r:id="rId33"/>
    <p:sldId id="632" r:id="rId34"/>
    <p:sldId id="633" r:id="rId35"/>
    <p:sldId id="970" r:id="rId36"/>
    <p:sldId id="961" r:id="rId37"/>
    <p:sldId id="964" r:id="rId38"/>
    <p:sldId id="767" r:id="rId39"/>
    <p:sldId id="971" r:id="rId40"/>
    <p:sldId id="531" r:id="rId41"/>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40886-B423-4601-8582-132E7A1322C3}" v="43" dt="2023-11-10T20:52:15.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3140886-B423-4601-8582-132E7A1322C3}"/>
    <pc:docChg chg="undo custSel addSld delSld modSld">
      <pc:chgData name="First Presbyterian Church, Blairstown, NJ" userId="96d466b960cbaa79" providerId="LiveId" clId="{03140886-B423-4601-8582-132E7A1322C3}" dt="2023-11-10T20:52:13.973" v="661"/>
      <pc:docMkLst>
        <pc:docMk/>
      </pc:docMkLst>
      <pc:sldChg chg="modSp mod">
        <pc:chgData name="First Presbyterian Church, Blairstown, NJ" userId="96d466b960cbaa79" providerId="LiveId" clId="{03140886-B423-4601-8582-132E7A1322C3}" dt="2023-11-10T15:47:45.203" v="109" actId="120"/>
        <pc:sldMkLst>
          <pc:docMk/>
          <pc:sldMk cId="0" sldId="259"/>
        </pc:sldMkLst>
        <pc:spChg chg="mod">
          <ac:chgData name="First Presbyterian Church, Blairstown, NJ" userId="96d466b960cbaa79" providerId="LiveId" clId="{03140886-B423-4601-8582-132E7A1322C3}" dt="2023-11-10T15:47:45.203" v="109" actId="120"/>
          <ac:spMkLst>
            <pc:docMk/>
            <pc:sldMk cId="0" sldId="259"/>
            <ac:spMk id="8194" creationId="{BC6D61EA-6048-4BEF-91FB-A3938ABBBFCE}"/>
          </ac:spMkLst>
        </pc:spChg>
      </pc:sldChg>
      <pc:sldChg chg="modSp mod">
        <pc:chgData name="First Presbyterian Church, Blairstown, NJ" userId="96d466b960cbaa79" providerId="LiveId" clId="{03140886-B423-4601-8582-132E7A1322C3}" dt="2023-11-10T16:47:15.011" v="595" actId="6549"/>
        <pc:sldMkLst>
          <pc:docMk/>
          <pc:sldMk cId="0" sldId="320"/>
        </pc:sldMkLst>
        <pc:spChg chg="mod">
          <ac:chgData name="First Presbyterian Church, Blairstown, NJ" userId="96d466b960cbaa79" providerId="LiveId" clId="{03140886-B423-4601-8582-132E7A1322C3}" dt="2023-11-10T16:47:15.011" v="595" actId="6549"/>
          <ac:spMkLst>
            <pc:docMk/>
            <pc:sldMk cId="0" sldId="320"/>
            <ac:spMk id="7170" creationId="{8EF1FF12-5DC1-4FF4-9F10-6F883AD9071E}"/>
          </ac:spMkLst>
        </pc:spChg>
      </pc:sldChg>
      <pc:sldChg chg="modSp mod">
        <pc:chgData name="First Presbyterian Church, Blairstown, NJ" userId="96d466b960cbaa79" providerId="LiveId" clId="{03140886-B423-4601-8582-132E7A1322C3}" dt="2023-11-10T20:52:13.973" v="661"/>
        <pc:sldMkLst>
          <pc:docMk/>
          <pc:sldMk cId="0" sldId="531"/>
        </pc:sldMkLst>
        <pc:spChg chg="mod">
          <ac:chgData name="First Presbyterian Church, Blairstown, NJ" userId="96d466b960cbaa79" providerId="LiveId" clId="{03140886-B423-4601-8582-132E7A1322C3}" dt="2023-11-10T20:52:04.363" v="660" actId="20577"/>
          <ac:spMkLst>
            <pc:docMk/>
            <pc:sldMk cId="0" sldId="531"/>
            <ac:spMk id="38914" creationId="{1DDA04CF-82F4-B929-4A69-DE74947EF39C}"/>
          </ac:spMkLst>
        </pc:spChg>
        <pc:picChg chg="mod">
          <ac:chgData name="First Presbyterian Church, Blairstown, NJ" userId="96d466b960cbaa79" providerId="LiveId" clId="{03140886-B423-4601-8582-132E7A1322C3}" dt="2023-11-10T20:52:13.973" v="661"/>
          <ac:picMkLst>
            <pc:docMk/>
            <pc:sldMk cId="0" sldId="531"/>
            <ac:picMk id="2" creationId="{4F42F138-DB3C-F7E2-C9EF-3EF2283DFEE8}"/>
          </ac:picMkLst>
        </pc:picChg>
      </pc:sldChg>
      <pc:sldChg chg="modSp add mod">
        <pc:chgData name="First Presbyterian Church, Blairstown, NJ" userId="96d466b960cbaa79" providerId="LiveId" clId="{03140886-B423-4601-8582-132E7A1322C3}" dt="2023-11-10T15:46:21.808" v="102" actId="404"/>
        <pc:sldMkLst>
          <pc:docMk/>
          <pc:sldMk cId="0" sldId="542"/>
        </pc:sldMkLst>
        <pc:spChg chg="mod">
          <ac:chgData name="First Presbyterian Church, Blairstown, NJ" userId="96d466b960cbaa79" providerId="LiveId" clId="{03140886-B423-4601-8582-132E7A1322C3}" dt="2023-11-10T15:46:21.808" v="102" actId="404"/>
          <ac:spMkLst>
            <pc:docMk/>
            <pc:sldMk cId="0" sldId="542"/>
            <ac:spMk id="66563" creationId="{8DB0BB0B-E6E4-8AA6-5CFF-A3D10CCDE3A3}"/>
          </ac:spMkLst>
        </pc:spChg>
      </pc:sldChg>
      <pc:sldChg chg="modSp add mod">
        <pc:chgData name="First Presbyterian Church, Blairstown, NJ" userId="96d466b960cbaa79" providerId="LiveId" clId="{03140886-B423-4601-8582-132E7A1322C3}" dt="2023-11-10T15:46:03.132" v="94" actId="2710"/>
        <pc:sldMkLst>
          <pc:docMk/>
          <pc:sldMk cId="0" sldId="543"/>
        </pc:sldMkLst>
        <pc:spChg chg="mod">
          <ac:chgData name="First Presbyterian Church, Blairstown, NJ" userId="96d466b960cbaa79" providerId="LiveId" clId="{03140886-B423-4601-8582-132E7A1322C3}" dt="2023-11-10T15:46:03.132" v="94" actId="2710"/>
          <ac:spMkLst>
            <pc:docMk/>
            <pc:sldMk cId="0" sldId="543"/>
            <ac:spMk id="2" creationId="{DB04B31E-AAF8-C950-D5BC-22C58C5A8D0E}"/>
          </ac:spMkLst>
        </pc:spChg>
      </pc:sldChg>
      <pc:sldChg chg="addSp modSp add mod">
        <pc:chgData name="First Presbyterian Church, Blairstown, NJ" userId="96d466b960cbaa79" providerId="LiveId" clId="{03140886-B423-4601-8582-132E7A1322C3}" dt="2023-11-10T17:03:12.892" v="605" actId="255"/>
        <pc:sldMkLst>
          <pc:docMk/>
          <pc:sldMk cId="0" sldId="630"/>
        </pc:sldMkLst>
        <pc:spChg chg="mod">
          <ac:chgData name="First Presbyterian Church, Blairstown, NJ" userId="96d466b960cbaa79" providerId="LiveId" clId="{03140886-B423-4601-8582-132E7A1322C3}" dt="2023-11-10T17:03:12.892" v="605" actId="255"/>
          <ac:spMkLst>
            <pc:docMk/>
            <pc:sldMk cId="0" sldId="630"/>
            <ac:spMk id="19458" creationId="{DEA9D8CA-8C11-F484-9119-AB43D73436EB}"/>
          </ac:spMkLst>
        </pc:spChg>
        <pc:picChg chg="add mod">
          <ac:chgData name="First Presbyterian Church, Blairstown, NJ" userId="96d466b960cbaa79" providerId="LiveId" clId="{03140886-B423-4601-8582-132E7A1322C3}" dt="2023-11-10T17:02:54.414" v="600" actId="1076"/>
          <ac:picMkLst>
            <pc:docMk/>
            <pc:sldMk cId="0" sldId="630"/>
            <ac:picMk id="2" creationId="{F1F311E9-2291-C504-E780-52E7C1E65BBA}"/>
          </ac:picMkLst>
        </pc:picChg>
      </pc:sldChg>
      <pc:sldChg chg="modSp add mod">
        <pc:chgData name="First Presbyterian Church, Blairstown, NJ" userId="96d466b960cbaa79" providerId="LiveId" clId="{03140886-B423-4601-8582-132E7A1322C3}" dt="2023-11-10T16:21:05.188" v="447" actId="14100"/>
        <pc:sldMkLst>
          <pc:docMk/>
          <pc:sldMk cId="0" sldId="632"/>
        </pc:sldMkLst>
        <pc:spChg chg="mod">
          <ac:chgData name="First Presbyterian Church, Blairstown, NJ" userId="96d466b960cbaa79" providerId="LiveId" clId="{03140886-B423-4601-8582-132E7A1322C3}" dt="2023-11-10T16:21:05.188" v="447" actId="14100"/>
          <ac:spMkLst>
            <pc:docMk/>
            <pc:sldMk cId="0" sldId="632"/>
            <ac:spMk id="3" creationId="{54F34464-5DDF-B9A9-55E6-D346ED831F94}"/>
          </ac:spMkLst>
        </pc:spChg>
      </pc:sldChg>
      <pc:sldChg chg="modSp add mod">
        <pc:chgData name="First Presbyterian Church, Blairstown, NJ" userId="96d466b960cbaa79" providerId="LiveId" clId="{03140886-B423-4601-8582-132E7A1322C3}" dt="2023-11-10T16:21:01.164" v="446" actId="1076"/>
        <pc:sldMkLst>
          <pc:docMk/>
          <pc:sldMk cId="0" sldId="633"/>
        </pc:sldMkLst>
        <pc:spChg chg="mod">
          <ac:chgData name="First Presbyterian Church, Blairstown, NJ" userId="96d466b960cbaa79" providerId="LiveId" clId="{03140886-B423-4601-8582-132E7A1322C3}" dt="2023-11-10T16:21:01.164" v="446" actId="1076"/>
          <ac:spMkLst>
            <pc:docMk/>
            <pc:sldMk cId="0" sldId="633"/>
            <ac:spMk id="3" creationId="{7E908D79-8301-B4B7-4617-9547258BED3F}"/>
          </ac:spMkLst>
        </pc:spChg>
      </pc:sldChg>
      <pc:sldChg chg="delSp modSp add mod">
        <pc:chgData name="First Presbyterian Church, Blairstown, NJ" userId="96d466b960cbaa79" providerId="LiveId" clId="{03140886-B423-4601-8582-132E7A1322C3}" dt="2023-11-10T16:19:42.012" v="418" actId="2710"/>
        <pc:sldMkLst>
          <pc:docMk/>
          <pc:sldMk cId="0" sldId="634"/>
        </pc:sldMkLst>
        <pc:spChg chg="mod">
          <ac:chgData name="First Presbyterian Church, Blairstown, NJ" userId="96d466b960cbaa79" providerId="LiveId" clId="{03140886-B423-4601-8582-132E7A1322C3}" dt="2023-11-10T16:19:42.012" v="418" actId="2710"/>
          <ac:spMkLst>
            <pc:docMk/>
            <pc:sldMk cId="0" sldId="634"/>
            <ac:spMk id="20482" creationId="{9837E8EF-AB4C-B9B1-3508-1BE932772D3C}"/>
          </ac:spMkLst>
        </pc:spChg>
        <pc:spChg chg="del">
          <ac:chgData name="First Presbyterian Church, Blairstown, NJ" userId="96d466b960cbaa79" providerId="LiveId" clId="{03140886-B423-4601-8582-132E7A1322C3}" dt="2023-11-10T16:15:45.438" v="327" actId="478"/>
          <ac:spMkLst>
            <pc:docMk/>
            <pc:sldMk cId="0" sldId="634"/>
            <ac:spMk id="20484" creationId="{09D518F0-1792-6665-0841-DC2423116B05}"/>
          </ac:spMkLst>
        </pc:spChg>
        <pc:picChg chg="del">
          <ac:chgData name="First Presbyterian Church, Blairstown, NJ" userId="96d466b960cbaa79" providerId="LiveId" clId="{03140886-B423-4601-8582-132E7A1322C3}" dt="2023-11-10T16:15:43.381" v="326" actId="478"/>
          <ac:picMkLst>
            <pc:docMk/>
            <pc:sldMk cId="0" sldId="634"/>
            <ac:picMk id="19459" creationId="{ED1D252A-58BC-BE2E-FB74-B11A935521EB}"/>
          </ac:picMkLst>
        </pc:picChg>
      </pc:sldChg>
      <pc:sldChg chg="del">
        <pc:chgData name="First Presbyterian Church, Blairstown, NJ" userId="96d466b960cbaa79" providerId="LiveId" clId="{03140886-B423-4601-8582-132E7A1322C3}" dt="2023-11-10T15:45:19.443" v="74" actId="47"/>
        <pc:sldMkLst>
          <pc:docMk/>
          <pc:sldMk cId="0" sldId="704"/>
        </pc:sldMkLst>
      </pc:sldChg>
      <pc:sldChg chg="modSp mod">
        <pc:chgData name="First Presbyterian Church, Blairstown, NJ" userId="96d466b960cbaa79" providerId="LiveId" clId="{03140886-B423-4601-8582-132E7A1322C3}" dt="2023-11-10T15:47:18.922" v="105" actId="255"/>
        <pc:sldMkLst>
          <pc:docMk/>
          <pc:sldMk cId="0" sldId="721"/>
        </pc:sldMkLst>
        <pc:spChg chg="mod">
          <ac:chgData name="First Presbyterian Church, Blairstown, NJ" userId="96d466b960cbaa79" providerId="LiveId" clId="{03140886-B423-4601-8582-132E7A1322C3}" dt="2023-11-10T15:47:18.922" v="105" actId="255"/>
          <ac:spMkLst>
            <pc:docMk/>
            <pc:sldMk cId="0" sldId="721"/>
            <ac:spMk id="82948" creationId="{4CF610CB-4F8E-432E-8410-39C18A313456}"/>
          </ac:spMkLst>
        </pc:spChg>
      </pc:sldChg>
      <pc:sldChg chg="modSp mod">
        <pc:chgData name="First Presbyterian Church, Blairstown, NJ" userId="96d466b960cbaa79" providerId="LiveId" clId="{03140886-B423-4601-8582-132E7A1322C3}" dt="2023-11-10T16:02:28.288" v="291" actId="14100"/>
        <pc:sldMkLst>
          <pc:docMk/>
          <pc:sldMk cId="0" sldId="750"/>
        </pc:sldMkLst>
        <pc:spChg chg="mod">
          <ac:chgData name="First Presbyterian Church, Blairstown, NJ" userId="96d466b960cbaa79" providerId="LiveId" clId="{03140886-B423-4601-8582-132E7A1322C3}" dt="2023-11-10T16:02:28.288" v="291" actId="14100"/>
          <ac:spMkLst>
            <pc:docMk/>
            <pc:sldMk cId="0" sldId="750"/>
            <ac:spMk id="14338" creationId="{D522C88E-8367-8040-CCB7-512F5506FFFD}"/>
          </ac:spMkLst>
        </pc:spChg>
      </pc:sldChg>
      <pc:sldChg chg="modSp mod">
        <pc:chgData name="First Presbyterian Church, Blairstown, NJ" userId="96d466b960cbaa79" providerId="LiveId" clId="{03140886-B423-4601-8582-132E7A1322C3}" dt="2023-11-10T17:03:55.710" v="616" actId="6549"/>
        <pc:sldMkLst>
          <pc:docMk/>
          <pc:sldMk cId="0" sldId="767"/>
        </pc:sldMkLst>
        <pc:spChg chg="mod">
          <ac:chgData name="First Presbyterian Church, Blairstown, NJ" userId="96d466b960cbaa79" providerId="LiveId" clId="{03140886-B423-4601-8582-132E7A1322C3}" dt="2023-11-10T17:03:55.710" v="616" actId="6549"/>
          <ac:spMkLst>
            <pc:docMk/>
            <pc:sldMk cId="0" sldId="767"/>
            <ac:spMk id="36866" creationId="{87C2CCFC-5BCC-09E4-4336-55D7ECDF5E84}"/>
          </ac:spMkLst>
        </pc:spChg>
      </pc:sldChg>
      <pc:sldChg chg="modSp mod">
        <pc:chgData name="First Presbyterian Church, Blairstown, NJ" userId="96d466b960cbaa79" providerId="LiveId" clId="{03140886-B423-4601-8582-132E7A1322C3}" dt="2023-11-10T15:36:58.742" v="10" actId="20577"/>
        <pc:sldMkLst>
          <pc:docMk/>
          <pc:sldMk cId="0" sldId="777"/>
        </pc:sldMkLst>
        <pc:spChg chg="mod">
          <ac:chgData name="First Presbyterian Church, Blairstown, NJ" userId="96d466b960cbaa79" providerId="LiveId" clId="{03140886-B423-4601-8582-132E7A1322C3}" dt="2023-11-10T15:36:58.742" v="10" actId="20577"/>
          <ac:spMkLst>
            <pc:docMk/>
            <pc:sldMk cId="0" sldId="777"/>
            <ac:spMk id="2" creationId="{6A453B4D-D7A5-FF83-872C-68A31AD1FD68}"/>
          </ac:spMkLst>
        </pc:spChg>
      </pc:sldChg>
      <pc:sldChg chg="del">
        <pc:chgData name="First Presbyterian Church, Blairstown, NJ" userId="96d466b960cbaa79" providerId="LiveId" clId="{03140886-B423-4601-8582-132E7A1322C3}" dt="2023-11-10T15:45:19.443" v="74" actId="47"/>
        <pc:sldMkLst>
          <pc:docMk/>
          <pc:sldMk cId="2432166380" sldId="807"/>
        </pc:sldMkLst>
      </pc:sldChg>
      <pc:sldChg chg="addSp modSp mod">
        <pc:chgData name="First Presbyterian Church, Blairstown, NJ" userId="96d466b960cbaa79" providerId="LiveId" clId="{03140886-B423-4601-8582-132E7A1322C3}" dt="2023-11-10T16:45:10.966" v="593" actId="2710"/>
        <pc:sldMkLst>
          <pc:docMk/>
          <pc:sldMk cId="623131723" sldId="888"/>
        </pc:sldMkLst>
        <pc:spChg chg="add mod">
          <ac:chgData name="First Presbyterian Church, Blairstown, NJ" userId="96d466b960cbaa79" providerId="LiveId" clId="{03140886-B423-4601-8582-132E7A1322C3}" dt="2023-11-10T16:45:10.966" v="593" actId="2710"/>
          <ac:spMkLst>
            <pc:docMk/>
            <pc:sldMk cId="623131723" sldId="888"/>
            <ac:spMk id="3" creationId="{2EB9F0D8-BD60-7F35-82CF-D37F46463986}"/>
          </ac:spMkLst>
        </pc:spChg>
        <pc:spChg chg="mod">
          <ac:chgData name="First Presbyterian Church, Blairstown, NJ" userId="96d466b960cbaa79" providerId="LiveId" clId="{03140886-B423-4601-8582-132E7A1322C3}" dt="2023-11-10T15:59:46.063" v="245" actId="6549"/>
          <ac:spMkLst>
            <pc:docMk/>
            <pc:sldMk cId="623131723" sldId="888"/>
            <ac:spMk id="20482" creationId="{C80FA143-5C2D-9F78-FA4B-0A8D485387E3}"/>
          </ac:spMkLst>
        </pc:spChg>
      </pc:sldChg>
      <pc:sldChg chg="modSp mod">
        <pc:chgData name="First Presbyterian Church, Blairstown, NJ" userId="96d466b960cbaa79" providerId="LiveId" clId="{03140886-B423-4601-8582-132E7A1322C3}" dt="2023-11-10T15:55:46.672" v="201" actId="6549"/>
        <pc:sldMkLst>
          <pc:docMk/>
          <pc:sldMk cId="1174558784" sldId="905"/>
        </pc:sldMkLst>
        <pc:spChg chg="mod">
          <ac:chgData name="First Presbyterian Church, Blairstown, NJ" userId="96d466b960cbaa79" providerId="LiveId" clId="{03140886-B423-4601-8582-132E7A1322C3}" dt="2023-11-10T15:55:46.672" v="201" actId="6549"/>
          <ac:spMkLst>
            <pc:docMk/>
            <pc:sldMk cId="1174558784" sldId="905"/>
            <ac:spMk id="17410" creationId="{4532FAAA-3A0F-4CF3-BD4A-7E5B879733B0}"/>
          </ac:spMkLst>
        </pc:spChg>
      </pc:sldChg>
      <pc:sldChg chg="modSp mod">
        <pc:chgData name="First Presbyterian Church, Blairstown, NJ" userId="96d466b960cbaa79" providerId="LiveId" clId="{03140886-B423-4601-8582-132E7A1322C3}" dt="2023-11-10T15:55:43.153" v="200" actId="20577"/>
        <pc:sldMkLst>
          <pc:docMk/>
          <pc:sldMk cId="533685851" sldId="920"/>
        </pc:sldMkLst>
        <pc:spChg chg="mod">
          <ac:chgData name="First Presbyterian Church, Blairstown, NJ" userId="96d466b960cbaa79" providerId="LiveId" clId="{03140886-B423-4601-8582-132E7A1322C3}" dt="2023-11-10T15:55:43.153" v="200" actId="20577"/>
          <ac:spMkLst>
            <pc:docMk/>
            <pc:sldMk cId="533685851" sldId="920"/>
            <ac:spMk id="17410" creationId="{4532FAAA-3A0F-4CF3-BD4A-7E5B879733B0}"/>
          </ac:spMkLst>
        </pc:spChg>
      </pc:sldChg>
      <pc:sldChg chg="modSp mod">
        <pc:chgData name="First Presbyterian Church, Blairstown, NJ" userId="96d466b960cbaa79" providerId="LiveId" clId="{03140886-B423-4601-8582-132E7A1322C3}" dt="2023-11-10T15:58:09.273" v="227" actId="6549"/>
        <pc:sldMkLst>
          <pc:docMk/>
          <pc:sldMk cId="2704173309" sldId="921"/>
        </pc:sldMkLst>
        <pc:spChg chg="mod">
          <ac:chgData name="First Presbyterian Church, Blairstown, NJ" userId="96d466b960cbaa79" providerId="LiveId" clId="{03140886-B423-4601-8582-132E7A1322C3}" dt="2023-11-10T15:58:09.273" v="227" actId="6549"/>
          <ac:spMkLst>
            <pc:docMk/>
            <pc:sldMk cId="2704173309" sldId="921"/>
            <ac:spMk id="17410" creationId="{4532FAAA-3A0F-4CF3-BD4A-7E5B879733B0}"/>
          </ac:spMkLst>
        </pc:spChg>
      </pc:sldChg>
      <pc:sldChg chg="modSp mod">
        <pc:chgData name="First Presbyterian Church, Blairstown, NJ" userId="96d466b960cbaa79" providerId="LiveId" clId="{03140886-B423-4601-8582-132E7A1322C3}" dt="2023-11-10T16:04:05.336" v="314" actId="6549"/>
        <pc:sldMkLst>
          <pc:docMk/>
          <pc:sldMk cId="0" sldId="924"/>
        </pc:sldMkLst>
        <pc:spChg chg="mod">
          <ac:chgData name="First Presbyterian Church, Blairstown, NJ" userId="96d466b960cbaa79" providerId="LiveId" clId="{03140886-B423-4601-8582-132E7A1322C3}" dt="2023-11-10T16:04:05.336" v="314" actId="6549"/>
          <ac:spMkLst>
            <pc:docMk/>
            <pc:sldMk cId="0" sldId="924"/>
            <ac:spMk id="14338" creationId="{E04D0EAF-1FA6-B6FF-EDAC-308F48DD72D2}"/>
          </ac:spMkLst>
        </pc:spChg>
      </pc:sldChg>
      <pc:sldChg chg="modSp mod">
        <pc:chgData name="First Presbyterian Church, Blairstown, NJ" userId="96d466b960cbaa79" providerId="LiveId" clId="{03140886-B423-4601-8582-132E7A1322C3}" dt="2023-11-10T16:04:00.159" v="310" actId="6549"/>
        <pc:sldMkLst>
          <pc:docMk/>
          <pc:sldMk cId="0" sldId="925"/>
        </pc:sldMkLst>
        <pc:spChg chg="mod">
          <ac:chgData name="First Presbyterian Church, Blairstown, NJ" userId="96d466b960cbaa79" providerId="LiveId" clId="{03140886-B423-4601-8582-132E7A1322C3}" dt="2023-11-10T16:04:00.159" v="310" actId="6549"/>
          <ac:spMkLst>
            <pc:docMk/>
            <pc:sldMk cId="0" sldId="925"/>
            <ac:spMk id="14338" creationId="{6C0AB2E5-FEFC-EB51-E332-6199741099DC}"/>
          </ac:spMkLst>
        </pc:spChg>
      </pc:sldChg>
      <pc:sldChg chg="modSp mod">
        <pc:chgData name="First Presbyterian Church, Blairstown, NJ" userId="96d466b960cbaa79" providerId="LiveId" clId="{03140886-B423-4601-8582-132E7A1322C3}" dt="2023-11-10T15:58:24.163" v="241" actId="6549"/>
        <pc:sldMkLst>
          <pc:docMk/>
          <pc:sldMk cId="1203527857" sldId="939"/>
        </pc:sldMkLst>
        <pc:spChg chg="mod">
          <ac:chgData name="First Presbyterian Church, Blairstown, NJ" userId="96d466b960cbaa79" providerId="LiveId" clId="{03140886-B423-4601-8582-132E7A1322C3}" dt="2023-11-10T15:58:24.163" v="241" actId="6549"/>
          <ac:spMkLst>
            <pc:docMk/>
            <pc:sldMk cId="1203527857" sldId="939"/>
            <ac:spMk id="17410" creationId="{4532FAAA-3A0F-4CF3-BD4A-7E5B879733B0}"/>
          </ac:spMkLst>
        </pc:spChg>
      </pc:sldChg>
      <pc:sldChg chg="modSp mod">
        <pc:chgData name="First Presbyterian Church, Blairstown, NJ" userId="96d466b960cbaa79" providerId="LiveId" clId="{03140886-B423-4601-8582-132E7A1322C3}" dt="2023-11-10T16:45:18.255" v="594" actId="1076"/>
        <pc:sldMkLst>
          <pc:docMk/>
          <pc:sldMk cId="2984762322" sldId="942"/>
        </pc:sldMkLst>
        <pc:spChg chg="mod">
          <ac:chgData name="First Presbyterian Church, Blairstown, NJ" userId="96d466b960cbaa79" providerId="LiveId" clId="{03140886-B423-4601-8582-132E7A1322C3}" dt="2023-11-10T16:45:18.255" v="594" actId="1076"/>
          <ac:spMkLst>
            <pc:docMk/>
            <pc:sldMk cId="2984762322" sldId="942"/>
            <ac:spMk id="20482" creationId="{C80FA143-5C2D-9F78-FA4B-0A8D485387E3}"/>
          </ac:spMkLst>
        </pc:spChg>
      </pc:sldChg>
      <pc:sldChg chg="modSp mod">
        <pc:chgData name="First Presbyterian Church, Blairstown, NJ" userId="96d466b960cbaa79" providerId="LiveId" clId="{03140886-B423-4601-8582-132E7A1322C3}" dt="2023-11-10T15:49:57.612" v="132" actId="20577"/>
        <pc:sldMkLst>
          <pc:docMk/>
          <pc:sldMk cId="0" sldId="946"/>
        </pc:sldMkLst>
        <pc:spChg chg="mod">
          <ac:chgData name="First Presbyterian Church, Blairstown, NJ" userId="96d466b960cbaa79" providerId="LiveId" clId="{03140886-B423-4601-8582-132E7A1322C3}" dt="2023-11-10T15:49:57.612" v="132" actId="20577"/>
          <ac:spMkLst>
            <pc:docMk/>
            <pc:sldMk cId="0" sldId="946"/>
            <ac:spMk id="8194" creationId="{F31512E2-F393-4D44-A63D-55F78F8B5DAA}"/>
          </ac:spMkLst>
        </pc:spChg>
      </pc:sldChg>
      <pc:sldChg chg="modSp mod">
        <pc:chgData name="First Presbyterian Church, Blairstown, NJ" userId="96d466b960cbaa79" providerId="LiveId" clId="{03140886-B423-4601-8582-132E7A1322C3}" dt="2023-11-10T15:55:57.865" v="202" actId="6549"/>
        <pc:sldMkLst>
          <pc:docMk/>
          <pc:sldMk cId="485315366" sldId="949"/>
        </pc:sldMkLst>
        <pc:spChg chg="mod">
          <ac:chgData name="First Presbyterian Church, Blairstown, NJ" userId="96d466b960cbaa79" providerId="LiveId" clId="{03140886-B423-4601-8582-132E7A1322C3}" dt="2023-11-10T15:55:57.865" v="202" actId="6549"/>
          <ac:spMkLst>
            <pc:docMk/>
            <pc:sldMk cId="485315366" sldId="949"/>
            <ac:spMk id="17410" creationId="{4532FAAA-3A0F-4CF3-BD4A-7E5B879733B0}"/>
          </ac:spMkLst>
        </pc:spChg>
      </pc:sldChg>
      <pc:sldChg chg="modSp mod">
        <pc:chgData name="First Presbyterian Church, Blairstown, NJ" userId="96d466b960cbaa79" providerId="LiveId" clId="{03140886-B423-4601-8582-132E7A1322C3}" dt="2023-11-10T15:37:03.474" v="11" actId="6549"/>
        <pc:sldMkLst>
          <pc:docMk/>
          <pc:sldMk cId="2803040606" sldId="955"/>
        </pc:sldMkLst>
        <pc:spChg chg="mod">
          <ac:chgData name="First Presbyterian Church, Blairstown, NJ" userId="96d466b960cbaa79" providerId="LiveId" clId="{03140886-B423-4601-8582-132E7A1322C3}" dt="2023-11-10T15:37:03.474" v="11" actId="6549"/>
          <ac:spMkLst>
            <pc:docMk/>
            <pc:sldMk cId="2803040606" sldId="955"/>
            <ac:spMk id="7172" creationId="{CF3D2530-5B93-AA39-6862-E0E85C7C24F3}"/>
          </ac:spMkLst>
        </pc:spChg>
      </pc:sldChg>
      <pc:sldChg chg="modSp mod">
        <pc:chgData name="First Presbyterian Church, Blairstown, NJ" userId="96d466b960cbaa79" providerId="LiveId" clId="{03140886-B423-4601-8582-132E7A1322C3}" dt="2023-11-10T15:55:17.358" v="195"/>
        <pc:sldMkLst>
          <pc:docMk/>
          <pc:sldMk cId="125928945" sldId="958"/>
        </pc:sldMkLst>
        <pc:spChg chg="mod">
          <ac:chgData name="First Presbyterian Church, Blairstown, NJ" userId="96d466b960cbaa79" providerId="LiveId" clId="{03140886-B423-4601-8582-132E7A1322C3}" dt="2023-11-10T15:55:17.358" v="195"/>
          <ac:spMkLst>
            <pc:docMk/>
            <pc:sldMk cId="125928945" sldId="958"/>
            <ac:spMk id="17410" creationId="{4532FAAA-3A0F-4CF3-BD4A-7E5B879733B0}"/>
          </ac:spMkLst>
        </pc:spChg>
      </pc:sldChg>
      <pc:sldChg chg="modSp mod">
        <pc:chgData name="First Presbyterian Church, Blairstown, NJ" userId="96d466b960cbaa79" providerId="LiveId" clId="{03140886-B423-4601-8582-132E7A1322C3}" dt="2023-11-10T16:02:16.364" v="288" actId="1076"/>
        <pc:sldMkLst>
          <pc:docMk/>
          <pc:sldMk cId="2188995861" sldId="959"/>
        </pc:sldMkLst>
        <pc:spChg chg="mod">
          <ac:chgData name="First Presbyterian Church, Blairstown, NJ" userId="96d466b960cbaa79" providerId="LiveId" clId="{03140886-B423-4601-8582-132E7A1322C3}" dt="2023-11-10T16:02:16.364" v="288" actId="1076"/>
          <ac:spMkLst>
            <pc:docMk/>
            <pc:sldMk cId="2188995861" sldId="959"/>
            <ac:spMk id="14338" creationId="{D522C88E-8367-8040-CCB7-512F5506FFFD}"/>
          </ac:spMkLst>
        </pc:spChg>
      </pc:sldChg>
      <pc:sldChg chg="del">
        <pc:chgData name="First Presbyterian Church, Blairstown, NJ" userId="96d466b960cbaa79" providerId="LiveId" clId="{03140886-B423-4601-8582-132E7A1322C3}" dt="2023-11-10T16:02:33.265" v="292" actId="47"/>
        <pc:sldMkLst>
          <pc:docMk/>
          <pc:sldMk cId="3540290676" sldId="960"/>
        </pc:sldMkLst>
      </pc:sldChg>
      <pc:sldChg chg="modSp mod">
        <pc:chgData name="First Presbyterian Church, Blairstown, NJ" userId="96d466b960cbaa79" providerId="LiveId" clId="{03140886-B423-4601-8582-132E7A1322C3}" dt="2023-11-10T16:22:38.650" v="482" actId="404"/>
        <pc:sldMkLst>
          <pc:docMk/>
          <pc:sldMk cId="0" sldId="961"/>
        </pc:sldMkLst>
        <pc:spChg chg="mod">
          <ac:chgData name="First Presbyterian Church, Blairstown, NJ" userId="96d466b960cbaa79" providerId="LiveId" clId="{03140886-B423-4601-8582-132E7A1322C3}" dt="2023-11-10T16:22:38.650" v="482" actId="404"/>
          <ac:spMkLst>
            <pc:docMk/>
            <pc:sldMk cId="0" sldId="961"/>
            <ac:spMk id="35842" creationId="{F338187F-6D5D-246A-0226-CE6EE9725A3F}"/>
          </ac:spMkLst>
        </pc:spChg>
      </pc:sldChg>
      <pc:sldChg chg="modSp mod">
        <pc:chgData name="First Presbyterian Church, Blairstown, NJ" userId="96d466b960cbaa79" providerId="LiveId" clId="{03140886-B423-4601-8582-132E7A1322C3}" dt="2023-11-10T16:04:02.829" v="312" actId="6549"/>
        <pc:sldMkLst>
          <pc:docMk/>
          <pc:sldMk cId="3008197760" sldId="962"/>
        </pc:sldMkLst>
        <pc:spChg chg="mod">
          <ac:chgData name="First Presbyterian Church, Blairstown, NJ" userId="96d466b960cbaa79" providerId="LiveId" clId="{03140886-B423-4601-8582-132E7A1322C3}" dt="2023-11-10T16:04:02.829" v="312" actId="6549"/>
          <ac:spMkLst>
            <pc:docMk/>
            <pc:sldMk cId="3008197760" sldId="962"/>
            <ac:spMk id="14338" creationId="{E04D0EAF-1FA6-B6FF-EDAC-308F48DD72D2}"/>
          </ac:spMkLst>
        </pc:spChg>
      </pc:sldChg>
      <pc:sldChg chg="del">
        <pc:chgData name="First Presbyterian Church, Blairstown, NJ" userId="96d466b960cbaa79" providerId="LiveId" clId="{03140886-B423-4601-8582-132E7A1322C3}" dt="2023-11-10T16:04:10.263" v="315" actId="47"/>
        <pc:sldMkLst>
          <pc:docMk/>
          <pc:sldMk cId="3698681220" sldId="963"/>
        </pc:sldMkLst>
      </pc:sldChg>
      <pc:sldChg chg="modSp mod">
        <pc:chgData name="First Presbyterian Church, Blairstown, NJ" userId="96d466b960cbaa79" providerId="LiveId" clId="{03140886-B423-4601-8582-132E7A1322C3}" dt="2023-11-10T16:22:33.336" v="480" actId="6549"/>
        <pc:sldMkLst>
          <pc:docMk/>
          <pc:sldMk cId="3210435563" sldId="964"/>
        </pc:sldMkLst>
        <pc:spChg chg="mod">
          <ac:chgData name="First Presbyterian Church, Blairstown, NJ" userId="96d466b960cbaa79" providerId="LiveId" clId="{03140886-B423-4601-8582-132E7A1322C3}" dt="2023-11-10T16:22:33.336" v="480" actId="6549"/>
          <ac:spMkLst>
            <pc:docMk/>
            <pc:sldMk cId="3210435563" sldId="964"/>
            <ac:spMk id="35842" creationId="{F338187F-6D5D-246A-0226-CE6EE9725A3F}"/>
          </ac:spMkLst>
        </pc:spChg>
      </pc:sldChg>
      <pc:sldChg chg="modSp mod">
        <pc:chgData name="First Presbyterian Church, Blairstown, NJ" userId="96d466b960cbaa79" providerId="LiveId" clId="{03140886-B423-4601-8582-132E7A1322C3}" dt="2023-11-10T15:58:29.317" v="244"/>
        <pc:sldMkLst>
          <pc:docMk/>
          <pc:sldMk cId="190216735" sldId="965"/>
        </pc:sldMkLst>
        <pc:spChg chg="mod">
          <ac:chgData name="First Presbyterian Church, Blairstown, NJ" userId="96d466b960cbaa79" providerId="LiveId" clId="{03140886-B423-4601-8582-132E7A1322C3}" dt="2023-11-10T15:58:29.317" v="244"/>
          <ac:spMkLst>
            <pc:docMk/>
            <pc:sldMk cId="190216735" sldId="965"/>
            <ac:spMk id="17410" creationId="{4532FAAA-3A0F-4CF3-BD4A-7E5B879733B0}"/>
          </ac:spMkLst>
        </pc:spChg>
      </pc:sldChg>
      <pc:sldChg chg="modSp add mod">
        <pc:chgData name="First Presbyterian Church, Blairstown, NJ" userId="96d466b960cbaa79" providerId="LiveId" clId="{03140886-B423-4601-8582-132E7A1322C3}" dt="2023-11-10T15:40:21.974" v="62" actId="1076"/>
        <pc:sldMkLst>
          <pc:docMk/>
          <pc:sldMk cId="950874061" sldId="966"/>
        </pc:sldMkLst>
        <pc:spChg chg="mod">
          <ac:chgData name="First Presbyterian Church, Blairstown, NJ" userId="96d466b960cbaa79" providerId="LiveId" clId="{03140886-B423-4601-8582-132E7A1322C3}" dt="2023-11-10T15:40:21.974" v="62" actId="1076"/>
          <ac:spMkLst>
            <pc:docMk/>
            <pc:sldMk cId="950874061" sldId="966"/>
            <ac:spMk id="7170" creationId="{8EF1FF12-5DC1-4FF4-9F10-6F883AD9071E}"/>
          </ac:spMkLst>
        </pc:spChg>
      </pc:sldChg>
      <pc:sldChg chg="modSp add mod">
        <pc:chgData name="First Presbyterian Church, Blairstown, NJ" userId="96d466b960cbaa79" providerId="LiveId" clId="{03140886-B423-4601-8582-132E7A1322C3}" dt="2023-11-10T15:45:58.292" v="93" actId="2710"/>
        <pc:sldMkLst>
          <pc:docMk/>
          <pc:sldMk cId="2406236823" sldId="967"/>
        </pc:sldMkLst>
        <pc:spChg chg="mod">
          <ac:chgData name="First Presbyterian Church, Blairstown, NJ" userId="96d466b960cbaa79" providerId="LiveId" clId="{03140886-B423-4601-8582-132E7A1322C3}" dt="2023-11-10T15:45:58.292" v="93" actId="2710"/>
          <ac:spMkLst>
            <pc:docMk/>
            <pc:sldMk cId="2406236823" sldId="967"/>
            <ac:spMk id="2" creationId="{DB04B31E-AAF8-C950-D5BC-22C58C5A8D0E}"/>
          </ac:spMkLst>
        </pc:spChg>
      </pc:sldChg>
      <pc:sldChg chg="modSp add mod">
        <pc:chgData name="First Presbyterian Church, Blairstown, NJ" userId="96d466b960cbaa79" providerId="LiveId" clId="{03140886-B423-4601-8582-132E7A1322C3}" dt="2023-11-10T15:55:19.942" v="196"/>
        <pc:sldMkLst>
          <pc:docMk/>
          <pc:sldMk cId="2614098418" sldId="968"/>
        </pc:sldMkLst>
        <pc:spChg chg="mod">
          <ac:chgData name="First Presbyterian Church, Blairstown, NJ" userId="96d466b960cbaa79" providerId="LiveId" clId="{03140886-B423-4601-8582-132E7A1322C3}" dt="2023-11-10T15:55:19.942" v="196"/>
          <ac:spMkLst>
            <pc:docMk/>
            <pc:sldMk cId="2614098418" sldId="968"/>
            <ac:spMk id="17410" creationId="{4532FAAA-3A0F-4CF3-BD4A-7E5B879733B0}"/>
          </ac:spMkLst>
        </pc:spChg>
      </pc:sldChg>
      <pc:sldChg chg="modSp add mod">
        <pc:chgData name="First Presbyterian Church, Blairstown, NJ" userId="96d466b960cbaa79" providerId="LiveId" clId="{03140886-B423-4601-8582-132E7A1322C3}" dt="2023-11-10T15:55:15.073" v="194"/>
        <pc:sldMkLst>
          <pc:docMk/>
          <pc:sldMk cId="3299026184" sldId="969"/>
        </pc:sldMkLst>
        <pc:spChg chg="mod">
          <ac:chgData name="First Presbyterian Church, Blairstown, NJ" userId="96d466b960cbaa79" providerId="LiveId" clId="{03140886-B423-4601-8582-132E7A1322C3}" dt="2023-11-10T15:55:15.073" v="194"/>
          <ac:spMkLst>
            <pc:docMk/>
            <pc:sldMk cId="3299026184" sldId="969"/>
            <ac:spMk id="17410" creationId="{4532FAAA-3A0F-4CF3-BD4A-7E5B879733B0}"/>
          </ac:spMkLst>
        </pc:spChg>
      </pc:sldChg>
      <pc:sldChg chg="modSp add del mod">
        <pc:chgData name="First Presbyterian Church, Blairstown, NJ" userId="96d466b960cbaa79" providerId="LiveId" clId="{03140886-B423-4601-8582-132E7A1322C3}" dt="2023-11-10T16:20:53.682" v="443" actId="1076"/>
        <pc:sldMkLst>
          <pc:docMk/>
          <pc:sldMk cId="364951132" sldId="970"/>
        </pc:sldMkLst>
        <pc:spChg chg="mod">
          <ac:chgData name="First Presbyterian Church, Blairstown, NJ" userId="96d466b960cbaa79" providerId="LiveId" clId="{03140886-B423-4601-8582-132E7A1322C3}" dt="2023-11-10T16:20:53.682" v="443" actId="1076"/>
          <ac:spMkLst>
            <pc:docMk/>
            <pc:sldMk cId="364951132" sldId="970"/>
            <ac:spMk id="3" creationId="{7E908D79-8301-B4B7-4617-9547258BED3F}"/>
          </ac:spMkLst>
        </pc:spChg>
      </pc:sldChg>
      <pc:sldChg chg="modSp add del mod">
        <pc:chgData name="First Presbyterian Church, Blairstown, NJ" userId="96d466b960cbaa79" providerId="LiveId" clId="{03140886-B423-4601-8582-132E7A1322C3}" dt="2023-11-10T17:05:04.768" v="645" actId="20577"/>
        <pc:sldMkLst>
          <pc:docMk/>
          <pc:sldMk cId="2551253087" sldId="971"/>
        </pc:sldMkLst>
        <pc:spChg chg="mod">
          <ac:chgData name="First Presbyterian Church, Blairstown, NJ" userId="96d466b960cbaa79" providerId="LiveId" clId="{03140886-B423-4601-8582-132E7A1322C3}" dt="2023-11-10T17:05:04.768" v="645" actId="20577"/>
          <ac:spMkLst>
            <pc:docMk/>
            <pc:sldMk cId="2551253087" sldId="971"/>
            <ac:spMk id="36866" creationId="{87C2CCFC-5BCC-09E4-4336-55D7ECDF5E84}"/>
          </ac:spMkLst>
        </pc:spChg>
      </pc:sldChg>
      <pc:sldChg chg="add del">
        <pc:chgData name="First Presbyterian Church, Blairstown, NJ" userId="96d466b960cbaa79" providerId="LiveId" clId="{03140886-B423-4601-8582-132E7A1322C3}" dt="2023-11-10T16:15:26.415" v="322"/>
        <pc:sldMkLst>
          <pc:docMk/>
          <pc:sldMk cId="0" sldId="972"/>
        </pc:sldMkLst>
      </pc:sldChg>
      <pc:sldChg chg="add del">
        <pc:chgData name="First Presbyterian Church, Blairstown, NJ" userId="96d466b960cbaa79" providerId="LiveId" clId="{03140886-B423-4601-8582-132E7A1322C3}" dt="2023-11-10T16:15:26.415" v="322"/>
        <pc:sldMkLst>
          <pc:docMk/>
          <pc:sldMk cId="0" sldId="9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11/10/2023</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127107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04503"/>
            <a:ext cx="9144000" cy="6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2667000" y="304800"/>
            <a:ext cx="4495800" cy="1336713"/>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
        <p:nvSpPr>
          <p:cNvPr id="2" name="TextBox 1">
            <a:extLst>
              <a:ext uri="{FF2B5EF4-FFF2-40B4-BE49-F238E27FC236}">
                <a16:creationId xmlns:a16="http://schemas.microsoft.com/office/drawing/2014/main" id="{6A453B4D-D7A5-FF83-872C-68A31AD1FD68}"/>
              </a:ext>
            </a:extLst>
          </p:cNvPr>
          <p:cNvSpPr txBox="1"/>
          <p:nvPr/>
        </p:nvSpPr>
        <p:spPr>
          <a:xfrm>
            <a:off x="1799946" y="6036086"/>
            <a:ext cx="6066469" cy="707886"/>
          </a:xfrm>
          <a:prstGeom prst="rect">
            <a:avLst/>
          </a:prstGeom>
          <a:noFill/>
        </p:spPr>
        <p:txBody>
          <a:bodyPr wrap="none" rtlCol="0">
            <a:spAutoFit/>
          </a:bodyPr>
          <a:lstStyle/>
          <a:p>
            <a:pPr algn="ctr"/>
            <a:r>
              <a:rPr lang="en-US" sz="4000" dirty="0"/>
              <a:t>24</a:t>
            </a:r>
            <a:r>
              <a:rPr lang="en-US" sz="4000" baseline="30000" dirty="0"/>
              <a:t>th</a:t>
            </a:r>
            <a:r>
              <a:rPr lang="en-US" sz="4000" dirty="0"/>
              <a:t> Sunday after Pentecost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(No. 647  GTG)</a:t>
            </a:r>
            <a:endPar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Jesus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the Son.  And now let the weak say,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strong”; let the poor say,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Lord has done for us!”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Give thanks. </a:t>
            </a:r>
          </a:p>
          <a:p>
            <a:pPr marL="0" indent="0" algn="ctr">
              <a:spcBef>
                <a:spcPts val="0"/>
              </a:spcBef>
              <a:buFont typeface="Wingdings" panose="05000000000000000000" pitchFamily="2" charset="2"/>
              <a:buNone/>
              <a:defRPr/>
            </a:pP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Clr>
                <a:srgbClr val="FFFFCC"/>
              </a:buClr>
              <a:buFont typeface="Wingdings" panose="05000000000000000000" pitchFamily="2" charset="2"/>
              <a:buNone/>
              <a:defRPr/>
            </a:pPr>
            <a:endParaRPr lang="en-US" sz="2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62865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and extend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the peace of Christ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however you feel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most comfortable.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36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3200" kern="1400" dirty="0">
                <a:solidFill>
                  <a:schemeClr val="tx1"/>
                </a:solidFill>
                <a:effectLst/>
                <a:latin typeface="Perpetua" panose="02020502060401020303" pitchFamily="18" charset="0"/>
                <a:ea typeface="Times New Roman" panose="02020603050405020304" pitchFamily="18" charset="0"/>
                <a:cs typeface="Tahoma" panose="020B0604030504040204" pitchFamily="34" charset="0"/>
              </a:rPr>
              <a:t>~ Children may go downstairs for Sunday School ~</a:t>
            </a:r>
            <a:endParaRPr lang="en-US" sz="2400" kern="1400" dirty="0">
              <a:solidFill>
                <a:schemeClr val="tx1"/>
              </a:solidFill>
              <a:effectLst/>
              <a:latin typeface="Times New Roman" panose="02020603050405020304" pitchFamily="18" charset="0"/>
              <a:ea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24236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47625"/>
            <a:ext cx="9144000" cy="47089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t>* DOXOLOGY:  </a:t>
            </a:r>
            <a:r>
              <a:rPr lang="en-US" altLang="en-US" sz="2400" b="0" i="1" dirty="0"/>
              <a:t> No. 592  Praise God</a:t>
            </a:r>
          </a:p>
          <a:p>
            <a:pPr algn="ctr" eaLnBrk="1" hangingPunct="1">
              <a:lnSpc>
                <a:spcPct val="150000"/>
              </a:lnSpc>
              <a:spcBef>
                <a:spcPct val="0"/>
              </a:spcBef>
              <a:buClrTx/>
              <a:buSzTx/>
              <a:buFont typeface="Wingdings" pitchFamily="2" charset="2"/>
              <a:buNone/>
              <a:defRPr/>
            </a:pPr>
            <a:r>
              <a:rPr lang="en-US" altLang="en-US" b="1" i="1" dirty="0"/>
              <a:t>Praise God, from whom all blessings flow;  </a:t>
            </a:r>
          </a:p>
          <a:p>
            <a:pPr algn="ctr" eaLnBrk="1" hangingPunct="1">
              <a:lnSpc>
                <a:spcPct val="150000"/>
              </a:lnSpc>
              <a:spcBef>
                <a:spcPct val="0"/>
              </a:spcBef>
              <a:buClrTx/>
              <a:buSzTx/>
              <a:buFont typeface="Wingdings" pitchFamily="2" charset="2"/>
              <a:buNone/>
              <a:defRPr/>
            </a:pPr>
            <a:r>
              <a:rPr lang="en-US" altLang="en-US" b="1" i="1" dirty="0"/>
              <a:t>praise God all creatures here below; </a:t>
            </a:r>
          </a:p>
          <a:p>
            <a:pPr algn="ctr" eaLnBrk="1" hangingPunct="1">
              <a:lnSpc>
                <a:spcPct val="150000"/>
              </a:lnSpc>
              <a:spcBef>
                <a:spcPct val="0"/>
              </a:spcBef>
              <a:buClrTx/>
              <a:buSzTx/>
              <a:buFont typeface="Wingdings" pitchFamily="2" charset="2"/>
              <a:buNone/>
              <a:defRPr/>
            </a:pPr>
            <a:r>
              <a:rPr lang="en-US" altLang="en-US" b="1" i="1" dirty="0"/>
              <a:t>Praise God above, ye heavenly host; </a:t>
            </a:r>
          </a:p>
          <a:p>
            <a:pPr algn="ctr" eaLnBrk="1" hangingPunct="1">
              <a:lnSpc>
                <a:spcPct val="150000"/>
              </a:lnSpc>
              <a:spcBef>
                <a:spcPct val="0"/>
              </a:spcBef>
              <a:buClrTx/>
              <a:buSzTx/>
              <a:buFont typeface="Wingdings" pitchFamily="2" charset="2"/>
              <a:buNone/>
              <a:defRPr/>
            </a:pPr>
            <a:r>
              <a:rPr lang="en-US" altLang="en-US" b="1" i="1" dirty="0"/>
              <a:t>Praise Father, Son, and Holy Ghost. Amen.</a:t>
            </a:r>
          </a:p>
          <a:p>
            <a:pPr eaLnBrk="1" hangingPunct="1">
              <a:spcBef>
                <a:spcPct val="0"/>
              </a:spcBef>
              <a:buClrTx/>
              <a:buSzTx/>
              <a:buFontTx/>
              <a:buNone/>
              <a:defRPr/>
            </a:pPr>
            <a:endParaRPr lang="en-US" altLang="en-US" sz="2400" dirty="0"/>
          </a:p>
          <a:p>
            <a:pPr eaLnBrk="1" hangingPunct="1">
              <a:spcBef>
                <a:spcPct val="0"/>
              </a:spcBef>
              <a:buClrTx/>
              <a:buSzTx/>
              <a:buFontTx/>
              <a:buNone/>
              <a:defRPr/>
            </a:pPr>
            <a:endParaRPr lang="en-US" altLang="en-US" sz="2400" dirty="0"/>
          </a:p>
          <a:p>
            <a:pPr eaLnBrk="1" hangingPunct="1">
              <a:spcBef>
                <a:spcPct val="0"/>
              </a:spcBef>
              <a:buClrTx/>
              <a:buSzTx/>
              <a:buFontTx/>
              <a:buNone/>
              <a:defRPr/>
            </a:pPr>
            <a:r>
              <a:rPr lang="en-US" altLang="en-US" sz="2400" dirty="0"/>
              <a:t>* </a:t>
            </a:r>
            <a:r>
              <a:rPr lang="en-US" altLang="en-US" sz="2400" b="0" dirty="0"/>
              <a:t>PRAYER OF DEDICATION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534400" cy="66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HEBREW BIBLE LESSON: Joshua 24: 1–15.  Joshua tells the sacred story and decrees to serve Yahweh, his God.</a:t>
            </a:r>
          </a:p>
          <a:p>
            <a:pPr indent="171450" algn="just">
              <a:lnSpc>
                <a:spcPct val="150000"/>
              </a:lnSpc>
              <a:buNone/>
            </a:pPr>
            <a:r>
              <a:rPr lang="en-US" sz="2800" b="1" i="0" dirty="0">
                <a:ea typeface="Tahoma" panose="020B0604030504040204" pitchFamily="34" charset="0"/>
                <a:cs typeface="Tahoma" panose="020B0604030504040204" pitchFamily="34" charset="0"/>
              </a:rPr>
              <a:t>24 </a:t>
            </a:r>
            <a:r>
              <a:rPr lang="en-US" sz="2800" b="0" i="0" dirty="0">
                <a:ea typeface="Tahoma" panose="020B0604030504040204" pitchFamily="34" charset="0"/>
                <a:cs typeface="Tahoma" panose="020B0604030504040204" pitchFamily="34" charset="0"/>
              </a:rPr>
              <a:t>Then Joshua gathered all the tribes of Israel to Shechem and summoned the elders, the heads, the judges, and the officers of Israel, and they presented themselves before God. </a:t>
            </a:r>
            <a:r>
              <a:rPr lang="en-US" sz="2800" b="1" i="0" baseline="30000" dirty="0">
                <a:ea typeface="Tahoma" panose="020B0604030504040204" pitchFamily="34" charset="0"/>
                <a:cs typeface="Tahoma" panose="020B0604030504040204" pitchFamily="34" charset="0"/>
              </a:rPr>
              <a:t>2 </a:t>
            </a:r>
            <a:r>
              <a:rPr lang="en-US" sz="2800" b="0" i="0" dirty="0">
                <a:ea typeface="Tahoma" panose="020B0604030504040204" pitchFamily="34" charset="0"/>
                <a:cs typeface="Tahoma" panose="020B0604030504040204" pitchFamily="34" charset="0"/>
              </a:rPr>
              <a:t>And Joshua said to all the people, “Thus says the </a:t>
            </a:r>
            <a:r>
              <a:rPr lang="en-US" sz="2800" b="0" i="0" cap="small" dirty="0">
                <a:ea typeface="Tahoma" panose="020B0604030504040204" pitchFamily="34" charset="0"/>
                <a:cs typeface="Tahoma" panose="020B0604030504040204" pitchFamily="34" charset="0"/>
              </a:rPr>
              <a:t>Lord</a:t>
            </a:r>
            <a:r>
              <a:rPr lang="en-US" sz="2800" b="0" i="0" dirty="0">
                <a:ea typeface="Tahoma" panose="020B0604030504040204" pitchFamily="34" charset="0"/>
                <a:cs typeface="Tahoma" panose="020B0604030504040204" pitchFamily="34" charset="0"/>
              </a:rPr>
              <a:t>, the God of Israel: Long ago your ancestors—</a:t>
            </a:r>
            <a:r>
              <a:rPr lang="en-US" sz="2800" b="0" i="0" dirty="0" err="1">
                <a:ea typeface="Tahoma" panose="020B0604030504040204" pitchFamily="34" charset="0"/>
                <a:cs typeface="Tahoma" panose="020B0604030504040204" pitchFamily="34" charset="0"/>
              </a:rPr>
              <a:t>Terah</a:t>
            </a:r>
            <a:r>
              <a:rPr lang="en-US" sz="2800" b="0" i="0" dirty="0">
                <a:ea typeface="Tahoma" panose="020B0604030504040204" pitchFamily="34" charset="0"/>
                <a:cs typeface="Tahoma" panose="020B0604030504040204" pitchFamily="34" charset="0"/>
              </a:rPr>
              <a:t> and his sons Abraham and </a:t>
            </a:r>
            <a:r>
              <a:rPr lang="en-US" sz="2800" b="0" i="0" dirty="0" err="1">
                <a:ea typeface="Tahoma" panose="020B0604030504040204" pitchFamily="34" charset="0"/>
                <a:cs typeface="Tahoma" panose="020B0604030504040204" pitchFamily="34" charset="0"/>
              </a:rPr>
              <a:t>Nahor</a:t>
            </a:r>
            <a:r>
              <a:rPr lang="en-US" sz="2800" b="0" i="0" dirty="0">
                <a:ea typeface="Tahoma" panose="020B0604030504040204" pitchFamily="34" charset="0"/>
                <a:cs typeface="Tahoma" panose="020B0604030504040204" pitchFamily="34" charset="0"/>
              </a:rPr>
              <a:t>—lived beyond the Euphrates and served other gods. . . . </a:t>
            </a:r>
            <a:r>
              <a:rPr lang="en-US" sz="2600" b="0" i="0" dirty="0">
                <a:ea typeface="Tahoma" panose="020B0604030504040204" pitchFamily="34" charset="0"/>
                <a:cs typeface="Tahoma" panose="020B0604030504040204" pitchFamily="34" charset="0"/>
              </a:rPr>
              <a:t>		</a:t>
            </a:r>
            <a:endParaRPr lang="en-US" sz="2600" b="0" i="0" dirty="0">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4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I took your father Abraham from beyond the River and led him through all the land of Canaan and made his offspring many. I gave him Isaac,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to Isaac I gave Jacob and Esau. I gave Esau the hill country of Seir to possess, but Jacob and his children went down to Egypt.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I sent Moses and Aaron, and I plagued Egypt with what I did in its midst, and afterward I brought you out.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I brought your ancestors out of Egypt, you came to the sea, and the Egyptians pursued your ancestors with. . . . </a:t>
            </a:r>
            <a:endParaRPr lang="en-US" sz="26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chariots and horsemen to the Red Sea.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cried out to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put darkness between you and the Egyptians and made the sea come upon them and cover them, and your eyes saw what I did to Egypt. Afterward you lived in the wilderness a long time.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I brought you to the land of the Amorites, who lived on the other side of the Jordan; they fought with you, and I handed them over to you, and you took possession of their land, and I destroyed them before you. . . . </a:t>
            </a:r>
          </a:p>
        </p:txBody>
      </p:sp>
    </p:spTree>
    <p:extLst>
      <p:ext uri="{BB962C8B-B14F-4D97-AF65-F5344CB8AC3E}">
        <p14:creationId xmlns:p14="http://schemas.microsoft.com/office/powerpoint/2010/main" val="48531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King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Balak</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son of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Zippor</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of Moab set out to fight against Israel. He sent and invited Balaam son of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Beor</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to curse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I would not listen to Balaam; therefore he blessed you, so I rescued you out of his hand.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you went over the Jordan and came to Jericho, the citizens of Jericho fought against you, as well as the Amorites, the Perizzites, the Canaanites, the Hittites, the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Girgashites</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Hivites, and the Jebusites, and I handed them over to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sent swarms of hornets ahead of . . . </a:t>
            </a:r>
          </a:p>
        </p:txBody>
      </p:sp>
    </p:spTree>
    <p:extLst>
      <p:ext uri="{BB962C8B-B14F-4D97-AF65-F5344CB8AC3E}">
        <p14:creationId xmlns:p14="http://schemas.microsoft.com/office/powerpoint/2010/main" val="261409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that drove out before you the two kings of the Amorites; it was not by your sword or by your bow.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gave you a land on which you had not labored and towns that you had not built, and you live in them; you eat the fruit of vineyards and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oliveyards</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that you did not plant.</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therefore, revere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serve him in sincerity and in faithfulness; put away the gods that your ancestors served beyond the River and in Egypt and serve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p>
        </p:txBody>
      </p:sp>
    </p:spTree>
    <p:extLst>
      <p:ext uri="{BB962C8B-B14F-4D97-AF65-F5344CB8AC3E}">
        <p14:creationId xmlns:p14="http://schemas.microsoft.com/office/powerpoint/2010/main" val="12592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388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if you are unwilling to serve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choose this day whom you will serve, whether the gods your ancestors served in the region beyond the River or the gods of the Amorites in whose land you are living, but as for me and my household, we will serve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29902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609600" y="0"/>
            <a:ext cx="8305800" cy="66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Matthew 25: 1–13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illustrates faithfulness to God.</a:t>
            </a:r>
          </a:p>
          <a:p>
            <a:pPr indent="34290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kingdom of heaven will be like this. Ten young women took their lamps and went to meet the bridegroom.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Five of them were foolish, and five were wise.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 foolish took their lamps, they took no oil with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wise took flasks of oil with their lamps.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the bridegroom was delayed, all of them became drowsy and slept.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at midnight there was a shout, ‘Look! Here is the bridegroom! . . . 	</a:t>
            </a:r>
            <a:r>
              <a:rPr lang="en-US" sz="2400" b="0" i="1" dirty="0">
                <a:effectLst>
                  <a:outerShdw blurRad="38100" dist="38100" dir="2700000" algn="tl">
                    <a:srgbClr val="000000">
                      <a:alpha val="43137"/>
                    </a:srgbClr>
                  </a:outerShdw>
                </a:effectLst>
                <a:latin typeface="+mj-lt"/>
              </a:rPr>
              <a:t>Cont’d.</a:t>
            </a: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0"/>
            <a:ext cx="8458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Come out to meet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all those young women got up and trimmed their lamps.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foolish said to the wise, ‘Give us some of your oil, for our lamps are going out.’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wise replied, ‘No! there will not be enough for you and for us; you had better go to the dealers and buy some for yourselves.’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while they went to buy it, the bridegroom came, and those who were ready went with him into the wedding banquet, and the door was shut. . . .		</a:t>
            </a:r>
          </a:p>
        </p:txBody>
      </p:sp>
    </p:spTree>
    <p:extLst>
      <p:ext uri="{BB962C8B-B14F-4D97-AF65-F5344CB8AC3E}">
        <p14:creationId xmlns:p14="http://schemas.microsoft.com/office/powerpoint/2010/main" val="120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0"/>
            <a:ext cx="8458200" cy="32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Later the other young women came also, saying, ‘Lord, lord, open to 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he replied, ‘Truly I tell you, I do not know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Keep awake, therefore, for you know neither the day nor the hour.</a:t>
            </a:r>
          </a:p>
        </p:txBody>
      </p:sp>
    </p:spTree>
    <p:extLst>
      <p:ext uri="{BB962C8B-B14F-4D97-AF65-F5344CB8AC3E}">
        <p14:creationId xmlns:p14="http://schemas.microsoft.com/office/powerpoint/2010/main" val="19021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52400"/>
            <a:ext cx="91440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800" b="0" i="1" dirty="0">
              <a:latin typeface="+mj-lt"/>
            </a:endParaRPr>
          </a:p>
          <a:p>
            <a:pPr algn="ctr" eaLnBrk="1" hangingPunct="1">
              <a:spcBef>
                <a:spcPct val="0"/>
              </a:spcBef>
              <a:buClrTx/>
              <a:buSzTx/>
              <a:buFontTx/>
              <a:buNone/>
            </a:pPr>
            <a:endParaRPr lang="en-US" altLang="en-US" sz="23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3" name="TextBox 2">
            <a:extLst>
              <a:ext uri="{FF2B5EF4-FFF2-40B4-BE49-F238E27FC236}">
                <a16:creationId xmlns:a16="http://schemas.microsoft.com/office/drawing/2014/main" id="{2EB9F0D8-BD60-7F35-82CF-D37F46463986}"/>
              </a:ext>
            </a:extLst>
          </p:cNvPr>
          <p:cNvSpPr txBox="1"/>
          <p:nvPr/>
        </p:nvSpPr>
        <p:spPr>
          <a:xfrm>
            <a:off x="-152400" y="73759"/>
            <a:ext cx="9296400" cy="6923177"/>
          </a:xfrm>
          <a:prstGeom prst="rect">
            <a:avLst/>
          </a:prstGeom>
          <a:noFill/>
        </p:spPr>
        <p:txBody>
          <a:bodyPr wrap="square">
            <a:spAutoFit/>
          </a:bodyPr>
          <a:lstStyle/>
          <a:p>
            <a:pPr algn="ctr"/>
            <a:r>
              <a:rPr lang="en-US" sz="3000" dirty="0">
                <a:latin typeface="Tahoma" panose="020B0604030504040204" pitchFamily="34" charset="0"/>
                <a:ea typeface="Tahoma" panose="020B0604030504040204" pitchFamily="34" charset="0"/>
                <a:cs typeface="Tahoma" panose="020B0604030504040204" pitchFamily="34" charset="0"/>
              </a:rPr>
              <a:t>HYMN: </a:t>
            </a:r>
            <a:r>
              <a:rPr lang="en-US" sz="3000" i="1" dirty="0">
                <a:latin typeface="Tahoma" panose="020B0604030504040204" pitchFamily="34" charset="0"/>
                <a:ea typeface="Tahoma" panose="020B0604030504040204" pitchFamily="34" charset="0"/>
                <a:cs typeface="Tahoma" panose="020B0604030504040204" pitchFamily="34" charset="0"/>
              </a:rPr>
              <a:t>No. 339      Be Thou My Vision</a:t>
            </a:r>
          </a:p>
          <a:p>
            <a:pPr algn="ctr"/>
            <a:endParaRPr lang="en-US" sz="3000" i="1" dirty="0">
              <a:latin typeface="Tahoma" panose="020B0604030504040204" pitchFamily="34" charset="0"/>
              <a:ea typeface="Tahoma" panose="020B0604030504040204" pitchFamily="34" charset="0"/>
              <a:cs typeface="Tahoma" panose="020B0604030504040204" pitchFamily="34" charset="0"/>
            </a:endParaRPr>
          </a:p>
          <a:p>
            <a:pPr algn="ctr"/>
            <a:r>
              <a:rPr lang="en-US" sz="3000" b="1" i="1" dirty="0">
                <a:latin typeface="Tahoma" panose="020B0604030504040204" pitchFamily="34" charset="0"/>
                <a:ea typeface="Tahoma" panose="020B0604030504040204" pitchFamily="34" charset="0"/>
                <a:cs typeface="Tahoma" panose="020B0604030504040204" pitchFamily="34" charset="0"/>
              </a:rPr>
              <a:t>Be Thou my vision, O Lord of my heart;</a:t>
            </a:r>
          </a:p>
          <a:p>
            <a:pPr algn="ctr">
              <a:lnSpc>
                <a:spcPct val="150000"/>
              </a:lnSpc>
            </a:pPr>
            <a:r>
              <a:rPr lang="en-US" sz="3000" b="1" i="1" dirty="0">
                <a:latin typeface="Tahoma" panose="020B0604030504040204" pitchFamily="34" charset="0"/>
                <a:ea typeface="Tahoma" panose="020B0604030504040204" pitchFamily="34" charset="0"/>
                <a:cs typeface="Tahoma" panose="020B0604030504040204" pitchFamily="34" charset="0"/>
              </a:rPr>
              <a:t>Naught be all else to me, save that Thou art--</a:t>
            </a:r>
          </a:p>
          <a:p>
            <a:pPr algn="ctr">
              <a:lnSpc>
                <a:spcPct val="150000"/>
              </a:lnSpc>
            </a:pPr>
            <a:r>
              <a:rPr lang="en-US" sz="3000" b="1" i="1" dirty="0">
                <a:latin typeface="Tahoma" panose="020B0604030504040204" pitchFamily="34" charset="0"/>
                <a:ea typeface="Tahoma" panose="020B0604030504040204" pitchFamily="34" charset="0"/>
                <a:cs typeface="Tahoma" panose="020B0604030504040204" pitchFamily="34" charset="0"/>
              </a:rPr>
              <a:t>Thou my best thought, by day or by night,</a:t>
            </a:r>
          </a:p>
          <a:p>
            <a:pPr algn="ctr">
              <a:lnSpc>
                <a:spcPct val="150000"/>
              </a:lnSpc>
            </a:pPr>
            <a:r>
              <a:rPr lang="en-US" sz="3000" b="1" i="1" dirty="0">
                <a:latin typeface="Tahoma" panose="020B0604030504040204" pitchFamily="34" charset="0"/>
                <a:ea typeface="Tahoma" panose="020B0604030504040204" pitchFamily="34" charset="0"/>
                <a:cs typeface="Tahoma" panose="020B0604030504040204" pitchFamily="34" charset="0"/>
              </a:rPr>
              <a:t>Waking or sleeping, Thy presence my light.</a:t>
            </a:r>
          </a:p>
          <a:p>
            <a:pPr algn="ctr"/>
            <a:endParaRPr lang="en-US" sz="3000" b="1" i="1"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3000" b="1" i="1" dirty="0">
                <a:latin typeface="Tahoma" panose="020B0604030504040204" pitchFamily="34" charset="0"/>
                <a:ea typeface="Tahoma" panose="020B0604030504040204" pitchFamily="34" charset="0"/>
                <a:cs typeface="Tahoma" panose="020B0604030504040204" pitchFamily="34" charset="0"/>
              </a:rPr>
              <a:t>Be Thou my wisdom, and Thou my true word;</a:t>
            </a:r>
          </a:p>
          <a:p>
            <a:pPr algn="ctr">
              <a:lnSpc>
                <a:spcPct val="150000"/>
              </a:lnSpc>
            </a:pPr>
            <a:r>
              <a:rPr lang="en-US" sz="3000" b="1" i="1" dirty="0">
                <a:latin typeface="Tahoma" panose="020B0604030504040204" pitchFamily="34" charset="0"/>
                <a:ea typeface="Tahoma" panose="020B0604030504040204" pitchFamily="34" charset="0"/>
                <a:cs typeface="Tahoma" panose="020B0604030504040204" pitchFamily="34" charset="0"/>
              </a:rPr>
              <a:t>I ever with Thee and Thou with me, Lord;</a:t>
            </a:r>
          </a:p>
          <a:p>
            <a:pPr algn="ctr">
              <a:lnSpc>
                <a:spcPct val="150000"/>
              </a:lnSpc>
            </a:pPr>
            <a:r>
              <a:rPr lang="en-US" sz="3000" b="1" i="1" dirty="0">
                <a:latin typeface="Tahoma" panose="020B0604030504040204" pitchFamily="34" charset="0"/>
                <a:ea typeface="Tahoma" panose="020B0604030504040204" pitchFamily="34" charset="0"/>
                <a:cs typeface="Tahoma" panose="020B0604030504040204" pitchFamily="34" charset="0"/>
              </a:rPr>
              <a:t>Heart of my own heart, whatever befall,</a:t>
            </a:r>
          </a:p>
          <a:p>
            <a:pPr algn="ctr">
              <a:lnSpc>
                <a:spcPct val="150000"/>
              </a:lnSpc>
            </a:pPr>
            <a:r>
              <a:rPr lang="en-US" sz="3000" b="1" i="1" dirty="0">
                <a:latin typeface="Tahoma" panose="020B0604030504040204" pitchFamily="34" charset="0"/>
                <a:ea typeface="Tahoma" panose="020B0604030504040204" pitchFamily="34" charset="0"/>
                <a:cs typeface="Tahoma" panose="020B0604030504040204" pitchFamily="34" charset="0"/>
              </a:rPr>
              <a:t>Still be my vision, O Ruler of all.</a:t>
            </a:r>
          </a:p>
        </p:txBody>
      </p:sp>
    </p:spTree>
    <p:extLst>
      <p:ext uri="{BB962C8B-B14F-4D97-AF65-F5344CB8AC3E}">
        <p14:creationId xmlns:p14="http://schemas.microsoft.com/office/powerpoint/2010/main" val="623131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9"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864517" y="1485900"/>
            <a:ext cx="5414966" cy="28574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MEDITATION:  </a:t>
            </a:r>
          </a:p>
          <a:p>
            <a:pPr algn="ctr" eaLnBrk="1" hangingPunct="1">
              <a:lnSpc>
                <a:spcPct val="90000"/>
              </a:lnSpc>
              <a:spcBef>
                <a:spcPct val="0"/>
              </a:spcBef>
              <a:spcAft>
                <a:spcPts val="600"/>
              </a:spcAft>
              <a:buClrTx/>
              <a:buSzTx/>
              <a:buNone/>
              <a:tabLst>
                <a:tab pos="7543800" algn="r"/>
              </a:tabLst>
            </a:pPr>
            <a:r>
              <a:rPr lang="en-US" altLang="en-US" sz="28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 Harvey:</a:t>
            </a:r>
          </a:p>
          <a:p>
            <a:pPr algn="ctr" eaLnBrk="1" hangingPunct="1">
              <a:lnSpc>
                <a:spcPct val="90000"/>
              </a:lnSpc>
              <a:spcBef>
                <a:spcPct val="0"/>
              </a:spcBef>
              <a:spcAft>
                <a:spcPts val="600"/>
              </a:spcAft>
              <a:buClrTx/>
              <a:buSzTx/>
              <a:buNone/>
              <a:tabLst>
                <a:tab pos="7543800" algn="r"/>
              </a:tabLst>
            </a:pPr>
            <a:endParaRPr lang="en-US" alt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Memories, Memorials, &amp; Meaning</a:t>
            </a: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04800" y="71583"/>
            <a:ext cx="8610600" cy="661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2700"/>
              </a:lnSpc>
              <a:spcBef>
                <a:spcPct val="0"/>
              </a:spcBef>
              <a:buClrTx/>
              <a:buSzTx/>
              <a:buNone/>
              <a:defRPr/>
            </a:pPr>
            <a:r>
              <a:rPr lang="en-US" sz="2800"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2400" dirty="0">
              <a:effectLst>
                <a:outerShdw blurRad="38100" dist="38100" dir="2700000" algn="tl">
                  <a:srgbClr val="000000">
                    <a:alpha val="43137"/>
                  </a:srgbClr>
                </a:outerShdw>
              </a:effectLst>
              <a:cs typeface="Arial" charset="0"/>
            </a:endParaRPr>
          </a:p>
          <a:p>
            <a:pPr marR="0">
              <a:lnSpc>
                <a:spcPct val="115000"/>
              </a:lnSpc>
              <a:spcBef>
                <a:spcPts val="0"/>
              </a:spcBef>
              <a:spcAft>
                <a:spcPts val="200"/>
              </a:spcAft>
              <a:buNone/>
              <a:tabLst>
                <a:tab pos="5486400" algn="r"/>
              </a:tabLst>
            </a:pPr>
            <a:r>
              <a:rPr lang="en-US" altLang="en-US" sz="2000" b="0" dirty="0">
                <a:effectLst>
                  <a:outerShdw blurRad="38100" dist="38100" dir="2700000" algn="tl">
                    <a:srgbClr val="000000">
                      <a:alpha val="43137"/>
                    </a:srgbClr>
                  </a:outerShdw>
                </a:effectLst>
              </a:rPr>
              <a:t>* AFFIRMATION OF FAITH: 	</a:t>
            </a:r>
            <a:r>
              <a:rPr lang="en-US" sz="1800" i="1" kern="1400" dirty="0">
                <a:solidFill>
                  <a:srgbClr val="000000"/>
                </a:solidFill>
                <a:effectLst/>
                <a:latin typeface="Tahoma" panose="020B0604030504040204" pitchFamily="34" charset="0"/>
                <a:ea typeface="Times New Roman" panose="02020603050405020304" pitchFamily="18" charset="0"/>
              </a:rPr>
              <a:t> The r </a:t>
            </a:r>
            <a:r>
              <a:rPr lang="en-US" sz="1800" i="1" kern="1400" dirty="0">
                <a:effectLst/>
                <a:latin typeface="Tahoma" panose="020B0604030504040204" pitchFamily="34" charset="0"/>
                <a:ea typeface="Times New Roman" panose="02020603050405020304" pitchFamily="18" charset="0"/>
              </a:rPr>
              <a:t>1 Thess. 4: 13–18: An Affirmation of Hope</a:t>
            </a:r>
          </a:p>
          <a:p>
            <a:pPr marR="0" indent="342900" algn="just">
              <a:lnSpc>
                <a:spcPct val="150000"/>
              </a:lnSpc>
              <a:spcBef>
                <a:spcPts val="0"/>
              </a:spcBef>
              <a:spcAft>
                <a:spcPts val="200"/>
              </a:spcAft>
              <a:buNone/>
              <a:tabLst>
                <a:tab pos="5486400" algn="r"/>
              </a:tabLst>
            </a:pPr>
            <a:r>
              <a:rPr lang="en-US" sz="3000" b="1" kern="1400" dirty="0">
                <a:effectLst/>
                <a:ea typeface="Tahoma" panose="020B0604030504040204" pitchFamily="34" charset="0"/>
                <a:cs typeface="Tahoma" panose="020B0604030504040204" pitchFamily="34" charset="0"/>
              </a:rPr>
              <a:t>Since we believe that Jesus died and rose again, even so, through Jesus God will bring with him those who have died. For this we declare to you by the word of the Lord, that we who are alive, we who are left until the coming of the Lord, will by no means precede those who have died.     </a:t>
            </a:r>
          </a:p>
          <a:p>
            <a:pPr marR="0" indent="342900" algn="r">
              <a:lnSpc>
                <a:spcPct val="150000"/>
              </a:lnSpc>
              <a:spcBef>
                <a:spcPts val="0"/>
              </a:spcBef>
              <a:spcAft>
                <a:spcPts val="200"/>
              </a:spcAft>
              <a:buNone/>
              <a:tabLst>
                <a:tab pos="5486400" algn="r"/>
              </a:tabLst>
            </a:pPr>
            <a:r>
              <a:rPr lang="en-US" sz="2800" i="1" kern="1400" dirty="0">
                <a:ea typeface="Tahoma" panose="020B0604030504040204" pitchFamily="34" charset="0"/>
                <a:cs typeface="Tahoma" panose="020B0604030504040204" pitchFamily="34" charset="0"/>
              </a:rPr>
              <a:t>Cont’d.</a:t>
            </a:r>
            <a:endParaRPr lang="en-US" sz="2800" i="1" kern="1400" dirty="0">
              <a:effectLst/>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66700" y="-103277"/>
            <a:ext cx="8610600" cy="692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Bef>
                <a:spcPts val="0"/>
              </a:spcBef>
              <a:spcAft>
                <a:spcPts val="200"/>
              </a:spcAft>
              <a:buNone/>
              <a:tabLst>
                <a:tab pos="5486400" algn="r"/>
              </a:tabLst>
            </a:pPr>
            <a:r>
              <a:rPr lang="en-US" sz="3000" b="1" kern="1400" dirty="0">
                <a:effectLst/>
                <a:ea typeface="Tahoma" panose="020B0604030504040204" pitchFamily="34" charset="0"/>
                <a:cs typeface="Tahoma" panose="020B0604030504040204" pitchFamily="34" charset="0"/>
              </a:rPr>
              <a:t>For the Lord himself, with a cry of command, with the archangel’s call and with the sound of God’s trumpet, will descend from heaven, and the dead in Christ will rise first. Then we who are alive, who are left, will be caught up in the clouds together with the Lord in the air; and so we will be with the Lord forever. Therefore encourage one another with these words.  Amen. </a:t>
            </a:r>
            <a:endParaRPr lang="en-US" sz="3000" i="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995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86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	No. 447			Lead On, O King Eternal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Lead on, O King eternal,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day of march has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Henceforth in fields of conquest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tents shall be our home: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days of preparation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grace has made us strong,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now, O King eternal,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lift our battle song.</a:t>
            </a:r>
          </a:p>
          <a:p>
            <a:pPr algn="r" eaLnBrk="1" hangingPunct="1">
              <a:lnSpc>
                <a:spcPct val="150000"/>
              </a:lnSpc>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Lead on, O King eternal,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sin’s fierce war shall cease,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holiness shall whisper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sweet amen of peace;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not with swords’ loud clashing,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Nor roll of stirring drums;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deeds of love and mercy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heavenly kingdom comes.</a:t>
            </a:r>
          </a:p>
          <a:p>
            <a:pPr algn="r" eaLnBrk="1" hangingPunct="1">
              <a:lnSpc>
                <a:spcPct val="150000"/>
              </a:lnSpc>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3008197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Lead on, O King eternal: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follow, not with fears,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gladness breaks like morning</a:t>
            </a:r>
          </a:p>
          <a:p>
            <a:pPr algn="ctr" eaLnBrk="1" hangingPunct="1">
              <a:lnSpc>
                <a:spcPct val="150000"/>
              </a:lnSpc>
              <a:spcBef>
                <a:spcPct val="0"/>
              </a:spcBef>
              <a:buClrTx/>
              <a:buSzTx/>
              <a:buFontTx/>
              <a:buNone/>
              <a:defRPr/>
            </a:pPr>
            <a:r>
              <a:rPr lang="en-US" altLang="en-US" b="1" i="1" dirty="0" err="1">
                <a:effectLst>
                  <a:outerShdw blurRad="38100" dist="38100" dir="2700000" algn="tl">
                    <a:srgbClr val="000000">
                      <a:alpha val="43137"/>
                    </a:srgbClr>
                  </a:outerShdw>
                </a:effectLst>
              </a:rPr>
              <a:t>Where’er</a:t>
            </a:r>
            <a:r>
              <a:rPr lang="en-US" altLang="en-US" b="1" i="1" dirty="0">
                <a:effectLst>
                  <a:outerShdw blurRad="38100" dist="38100" dir="2700000" algn="tl">
                    <a:srgbClr val="000000">
                      <a:alpha val="43137"/>
                    </a:srgbClr>
                  </a:outerShdw>
                </a:effectLst>
              </a:rPr>
              <a:t> Thy face appears;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cross is lifted over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journey in its light: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crown awaits the conquest;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Lead on, O God of might. </a:t>
            </a:r>
            <a:endParaRPr lang="en-US" altLang="en-US" sz="3000" b="1" i="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9525" y="0"/>
            <a:ext cx="9144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a:t>
            </a:r>
            <a:endParaRPr lang="en-US" altLang="en-US" sz="18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People of faith, listen and pay attention. I speak to you in poetry!</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What we have heard and know, what our ancestors have told us.</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We shall not conceal but tell to a generation yet to come!</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We shall tell the praise of God and God’s power.</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We shall tell the wonderful deeds that God has done.</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In compassion, God forgives guilt.</a:t>
            </a:r>
          </a:p>
          <a:p>
            <a:pPr marL="914400" indent="-685800" algn="r">
              <a:spcBef>
                <a:spcPts val="0"/>
              </a:spcBef>
              <a:spcAft>
                <a:spcPts val="1200"/>
              </a:spcAft>
              <a:buFont typeface="Wingdings" pitchFamily="2" charset="2"/>
              <a:buNone/>
              <a:tabLst/>
              <a:defRPr/>
            </a:pPr>
            <a:r>
              <a:rPr lang="en-US" sz="2800" i="1" dirty="0">
                <a:effectLst>
                  <a:outerShdw blurRad="38100" dist="38100" dir="2700000" algn="tl">
                    <a:srgbClr val="000000">
                      <a:alpha val="43137"/>
                    </a:srgbClr>
                  </a:outerShdw>
                </a:effectLst>
              </a:rPr>
              <a:t>Cont’d.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264479"/>
            <a:ext cx="9144000" cy="606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400" b="0" dirty="0"/>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DEA9D8CA-8C11-F484-9119-AB43D73436EB}"/>
              </a:ext>
            </a:extLst>
          </p:cNvPr>
          <p:cNvSpPr>
            <a:spLocks noChangeArrowheads="1"/>
          </p:cNvSpPr>
          <p:nvPr/>
        </p:nvSpPr>
        <p:spPr bwMode="auto">
          <a:xfrm>
            <a:off x="0" y="0"/>
            <a:ext cx="8991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3600" b="1" dirty="0"/>
              <a:t>RECOGNITION OF VETERANS</a:t>
            </a:r>
          </a:p>
          <a:p>
            <a:pPr algn="ctr" eaLnBrk="1" hangingPunct="1">
              <a:lnSpc>
                <a:spcPct val="150000"/>
              </a:lnSpc>
              <a:spcBef>
                <a:spcPct val="0"/>
              </a:spcBef>
              <a:buClrTx/>
              <a:buSzTx/>
              <a:buFontTx/>
              <a:buNone/>
            </a:pPr>
            <a:r>
              <a:rPr lang="en-US" altLang="en-US" sz="2400" b="0" i="1" dirty="0"/>
              <a:t>adapted from: </a:t>
            </a:r>
            <a:br>
              <a:rPr lang="en-US" altLang="en-US" sz="2400" b="0" i="1" dirty="0"/>
            </a:br>
            <a:r>
              <a:rPr lang="en-US" altLang="en-US" sz="2400" i="1" dirty="0"/>
              <a:t>The Book of Worship for United States Forces (1974)</a:t>
            </a:r>
          </a:p>
          <a:p>
            <a:pPr algn="ctr" eaLnBrk="1" hangingPunct="1">
              <a:spcBef>
                <a:spcPct val="0"/>
              </a:spcBef>
              <a:buClrTx/>
              <a:buSzTx/>
              <a:buFontTx/>
              <a:buNone/>
            </a:pPr>
            <a:r>
              <a:rPr lang="en-US" altLang="en-US" sz="2400" b="0" i="1" dirty="0"/>
              <a:t>(Use of this litany in congregational worship has been granted by  The Armed Forces Chaplains' Board, Washington, D.C.)</a:t>
            </a:r>
          </a:p>
          <a:p>
            <a:pPr eaLnBrk="1" hangingPunct="1">
              <a:spcBef>
                <a:spcPct val="0"/>
              </a:spcBef>
              <a:buClrTx/>
              <a:buSzTx/>
              <a:buFontTx/>
              <a:buNone/>
            </a:pPr>
            <a:endParaRPr lang="en-US" altLang="en-US" sz="2400" b="0" dirty="0"/>
          </a:p>
        </p:txBody>
      </p:sp>
      <p:pic>
        <p:nvPicPr>
          <p:cNvPr id="2" name="Picture 1">
            <a:extLst>
              <a:ext uri="{FF2B5EF4-FFF2-40B4-BE49-F238E27FC236}">
                <a16:creationId xmlns:a16="http://schemas.microsoft.com/office/drawing/2014/main" id="{F1F311E9-2291-C504-E780-52E7C1E65B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830" y="3124200"/>
            <a:ext cx="624074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9837E8EF-AB4C-B9B1-3508-1BE932772D3C}"/>
              </a:ext>
            </a:extLst>
          </p:cNvPr>
          <p:cNvSpPr>
            <a:spLocks noChangeArrowheads="1"/>
          </p:cNvSpPr>
          <p:nvPr/>
        </p:nvSpPr>
        <p:spPr bwMode="auto">
          <a:xfrm>
            <a:off x="457200" y="0"/>
            <a:ext cx="8305800" cy="662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0" dirty="0">
                <a:latin typeface="Tahoma" panose="020B0604030504040204" pitchFamily="34" charset="0"/>
                <a:ea typeface="Tahoma" panose="020B0604030504040204" pitchFamily="34" charset="0"/>
                <a:cs typeface="Tahoma" panose="020B0604030504040204" pitchFamily="34" charset="0"/>
              </a:rPr>
              <a:t>OPENING REMARKS:					Elder Gail Weber</a:t>
            </a:r>
          </a:p>
          <a:p>
            <a:pPr algn="ctr" eaLnBrk="1" hangingPunct="1">
              <a:spcBef>
                <a:spcPct val="0"/>
              </a:spcBef>
              <a:buClrTx/>
              <a:buSzTx/>
              <a:buFontTx/>
              <a:buNone/>
            </a:pPr>
            <a:r>
              <a:rPr lang="en-US" altLang="en-US" sz="2400" b="0" i="1" dirty="0">
                <a:latin typeface="Tahoma" panose="020B0604030504040204" pitchFamily="34" charset="0"/>
                <a:ea typeface="Tahoma" panose="020B0604030504040204" pitchFamily="34" charset="0"/>
                <a:cs typeface="Tahoma" panose="020B0604030504040204" pitchFamily="34" charset="0"/>
              </a:rPr>
              <a:t>Members, friends, &amp; family members of First Presbyterian Church of Blairstown, NJ who served in the United States Armed Services</a:t>
            </a:r>
          </a:p>
          <a:p>
            <a:pPr algn="ctr" eaLnBrk="1" hangingPunct="1">
              <a:spcBef>
                <a:spcPct val="0"/>
              </a:spcBef>
              <a:buClrTx/>
              <a:buSzTx/>
              <a:buFontTx/>
              <a:buNone/>
            </a:pPr>
            <a:endParaRPr lang="en-US" altLang="en-US" sz="2400" b="0" i="1" dirty="0">
              <a:latin typeface="Tahoma" panose="020B0604030504040204" pitchFamily="34" charset="0"/>
              <a:ea typeface="Tahoma" panose="020B0604030504040204" pitchFamily="34" charset="0"/>
              <a:cs typeface="Tahoma" panose="020B0604030504040204" pitchFamily="34" charset="0"/>
            </a:endParaRPr>
          </a:p>
          <a:p>
            <a:pPr marL="628650" indent="-628650" algn="just">
              <a:spcAft>
                <a:spcPts val="600"/>
              </a:spcAft>
              <a:buNone/>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Let us give thanks to God for the land of our birth with all its chartered liberties. For all the wonder of our country's story:</a:t>
            </a:r>
          </a:p>
          <a:p>
            <a:pPr marL="628650" indent="-628650" algn="just">
              <a:lnSpc>
                <a:spcPct val="150000"/>
              </a:lnSpc>
              <a:spcAft>
                <a:spcPts val="600"/>
              </a:spcAft>
              <a:buNone/>
              <a:defRPr/>
            </a:pP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We give you thanks, O God.</a:t>
            </a:r>
          </a:p>
          <a:p>
            <a:pPr marL="628650" indent="-628650" algn="just">
              <a:spcAft>
                <a:spcPts val="600"/>
              </a:spcAft>
              <a:buNone/>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For leaders in nation and state, and for those who in days past and in these present times have labored for the commonwealth:</a:t>
            </a:r>
          </a:p>
          <a:p>
            <a:pPr marL="628650" indent="-628650" algn="just">
              <a:lnSpc>
                <a:spcPct val="150000"/>
              </a:lnSpc>
              <a:spcAft>
                <a:spcPts val="600"/>
              </a:spcAft>
              <a:buNone/>
              <a:defRPr/>
            </a:pP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We give you thanks, O God.</a:t>
            </a:r>
          </a:p>
          <a:p>
            <a:pPr algn="ctr" eaLnBrk="1" hangingPunct="1">
              <a:spcBef>
                <a:spcPct val="0"/>
              </a:spcBef>
              <a:buClrTx/>
              <a:buSzTx/>
              <a:buFontTx/>
              <a:buNone/>
            </a:pPr>
            <a:endParaRPr lang="en-US" altLang="en-US" sz="2200" b="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F34464-5DDF-B9A9-55E6-D346ED831F94}"/>
              </a:ext>
            </a:extLst>
          </p:cNvPr>
          <p:cNvSpPr/>
          <p:nvPr/>
        </p:nvSpPr>
        <p:spPr>
          <a:xfrm>
            <a:off x="228600" y="76200"/>
            <a:ext cx="8458200" cy="6132063"/>
          </a:xfrm>
          <a:prstGeom prst="rect">
            <a:avLst/>
          </a:prstGeom>
        </p:spPr>
        <p:txBody>
          <a:bodyPr wrap="square">
            <a:spAutoFit/>
          </a:bodyPr>
          <a:lstStyle/>
          <a:p>
            <a:pPr marL="685800" indent="-685800" algn="just">
              <a:spcAft>
                <a:spcPts val="600"/>
              </a:spcAft>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For those who in all times and places have been true and brave, and in the world’s common ways have lived upright lives and ministered to their fellows:</a:t>
            </a:r>
          </a:p>
          <a:p>
            <a:pPr marL="1320800" indent="-1320800" algn="just">
              <a:lnSpc>
                <a:spcPct val="150000"/>
              </a:lnSpc>
              <a:spcAft>
                <a:spcPts val="600"/>
              </a:spcAft>
              <a:defRPr/>
            </a:pP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We give you thanks, O God.</a:t>
            </a:r>
          </a:p>
          <a:p>
            <a:pPr marL="685800" indent="-685800" algn="just">
              <a:spcAft>
                <a:spcPts val="600"/>
              </a:spcAft>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For those who served their country in its hour of need, and especially for those who gave even their lives in that service:</a:t>
            </a:r>
          </a:p>
          <a:p>
            <a:pPr marL="1314450" indent="-1314450" algn="just">
              <a:lnSpc>
                <a:spcPct val="150000"/>
              </a:lnSpc>
              <a:spcAft>
                <a:spcPts val="600"/>
              </a:spcAft>
              <a:defRPr/>
            </a:pP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We give you thanks, O God. As we remember these your servant veterans, remembering with gratitude their courage,  . .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908D79-8301-B4B7-4617-9547258BED3F}"/>
              </a:ext>
            </a:extLst>
          </p:cNvPr>
          <p:cNvSpPr/>
          <p:nvPr/>
        </p:nvSpPr>
        <p:spPr>
          <a:xfrm>
            <a:off x="609600" y="76200"/>
            <a:ext cx="8001000" cy="6230680"/>
          </a:xfrm>
          <a:prstGeom prst="rect">
            <a:avLst/>
          </a:prstGeom>
        </p:spPr>
        <p:txBody>
          <a:bodyPr wrap="square">
            <a:spAutoFit/>
          </a:bodyPr>
          <a:lstStyle/>
          <a:p>
            <a:pPr algn="just">
              <a:lnSpc>
                <a:spcPct val="150000"/>
              </a:lnSpc>
              <a:spcAft>
                <a:spcPts val="600"/>
              </a:spcAft>
              <a:defRPr/>
            </a:pPr>
            <a:r>
              <a:rPr lang="en-US" sz="3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awe their valor, with admiration their strength, we hold before you those who have served this country through the armed forces. For those for whom this day may rekindle memories of those who were lost, grant them peace knowing that they bravely risked their lives for the preservation of freedom, the continuation of our Constitution, .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908D79-8301-B4B7-4617-9547258BED3F}"/>
              </a:ext>
            </a:extLst>
          </p:cNvPr>
          <p:cNvSpPr/>
          <p:nvPr/>
        </p:nvSpPr>
        <p:spPr>
          <a:xfrm>
            <a:off x="609600" y="304800"/>
            <a:ext cx="8305800" cy="4153188"/>
          </a:xfrm>
          <a:prstGeom prst="rect">
            <a:avLst/>
          </a:prstGeom>
        </p:spPr>
        <p:txBody>
          <a:bodyPr wrap="square">
            <a:spAutoFit/>
          </a:bodyPr>
          <a:lstStyle/>
          <a:p>
            <a:pPr algn="just">
              <a:lnSpc>
                <a:spcPct val="150000"/>
              </a:lnSpc>
              <a:spcAft>
                <a:spcPts val="600"/>
              </a:spcAft>
              <a:defRPr/>
            </a:pPr>
            <a:r>
              <a:rPr lang="en-US" sz="3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advocation of families and the kinship of friendship; this we pray in Jesus’ name, who in his living and his dying showed us the true meaning of sacrificing one’s life, so that the world may live and truly be free. Amen. </a:t>
            </a:r>
          </a:p>
        </p:txBody>
      </p:sp>
    </p:spTree>
    <p:extLst>
      <p:ext uri="{BB962C8B-B14F-4D97-AF65-F5344CB8AC3E}">
        <p14:creationId xmlns:p14="http://schemas.microsoft.com/office/powerpoint/2010/main" val="364951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23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DEPARTING IN GOD’S NAME</a:t>
            </a:r>
          </a:p>
          <a:p>
            <a:pPr>
              <a:spcBef>
                <a:spcPct val="0"/>
              </a:spcBef>
              <a:buClrTx/>
              <a:buSzTx/>
              <a:buFontTx/>
              <a:buNone/>
            </a:pPr>
            <a:r>
              <a:rPr lang="en-US" altLang="en-US" sz="1000" dirty="0">
                <a:effectLst>
                  <a:outerShdw blurRad="38100" dist="38100" dir="2700000" algn="tl">
                    <a:srgbClr val="000000">
                      <a:alpha val="43137"/>
                    </a:srgbClr>
                  </a:outerShdw>
                </a:effectLst>
              </a:rPr>
              <a:t> </a:t>
            </a:r>
          </a:p>
          <a:p>
            <a:pPr eaLnBrk="1" hangingPunct="1">
              <a:spcBef>
                <a:spcPct val="0"/>
              </a:spcBef>
              <a:buClrTx/>
              <a:buSzTx/>
              <a:buFontTx/>
              <a:buNone/>
            </a:pPr>
            <a:r>
              <a:rPr lang="en-US" altLang="en-US" sz="22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562			Eternal God, Strong to Save  vv. 1-3</a:t>
            </a:r>
            <a:endParaRPr lang="en-US" altLang="en-US" sz="2200" b="0" dirty="0">
              <a:effectLst>
                <a:outerShdw blurRad="38100" dist="38100" dir="2700000" algn="tl">
                  <a:srgbClr val="000000">
                    <a:alpha val="43137"/>
                  </a:srgbClr>
                </a:outerShdw>
              </a:effectLst>
            </a:endParaRPr>
          </a:p>
          <a:p>
            <a:pPr eaLnBrk="1" hangingPunct="1">
              <a:spcBef>
                <a:spcPct val="0"/>
              </a:spcBef>
              <a:buClrTx/>
              <a:buSzTx/>
              <a:buFontTx/>
              <a:buNone/>
            </a:pPr>
            <a:r>
              <a:rPr lang="en-US" altLang="en-US" sz="1000" i="1" dirty="0">
                <a:effectLst>
                  <a:outerShdw blurRad="38100" dist="38100" dir="2700000" algn="tl">
                    <a:srgbClr val="000000">
                      <a:alpha val="43137"/>
                    </a:srgbClr>
                  </a:outerShdw>
                </a:effectLst>
              </a:rPr>
              <a:t> </a:t>
            </a:r>
            <a:r>
              <a:rPr lang="en-US" altLang="en-US" sz="1000" dirty="0">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Eternal Father, strong to save,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Whose arm has bound the restless wave,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Who bade the mighty ocean deep</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Its own appointed limits keep:</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Oh, hear us when we cry to Thee,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For those in peril on the sea.</a:t>
            </a:r>
          </a:p>
          <a:p>
            <a:pPr algn="r" eaLnBrk="1" hangingPunct="1">
              <a:lnSpc>
                <a:spcPct val="150000"/>
              </a:lnSpc>
              <a:spcBef>
                <a:spcPct val="0"/>
              </a:spcBef>
              <a:buClrTx/>
              <a:buSzTx/>
              <a:buFontTx/>
              <a:buNone/>
            </a:pPr>
            <a:r>
              <a:rPr lang="en-US" altLang="en-US" sz="2400" i="1" dirty="0">
                <a:effectLst>
                  <a:outerShdw blurRad="38100" dist="38100" dir="2700000" algn="tl">
                    <a:srgbClr val="000000">
                      <a:alpha val="43137"/>
                    </a:srgbClr>
                  </a:outerShdw>
                </a:effectLst>
              </a:rPr>
              <a:t>Cont’d.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 Savior, whose almighty word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 wind and waves submissive heard,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Who walked upon the foaming deep,</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calm amid its rage did sleep:</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Oh, hear us when we cry to Thee,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For those in peril on the sea.</a:t>
            </a:r>
          </a:p>
          <a:p>
            <a:pPr algn="ctr" eaLnBrk="1" hangingPunct="1">
              <a:lnSpc>
                <a:spcPct val="150000"/>
              </a:lnSpc>
              <a:spcBef>
                <a:spcPct val="0"/>
              </a:spcBef>
              <a:buClrTx/>
              <a:buSzTx/>
              <a:buFontTx/>
              <a:buNone/>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pPr>
            <a:endParaRPr lang="en-US" altLang="en-US" sz="2800" b="1" i="1" dirty="0">
              <a:effectLst>
                <a:outerShdw blurRad="38100" dist="38100" dir="2700000" algn="tl">
                  <a:srgbClr val="000000">
                    <a:alpha val="43137"/>
                  </a:srgbClr>
                </a:outerShdw>
              </a:effectLst>
            </a:endParaRPr>
          </a:p>
          <a:p>
            <a:pPr algn="r" eaLnBrk="1" hangingPunct="1">
              <a:spcBef>
                <a:spcPct val="0"/>
              </a:spcBef>
              <a:buClrTx/>
              <a:buSzTx/>
              <a:buFontTx/>
              <a:buNone/>
            </a:pPr>
            <a:r>
              <a:rPr lang="en-US" altLang="en-US" sz="2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3210435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381000" y="0"/>
            <a:ext cx="8763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 Holy Spirit, who did brood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Upon the chaos wild and rude,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bade its angry tumult cease,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gave, for fierce confusion, peace: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Oh, hear us when we cry to Thee,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For those in peril on the sea.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381000" y="0"/>
            <a:ext cx="8763000" cy="664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150000"/>
              </a:lnSpc>
              <a:spcBef>
                <a:spcPct val="0"/>
              </a:spcBef>
              <a:buClrTx/>
              <a:buSzTx/>
              <a:buFontTx/>
              <a:buNone/>
            </a:pPr>
            <a:r>
              <a:rPr lang="en-US" altLang="en-US" sz="2400" dirty="0">
                <a:effectLst>
                  <a:outerShdw blurRad="38100" dist="38100" dir="2700000" algn="tl">
                    <a:srgbClr val="000000">
                      <a:alpha val="43137"/>
                    </a:srgbClr>
                  </a:outerShdw>
                </a:effectLst>
              </a:rPr>
              <a:t>* CHARGE TO THE PEOPLE &amp; BENEDICTION</a:t>
            </a:r>
          </a:p>
          <a:p>
            <a:pPr eaLnBrk="1" hangingPunct="1">
              <a:lnSpc>
                <a:spcPct val="150000"/>
              </a:lnSpc>
              <a:spcBef>
                <a:spcPct val="0"/>
              </a:spcBef>
              <a:buClrTx/>
              <a:buSzTx/>
              <a:buFontTx/>
              <a:buNone/>
            </a:pPr>
            <a:r>
              <a:rPr lang="en-US" altLang="en-US" sz="2400" dirty="0">
                <a:effectLst>
                  <a:outerShdw blurRad="38100" dist="38100" dir="2700000" algn="tl">
                    <a:srgbClr val="000000">
                      <a:alpha val="43137"/>
                    </a:srgbClr>
                  </a:outerShdw>
                </a:effectLst>
              </a:rPr>
              <a:t>* CONGREGATIONAL BENEDICTION:  </a:t>
            </a:r>
            <a:r>
              <a:rPr lang="en-US" altLang="en-US" sz="2400" i="1" dirty="0">
                <a:effectLst>
                  <a:outerShdw blurRad="38100" dist="38100" dir="2700000" algn="tl">
                    <a:srgbClr val="000000">
                      <a:alpha val="43137"/>
                    </a:srgbClr>
                  </a:outerShdw>
                </a:effectLst>
              </a:rPr>
              <a:t>Song of Peace</a:t>
            </a:r>
            <a:endParaRPr lang="en-US" altLang="en-US" sz="240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May the Lord, mighty God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Bless and keep you forever.</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Give you peace, perfect peace.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Courage in every endeavor.</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Lift up your eyes and see God’s face,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and His grace forever.</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May the Lord, mighty God,</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bless, and keep you forever!"</a:t>
            </a:r>
          </a:p>
        </p:txBody>
      </p:sp>
    </p:spTree>
    <p:extLst>
      <p:ext uri="{BB962C8B-B14F-4D97-AF65-F5344CB8AC3E}">
        <p14:creationId xmlns:p14="http://schemas.microsoft.com/office/powerpoint/2010/main" val="255125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457200" y="762000"/>
            <a:ext cx="8448675"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Instead of killing and rousing anger, God remembers, and God renews. </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great gratitude and gladness, let us worship God!</a:t>
            </a:r>
            <a:r>
              <a:rPr lang="en-US" sz="2400" b="0"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0874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5" name="Picture 38937">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760412" y="547806"/>
            <a:ext cx="7606349" cy="5670113"/>
          </a:xfrm>
          <a:prstGeom prst="rect">
            <a:avLst/>
          </a:prstGeom>
        </p:spPr>
      </p:pic>
      <p:sp>
        <p:nvSpPr>
          <p:cNvPr id="38936" name="Rectangle 38939">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354" y="1064806"/>
            <a:ext cx="6862464"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3" name="Rectangle 38932">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095" y="1723609"/>
            <a:ext cx="2548638" cy="317276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113157" indent="-113157" defTabSz="301752" eaLnBrk="1" hangingPunct="1">
              <a:lnSpc>
                <a:spcPct val="90000"/>
              </a:lnSpc>
              <a:spcAft>
                <a:spcPts val="396"/>
              </a:spcAft>
              <a:buClr>
                <a:schemeClr val="tx2"/>
              </a:buClr>
              <a:buNone/>
              <a:defRPr/>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n-lt"/>
                <a:ea typeface="+mn-ea"/>
                <a:cs typeface="+mn-cs"/>
              </a:rPr>
              <a:t>	</a:t>
            </a: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POSTLUDE: </a:t>
            </a:r>
            <a:r>
              <a:rPr lang="en-US" altLang="en-US" sz="2000" b="1" i="1" kern="1200" dirty="0" err="1">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Wir</a:t>
            </a: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a:t>
            </a:r>
            <a:r>
              <a:rPr lang="en-US" altLang="en-US" sz="2000" b="1" i="1" kern="1200" dirty="0" err="1">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danken</a:t>
            </a: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a:t>
            </a:r>
            <a:r>
              <a:rPr lang="en-US" altLang="en-US" sz="2000" b="1" i="1" kern="1200" dirty="0" err="1">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dir</a:t>
            </a: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Gott, </a:t>
            </a:r>
            <a:r>
              <a:rPr lang="en-US" altLang="en-US" sz="2000" b="1" i="1" kern="1200" dirty="0" err="1">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wir</a:t>
            </a: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a:t>
            </a:r>
            <a:r>
              <a:rPr lang="en-US" altLang="en-US" sz="2000" b="1" i="1" kern="1200" dirty="0" err="1">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danken</a:t>
            </a: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a:t>
            </a:r>
            <a:r>
              <a:rPr lang="en-US" altLang="en-US" sz="2000" b="1" i="1" kern="1200" dirty="0" err="1">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dir</a:t>
            </a: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(We thank you God we thank you) by J.S. Bach, BWV 29</a:t>
            </a:r>
          </a:p>
          <a:p>
            <a:pPr algn="ctr" defTabSz="301752" eaLnBrk="1" hangingPunct="1">
              <a:lnSpc>
                <a:spcPct val="90000"/>
              </a:lnSpc>
              <a:spcAft>
                <a:spcPts val="396"/>
              </a:spcAft>
              <a:buClr>
                <a:schemeClr val="tx2"/>
              </a:buClr>
              <a:buNone/>
              <a:tabLst>
                <a:tab pos="5129784" algn="r"/>
              </a:tabLst>
              <a:defRPr/>
            </a:pPr>
            <a:endParaRPr lang="en-US" altLang="en-US" sz="2000"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b="1" i="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24000" y="5334000"/>
            <a:ext cx="6172200" cy="369332"/>
          </a:xfrm>
          <a:prstGeom prst="rect">
            <a:avLst/>
          </a:prstGeom>
          <a:noFill/>
        </p:spPr>
        <p:txBody>
          <a:bodyPr wrap="square">
            <a:spAutoFit/>
          </a:bodyPr>
          <a:lstStyle/>
          <a:p>
            <a:pPr algn="ctr" defTabSz="301752">
              <a:spcAft>
                <a:spcPts val="396"/>
              </a:spcAft>
              <a:defRPr/>
            </a:pPr>
            <a:r>
              <a:rPr lang="en-US" altLang="en-US" kern="1200" dirty="0">
                <a:solidFill>
                  <a:srgbClr val="002060"/>
                </a:solidFill>
                <a:latin typeface="Posterama" panose="020B0504020200020000" pitchFamily="34" charset="0"/>
                <a:ea typeface="+mn-ea"/>
                <a:cs typeface="Posterama" panose="020B0504020200020000" pitchFamily="34" charset="0"/>
              </a:rPr>
              <a:t>for refreshments &amp; fellowship following worship.</a:t>
            </a:r>
            <a:endParaRPr lang="en-US" altLang="en-US" sz="3200" dirty="0">
              <a:solidFill>
                <a:srgbClr val="002060"/>
              </a:solidFill>
              <a:latin typeface="Posterama" panose="020B0504020200020000" pitchFamily="34" charset="0"/>
              <a:cs typeface="Posterama" panose="020B0504020200020000"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285  God, You Spin the Whirling Planets</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You spin the whirling planets,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the seas and spread the plain.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Mold the mountains, fashion blossoms,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 forth sunshine, wind, and rain.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created in Your image,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Would a true reflection be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Your justice, grace, and mercy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truth that makes us free.</a:t>
            </a:r>
          </a:p>
          <a:p>
            <a:pPr marL="0" indent="0" algn="r" eaLnBrk="1" hangingPunct="1">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6555641"/>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have called us to be faithful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our life and ministry.</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respond in grateful worship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Joined in one community.</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we blur Your gracious image,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Focus us and make us whole.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Healed and strengthened as Your people,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move onward toward Your goal.  </a:t>
            </a:r>
          </a:p>
          <a:p>
            <a:pPr marL="0" indent="0" algn="ctr">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spcBef>
                <a:spcPts val="0"/>
              </a:spcBef>
              <a:buFont typeface="Wingdings" panose="05000000000000000000" pitchFamily="2" charset="2"/>
              <a:buNone/>
              <a:defRPr/>
            </a:pPr>
            <a:r>
              <a:rPr lang="en-US" sz="3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6230680"/>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Your word is still creating,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Calling us to life made new.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reveal to us fresh vistas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Where there’s work to dare and do.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Keep us clear of all distortion.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Polish us with loving care.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Thus, new creatures in Your image,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We’ll proclaim Christ everywhere.</a:t>
            </a:r>
          </a:p>
        </p:txBody>
      </p:sp>
    </p:spTree>
    <p:extLst>
      <p:ext uri="{BB962C8B-B14F-4D97-AF65-F5344CB8AC3E}">
        <p14:creationId xmlns:p14="http://schemas.microsoft.com/office/powerpoint/2010/main" val="240623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228600"/>
            <a:ext cx="8610600" cy="6846233"/>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as you have led your people through desert and danger, forgive us when we have not been inclined to follow. Forgive our sins. Make us aware of your compassion. Fill us with your presence that we may represent and present Your divine love in Jesus to the world. Bless, we pray, the work we do; in Jesus’ name, we pray. Amen.</a:t>
            </a:r>
            <a:r>
              <a:rPr lang="en-US" sz="28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24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in Christ, forgiven and freed, </a:t>
            </a:r>
            <a:b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live your citizenship as people of God’s kingdom.</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As a people whom God has forgiven, let us forgive one another.</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29855</TotalTime>
  <Words>2853</Words>
  <Application>Microsoft Office PowerPoint</Application>
  <PresentationFormat>Letter Paper (8.5x11 in)</PresentationFormat>
  <Paragraphs>246</Paragraphs>
  <Slides>40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Bodoni MT</vt:lpstr>
      <vt:lpstr>Calibri</vt:lpstr>
      <vt:lpstr>Calisto MT</vt:lpstr>
      <vt:lpstr>Perpetua</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1263</cp:revision>
  <cp:lastPrinted>2023-07-07T15:07:13Z</cp:lastPrinted>
  <dcterms:created xsi:type="dcterms:W3CDTF">2009-07-01T23:04:59Z</dcterms:created>
  <dcterms:modified xsi:type="dcterms:W3CDTF">2023-11-10T20:52:19Z</dcterms:modified>
</cp:coreProperties>
</file>